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195"/>
  </p:notesMasterIdLst>
  <p:handoutMasterIdLst>
    <p:handoutMasterId r:id="rId196"/>
  </p:handoutMasterIdLst>
  <p:sldIdLst>
    <p:sldId id="410" r:id="rId2"/>
    <p:sldId id="411" r:id="rId3"/>
    <p:sldId id="412" r:id="rId4"/>
    <p:sldId id="753" r:id="rId5"/>
    <p:sldId id="1381" r:id="rId6"/>
    <p:sldId id="752" r:id="rId7"/>
    <p:sldId id="464" r:id="rId8"/>
    <p:sldId id="473" r:id="rId9"/>
    <p:sldId id="474" r:id="rId10"/>
    <p:sldId id="475" r:id="rId11"/>
    <p:sldId id="476" r:id="rId12"/>
    <p:sldId id="1476" r:id="rId13"/>
    <p:sldId id="842" r:id="rId14"/>
    <p:sldId id="1477" r:id="rId15"/>
    <p:sldId id="481" r:id="rId16"/>
    <p:sldId id="483" r:id="rId17"/>
    <p:sldId id="841" r:id="rId18"/>
    <p:sldId id="484" r:id="rId19"/>
    <p:sldId id="486" r:id="rId20"/>
    <p:sldId id="487" r:id="rId21"/>
    <p:sldId id="488" r:id="rId22"/>
    <p:sldId id="489" r:id="rId23"/>
    <p:sldId id="490" r:id="rId24"/>
    <p:sldId id="491" r:id="rId25"/>
    <p:sldId id="492" r:id="rId26"/>
    <p:sldId id="493" r:id="rId27"/>
    <p:sldId id="494" r:id="rId28"/>
    <p:sldId id="497" r:id="rId29"/>
    <p:sldId id="499" r:id="rId30"/>
    <p:sldId id="500" r:id="rId31"/>
    <p:sldId id="501" r:id="rId32"/>
    <p:sldId id="1482" r:id="rId33"/>
    <p:sldId id="503" r:id="rId34"/>
    <p:sldId id="502" r:id="rId35"/>
    <p:sldId id="853" r:id="rId36"/>
    <p:sldId id="496" r:id="rId37"/>
    <p:sldId id="1444" r:id="rId38"/>
    <p:sldId id="1445" r:id="rId39"/>
    <p:sldId id="1443" r:id="rId40"/>
    <p:sldId id="1438" r:id="rId41"/>
    <p:sldId id="851" r:id="rId42"/>
    <p:sldId id="854" r:id="rId43"/>
    <p:sldId id="855" r:id="rId44"/>
    <p:sldId id="856" r:id="rId45"/>
    <p:sldId id="857" r:id="rId46"/>
    <p:sldId id="858" r:id="rId47"/>
    <p:sldId id="859" r:id="rId48"/>
    <p:sldId id="869" r:id="rId49"/>
    <p:sldId id="860" r:id="rId50"/>
    <p:sldId id="863" r:id="rId51"/>
    <p:sldId id="861" r:id="rId52"/>
    <p:sldId id="862" r:id="rId53"/>
    <p:sldId id="864" r:id="rId54"/>
    <p:sldId id="865" r:id="rId55"/>
    <p:sldId id="866" r:id="rId56"/>
    <p:sldId id="867" r:id="rId57"/>
    <p:sldId id="868" r:id="rId58"/>
    <p:sldId id="870" r:id="rId59"/>
    <p:sldId id="872" r:id="rId60"/>
    <p:sldId id="873" r:id="rId61"/>
    <p:sldId id="874" r:id="rId62"/>
    <p:sldId id="875" r:id="rId63"/>
    <p:sldId id="876" r:id="rId64"/>
    <p:sldId id="877" r:id="rId65"/>
    <p:sldId id="878" r:id="rId66"/>
    <p:sldId id="879" r:id="rId67"/>
    <p:sldId id="880" r:id="rId68"/>
    <p:sldId id="881" r:id="rId69"/>
    <p:sldId id="882" r:id="rId70"/>
    <p:sldId id="883" r:id="rId71"/>
    <p:sldId id="884" r:id="rId72"/>
    <p:sldId id="885" r:id="rId73"/>
    <p:sldId id="886" r:id="rId74"/>
    <p:sldId id="887" r:id="rId75"/>
    <p:sldId id="888" r:id="rId76"/>
    <p:sldId id="889" r:id="rId77"/>
    <p:sldId id="890" r:id="rId78"/>
    <p:sldId id="891" r:id="rId79"/>
    <p:sldId id="892" r:id="rId80"/>
    <p:sldId id="893" r:id="rId81"/>
    <p:sldId id="894" r:id="rId82"/>
    <p:sldId id="895" r:id="rId83"/>
    <p:sldId id="1480" r:id="rId84"/>
    <p:sldId id="1481" r:id="rId85"/>
    <p:sldId id="896" r:id="rId86"/>
    <p:sldId id="907" r:id="rId87"/>
    <p:sldId id="909" r:id="rId88"/>
    <p:sldId id="910" r:id="rId89"/>
    <p:sldId id="911" r:id="rId90"/>
    <p:sldId id="912" r:id="rId91"/>
    <p:sldId id="913" r:id="rId92"/>
    <p:sldId id="914" r:id="rId93"/>
    <p:sldId id="915" r:id="rId94"/>
    <p:sldId id="916" r:id="rId95"/>
    <p:sldId id="917" r:id="rId96"/>
    <p:sldId id="918" r:id="rId97"/>
    <p:sldId id="919" r:id="rId98"/>
    <p:sldId id="920" r:id="rId99"/>
    <p:sldId id="922" r:id="rId100"/>
    <p:sldId id="923" r:id="rId101"/>
    <p:sldId id="924" r:id="rId102"/>
    <p:sldId id="925" r:id="rId103"/>
    <p:sldId id="926" r:id="rId104"/>
    <p:sldId id="927" r:id="rId105"/>
    <p:sldId id="928" r:id="rId106"/>
    <p:sldId id="929" r:id="rId107"/>
    <p:sldId id="930" r:id="rId108"/>
    <p:sldId id="931" r:id="rId109"/>
    <p:sldId id="932" r:id="rId110"/>
    <p:sldId id="933" r:id="rId111"/>
    <p:sldId id="934" r:id="rId112"/>
    <p:sldId id="935" r:id="rId113"/>
    <p:sldId id="936" r:id="rId114"/>
    <p:sldId id="937" r:id="rId115"/>
    <p:sldId id="938" r:id="rId116"/>
    <p:sldId id="939" r:id="rId117"/>
    <p:sldId id="940" r:id="rId118"/>
    <p:sldId id="941" r:id="rId119"/>
    <p:sldId id="942" r:id="rId120"/>
    <p:sldId id="943" r:id="rId121"/>
    <p:sldId id="944" r:id="rId122"/>
    <p:sldId id="505" r:id="rId123"/>
    <p:sldId id="1378" r:id="rId124"/>
    <p:sldId id="762" r:id="rId125"/>
    <p:sldId id="1382" r:id="rId126"/>
    <p:sldId id="1383" r:id="rId127"/>
    <p:sldId id="1384" r:id="rId128"/>
    <p:sldId id="1385" r:id="rId129"/>
    <p:sldId id="1386" r:id="rId130"/>
    <p:sldId id="1387" r:id="rId131"/>
    <p:sldId id="1388" r:id="rId132"/>
    <p:sldId id="1389" r:id="rId133"/>
    <p:sldId id="1390" r:id="rId134"/>
    <p:sldId id="1391" r:id="rId135"/>
    <p:sldId id="1392" r:id="rId136"/>
    <p:sldId id="1393" r:id="rId137"/>
    <p:sldId id="1394" r:id="rId138"/>
    <p:sldId id="1395" r:id="rId139"/>
    <p:sldId id="1396" r:id="rId140"/>
    <p:sldId id="1397" r:id="rId141"/>
    <p:sldId id="1398" r:id="rId142"/>
    <p:sldId id="1399" r:id="rId143"/>
    <p:sldId id="1400" r:id="rId144"/>
    <p:sldId id="1402" r:id="rId145"/>
    <p:sldId id="1403" r:id="rId146"/>
    <p:sldId id="1404" r:id="rId147"/>
    <p:sldId id="1405" r:id="rId148"/>
    <p:sldId id="1406" r:id="rId149"/>
    <p:sldId id="1407" r:id="rId150"/>
    <p:sldId id="1408" r:id="rId151"/>
    <p:sldId id="1409" r:id="rId152"/>
    <p:sldId id="1410" r:id="rId153"/>
    <p:sldId id="1411" r:id="rId154"/>
    <p:sldId id="1412" r:id="rId155"/>
    <p:sldId id="1416" r:id="rId156"/>
    <p:sldId id="1323" r:id="rId157"/>
    <p:sldId id="1439" r:id="rId158"/>
    <p:sldId id="1419" r:id="rId159"/>
    <p:sldId id="1420" r:id="rId160"/>
    <p:sldId id="1421" r:id="rId161"/>
    <p:sldId id="1422" r:id="rId162"/>
    <p:sldId id="1423" r:id="rId163"/>
    <p:sldId id="1424" r:id="rId164"/>
    <p:sldId id="1425" r:id="rId165"/>
    <p:sldId id="1426" r:id="rId166"/>
    <p:sldId id="1427" r:id="rId167"/>
    <p:sldId id="1428" r:id="rId168"/>
    <p:sldId id="1429" r:id="rId169"/>
    <p:sldId id="1430" r:id="rId170"/>
    <p:sldId id="1431" r:id="rId171"/>
    <p:sldId id="1432" r:id="rId172"/>
    <p:sldId id="1436" r:id="rId173"/>
    <p:sldId id="1437" r:id="rId174"/>
    <p:sldId id="1447" r:id="rId175"/>
    <p:sldId id="1446" r:id="rId176"/>
    <p:sldId id="1474" r:id="rId177"/>
    <p:sldId id="1473" r:id="rId178"/>
    <p:sldId id="1448" r:id="rId179"/>
    <p:sldId id="1449" r:id="rId180"/>
    <p:sldId id="1452" r:id="rId181"/>
    <p:sldId id="1456" r:id="rId182"/>
    <p:sldId id="1457" r:id="rId183"/>
    <p:sldId id="1458" r:id="rId184"/>
    <p:sldId id="1475" r:id="rId185"/>
    <p:sldId id="1459" r:id="rId186"/>
    <p:sldId id="1460" r:id="rId187"/>
    <p:sldId id="1462" r:id="rId188"/>
    <p:sldId id="1463" r:id="rId189"/>
    <p:sldId id="1467" r:id="rId190"/>
    <p:sldId id="1468" r:id="rId191"/>
    <p:sldId id="1469" r:id="rId192"/>
    <p:sldId id="1471" r:id="rId193"/>
    <p:sldId id="418" r:id="rId194"/>
  </p:sldIdLst>
  <p:sldSz cx="12192000" cy="6858000"/>
  <p:notesSz cx="6858000" cy="9144000"/>
  <p:custDataLst>
    <p:tags r:id="rId19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97" userDrawn="1">
          <p15:clr>
            <a:srgbClr val="A4A3A4"/>
          </p15:clr>
        </p15:guide>
        <p15:guide id="4" pos="70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蒋 永平" initials="蒋" lastIdx="3" clrIdx="0"/>
  <p:cmAuthor id="2" name="longlong" initials="l" lastIdx="1" clrIdx="1"/>
  <p:cmAuthor id="3" name="二柯 雍" initials="二柯" lastIdx="1" clrIdx="2"/>
  <p:cmAuthor id="4" name="一杭 童" initials="一童" lastIdx="4" clrIdx="3"/>
  <p:cmAuthor id="5" name="Jin Qiangguo" initials="JQ" lastIdx="19"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FFFF"/>
    <a:srgbClr val="0054A3"/>
    <a:srgbClr val="6096E6"/>
    <a:srgbClr val="7E9D50"/>
    <a:srgbClr val="FBFBE3"/>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32" autoAdjust="0"/>
  </p:normalViewPr>
  <p:slideViewPr>
    <p:cSldViewPr snapToGrid="0">
      <p:cViewPr varScale="1">
        <p:scale>
          <a:sx n="74" d="100"/>
          <a:sy n="74" d="100"/>
        </p:scale>
        <p:origin x="150" y="54"/>
      </p:cViewPr>
      <p:guideLst>
        <p:guide orient="horz" pos="2160"/>
        <p:guide pos="3840"/>
        <p:guide pos="597"/>
        <p:guide pos="7061"/>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handoutMaster" Target="handoutMasters/handoutMaster1.xml"/><Relationship Id="rId200"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ags" Target="tags/tag1.xml"/><Relationship Id="rId201"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commentAuthors" Target="commentAuthors.xml"/><Relationship Id="rId202"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4#3">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4#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BA60DA-3650-443C-A044-9F1DEF187A0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B35E13BD-2FC7-4035-AA5B-25A2D3FAA317}">
      <dgm:prSet phldrT="[文本]" custT="1"/>
      <dgm:spPr/>
      <dgm:t>
        <a:bodyPr/>
        <a:lstStyle/>
        <a:p>
          <a:pPr algn="l">
            <a:lnSpc>
              <a:spcPct val="120000"/>
            </a:lnSpc>
            <a:spcBef>
              <a:spcPts val="0"/>
            </a:spcBef>
            <a:spcAft>
              <a:spcPts val="0"/>
            </a:spcAft>
          </a:pP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dgm:t>
    </dgm:pt>
    <dgm:pt modelId="{E6E3FA09-1F3D-4F26-B47D-771BA19FE438}" type="parTrans" cxnId="{F96F9298-10D8-4644-BF4C-38E82B3A8D99}">
      <dgm:prSet/>
      <dgm:spPr/>
      <dgm:t>
        <a:bodyPr/>
        <a:lstStyle/>
        <a:p>
          <a:endParaRPr lang="zh-CN" altLang="en-US"/>
        </a:p>
      </dgm:t>
    </dgm:pt>
    <dgm:pt modelId="{7EE9144A-86C9-4CA5-BB5E-0CEBC30320FB}" type="sibTrans" cxnId="{F96F9298-10D8-4644-BF4C-38E82B3A8D99}">
      <dgm:prSet/>
      <dgm:spPr/>
      <dgm:t>
        <a:bodyPr/>
        <a:lstStyle/>
        <a:p>
          <a:endParaRPr lang="zh-CN" altLang="en-US"/>
        </a:p>
      </dgm:t>
    </dgm:pt>
    <dgm:pt modelId="{3FAD830F-869E-4ACD-8BC7-FC876283D0DA}">
      <dgm:prSet phldrT="[文本]" custT="1"/>
      <dgm:spPr/>
      <dgm:t>
        <a:bodyPr/>
        <a:lstStyle/>
        <a:p>
          <a:pPr>
            <a:lnSpc>
              <a:spcPct val="120000"/>
            </a:lnSpc>
            <a:spcBef>
              <a:spcPts val="0"/>
            </a:spcBef>
            <a:spcAft>
              <a:spcPts val="0"/>
            </a:spcAft>
          </a:pPr>
          <a:r>
            <a:rPr lang="zh-CN" altLang="en-US" sz="1800" dirty="0">
              <a:latin typeface="Arial" panose="020B0604020202020204" pitchFamily="34" charset="0"/>
              <a:ea typeface="微软雅黑" panose="020B0503020204020204" pitchFamily="34" charset="-122"/>
              <a:sym typeface="Arial" panose="020B0604020202020204" pitchFamily="34" charset="0"/>
            </a:rPr>
            <a:t>（</a:t>
          </a:r>
          <a:r>
            <a:rPr lang="en-US" altLang="zh-CN" sz="1800" dirty="0">
              <a:latin typeface="Arial" panose="020B0604020202020204" pitchFamily="34" charset="0"/>
              <a:ea typeface="微软雅黑" panose="020B0503020204020204" pitchFamily="34" charset="-122"/>
              <a:sym typeface="Arial" panose="020B0604020202020204" pitchFamily="34" charset="0"/>
            </a:rPr>
            <a:t>1</a:t>
          </a:r>
          <a:r>
            <a:rPr lang="zh-CN" altLang="en-US" sz="1800" dirty="0">
              <a:latin typeface="Arial" panose="020B0604020202020204" pitchFamily="34" charset="0"/>
              <a:ea typeface="微软雅黑" panose="020B0503020204020204" pitchFamily="34" charset="-122"/>
              <a:sym typeface="Arial" panose="020B0604020202020204" pitchFamily="34" charset="0"/>
            </a:rPr>
            <a:t>）构造出反映当前物理模型的数据流图</a:t>
          </a:r>
        </a:p>
      </dgm:t>
    </dgm:pt>
    <dgm:pt modelId="{665E6611-5FED-4CA0-9EC4-BE32DBD7CF9F}" type="parTrans" cxnId="{FECBDB50-2BC8-42B0-9C18-34A8FA5AC5F0}">
      <dgm:prSet/>
      <dgm:spPr/>
      <dgm:t>
        <a:bodyPr/>
        <a:lstStyle/>
        <a:p>
          <a:endParaRPr lang="zh-CN" altLang="en-US"/>
        </a:p>
      </dgm:t>
    </dgm:pt>
    <dgm:pt modelId="{EC5A2AC6-EB76-456B-8BD7-C4307F9F66F8}" type="sibTrans" cxnId="{FECBDB50-2BC8-42B0-9C18-34A8FA5AC5F0}">
      <dgm:prSet/>
      <dgm:spPr/>
      <dgm:t>
        <a:bodyPr/>
        <a:lstStyle/>
        <a:p>
          <a:endParaRPr lang="zh-CN" altLang="en-US"/>
        </a:p>
      </dgm:t>
    </dgm:pt>
    <dgm:pt modelId="{72CA0183-5712-4F67-A018-B52C45ACAE6F}">
      <dgm:prSet phldrT="[文本]" custT="1"/>
      <dgm:spPr/>
      <dgm:t>
        <a:bodyPr/>
        <a:lstStyle/>
        <a:p>
          <a:pPr>
            <a:lnSpc>
              <a:spcPct val="120000"/>
            </a:lnSpc>
            <a:spcBef>
              <a:spcPts val="0"/>
            </a:spcBef>
            <a:spcAft>
              <a:spcPts val="0"/>
            </a:spcAft>
          </a:pPr>
          <a:r>
            <a:rPr lang="zh-CN" altLang="en-US" sz="1800" dirty="0">
              <a:latin typeface="Arial" panose="020B0604020202020204" pitchFamily="34" charset="0"/>
              <a:ea typeface="微软雅黑" panose="020B0503020204020204" pitchFamily="34" charset="-122"/>
              <a:sym typeface="Arial" panose="020B0604020202020204" pitchFamily="34" charset="0"/>
            </a:rPr>
            <a:t>（</a:t>
          </a:r>
          <a:r>
            <a:rPr lang="en-US" altLang="zh-CN" sz="1800" dirty="0">
              <a:latin typeface="Arial" panose="020B0604020202020204" pitchFamily="34" charset="0"/>
              <a:ea typeface="微软雅黑" panose="020B0503020204020204" pitchFamily="34" charset="-122"/>
              <a:sym typeface="Arial" panose="020B0604020202020204" pitchFamily="34" charset="0"/>
            </a:rPr>
            <a:t>2</a:t>
          </a:r>
          <a:r>
            <a:rPr lang="zh-CN" altLang="en-US" sz="1800" dirty="0">
              <a:latin typeface="Arial" panose="020B0604020202020204" pitchFamily="34" charset="0"/>
              <a:ea typeface="微软雅黑" panose="020B0503020204020204" pitchFamily="34" charset="-122"/>
              <a:sym typeface="Arial" panose="020B0604020202020204" pitchFamily="34" charset="0"/>
            </a:rPr>
            <a:t>）推导出等价的逻辑模型的数据流图</a:t>
          </a:r>
        </a:p>
      </dgm:t>
    </dgm:pt>
    <dgm:pt modelId="{7CDF4699-648E-45DA-A7B0-1385A7A97BEF}" type="parTrans" cxnId="{69ADB966-AECE-4247-9E98-738270765A6C}">
      <dgm:prSet/>
      <dgm:spPr/>
      <dgm:t>
        <a:bodyPr/>
        <a:lstStyle/>
        <a:p>
          <a:endParaRPr lang="zh-CN" altLang="en-US"/>
        </a:p>
      </dgm:t>
    </dgm:pt>
    <dgm:pt modelId="{2FEF6897-3FFC-48F2-A191-5F68EB4900D0}" type="sibTrans" cxnId="{69ADB966-AECE-4247-9E98-738270765A6C}">
      <dgm:prSet/>
      <dgm:spPr/>
      <dgm:t>
        <a:bodyPr/>
        <a:lstStyle/>
        <a:p>
          <a:endParaRPr lang="zh-CN" altLang="en-US"/>
        </a:p>
      </dgm:t>
    </dgm:pt>
    <dgm:pt modelId="{53D34451-C0D1-4FE0-B458-D6B180DA22AE}">
      <dgm:prSet phldrT="[文本]" custT="1"/>
      <dgm:spPr/>
      <dgm:t>
        <a:bodyPr/>
        <a:lstStyle/>
        <a:p>
          <a:pPr>
            <a:lnSpc>
              <a:spcPct val="120000"/>
            </a:lnSpc>
            <a:spcBef>
              <a:spcPts val="0"/>
            </a:spcBef>
            <a:spcAft>
              <a:spcPts val="0"/>
            </a:spcAft>
          </a:pPr>
          <a:r>
            <a:rPr lang="zh-CN" altLang="en-US" sz="1800" dirty="0">
              <a:latin typeface="Arial" panose="020B0604020202020204" pitchFamily="34" charset="0"/>
              <a:ea typeface="微软雅黑" panose="020B0503020204020204" pitchFamily="34" charset="-122"/>
              <a:sym typeface="Arial" panose="020B0604020202020204" pitchFamily="34" charset="0"/>
            </a:rPr>
            <a:t>（</a:t>
          </a:r>
          <a:r>
            <a:rPr lang="en-US" altLang="zh-CN" sz="1800" dirty="0">
              <a:latin typeface="Arial" panose="020B0604020202020204" pitchFamily="34" charset="0"/>
              <a:ea typeface="微软雅黑" panose="020B0503020204020204" pitchFamily="34" charset="-122"/>
              <a:sym typeface="Arial" panose="020B0604020202020204" pitchFamily="34" charset="0"/>
            </a:rPr>
            <a:t>4</a:t>
          </a:r>
          <a:r>
            <a:rPr lang="zh-CN" altLang="en-US" sz="1800" dirty="0">
              <a:latin typeface="Arial" panose="020B0604020202020204" pitchFamily="34" charset="0"/>
              <a:ea typeface="微软雅黑" panose="020B0503020204020204" pitchFamily="34" charset="-122"/>
              <a:sym typeface="Arial" panose="020B0604020202020204" pitchFamily="34" charset="0"/>
            </a:rPr>
            <a:t>）建立人机接口，提出可供选择的目标系统物理模型的数据流图</a:t>
          </a:r>
        </a:p>
      </dgm:t>
    </dgm:pt>
    <dgm:pt modelId="{E61B69CE-0BBF-4320-99A1-F9874011C93D}" type="parTrans" cxnId="{B41ECF0A-79D8-4271-BD4C-03587CAD99EE}">
      <dgm:prSet/>
      <dgm:spPr/>
      <dgm:t>
        <a:bodyPr/>
        <a:lstStyle/>
        <a:p>
          <a:endParaRPr lang="zh-CN" altLang="en-US"/>
        </a:p>
      </dgm:t>
    </dgm:pt>
    <dgm:pt modelId="{523BAAA2-A1BF-4FCF-B45B-848324B992BD}" type="sibTrans" cxnId="{B41ECF0A-79D8-4271-BD4C-03587CAD99EE}">
      <dgm:prSet/>
      <dgm:spPr/>
      <dgm:t>
        <a:bodyPr/>
        <a:lstStyle/>
        <a:p>
          <a:endParaRPr lang="zh-CN" altLang="en-US"/>
        </a:p>
      </dgm:t>
    </dgm:pt>
    <dgm:pt modelId="{055533DB-A959-47B1-9962-020A9AF2E1B1}">
      <dgm:prSet phldrT="[文本]" custT="1"/>
      <dgm:spPr/>
      <dgm:t>
        <a:bodyPr/>
        <a:lstStyle/>
        <a:p>
          <a:pPr>
            <a:lnSpc>
              <a:spcPct val="120000"/>
            </a:lnSpc>
            <a:spcBef>
              <a:spcPts val="0"/>
            </a:spcBef>
            <a:spcAft>
              <a:spcPts val="0"/>
            </a:spcAft>
          </a:pPr>
          <a:r>
            <a:rPr lang="zh-CN" altLang="en-US" sz="1800" dirty="0">
              <a:latin typeface="Arial" panose="020B0604020202020204" pitchFamily="34" charset="0"/>
              <a:ea typeface="微软雅黑" panose="020B0503020204020204" pitchFamily="34" charset="-122"/>
              <a:sym typeface="Arial" panose="020B0604020202020204" pitchFamily="34" charset="0"/>
            </a:rPr>
            <a:t>（</a:t>
          </a:r>
          <a:r>
            <a:rPr lang="en-US" altLang="zh-CN" sz="1800" dirty="0">
              <a:latin typeface="Arial" panose="020B0604020202020204" pitchFamily="34" charset="0"/>
              <a:ea typeface="微软雅黑" panose="020B0503020204020204" pitchFamily="34" charset="-122"/>
              <a:sym typeface="Arial" panose="020B0604020202020204" pitchFamily="34" charset="0"/>
            </a:rPr>
            <a:t>5</a:t>
          </a:r>
          <a:r>
            <a:rPr lang="zh-CN" altLang="en-US" sz="1800" dirty="0">
              <a:latin typeface="Arial" panose="020B0604020202020204" pitchFamily="34" charset="0"/>
              <a:ea typeface="微软雅黑" panose="020B0503020204020204" pitchFamily="34" charset="-122"/>
              <a:sym typeface="Arial" panose="020B0604020202020204" pitchFamily="34" charset="0"/>
            </a:rPr>
            <a:t>）确定冬种方案的成本和风险等级，据此对各种方案进行分析</a:t>
          </a:r>
        </a:p>
      </dgm:t>
    </dgm:pt>
    <dgm:pt modelId="{B7BE0001-FE1A-4443-8E61-0E5F762B5395}" type="parTrans" cxnId="{0074C618-612F-4E9C-A2C2-745D1636A659}">
      <dgm:prSet/>
      <dgm:spPr/>
      <dgm:t>
        <a:bodyPr/>
        <a:lstStyle/>
        <a:p>
          <a:endParaRPr lang="zh-CN" altLang="en-US"/>
        </a:p>
      </dgm:t>
    </dgm:pt>
    <dgm:pt modelId="{C43E572D-151E-4129-A3DC-15CF26080F21}" type="sibTrans" cxnId="{0074C618-612F-4E9C-A2C2-745D1636A659}">
      <dgm:prSet/>
      <dgm:spPr/>
      <dgm:t>
        <a:bodyPr/>
        <a:lstStyle/>
        <a:p>
          <a:endParaRPr lang="zh-CN" altLang="en-US"/>
        </a:p>
      </dgm:t>
    </dgm:pt>
    <dgm:pt modelId="{5A76AB39-0FE5-4632-9BA9-DBC93293D467}">
      <dgm:prSet phldrT="[文本]" custT="1"/>
      <dgm:spPr>
        <a:ln>
          <a:noFill/>
        </a:ln>
      </dgm:spPr>
      <dgm:t>
        <a:bodyPr/>
        <a:lstStyle/>
        <a:p>
          <a:pPr>
            <a:lnSpc>
              <a:spcPct val="120000"/>
            </a:lnSpc>
            <a:spcBef>
              <a:spcPts val="0"/>
            </a:spcBef>
            <a:spcAft>
              <a:spcPts val="0"/>
            </a:spcAft>
          </a:pPr>
          <a:r>
            <a:rPr lang="zh-CN" altLang="en-US" sz="1800" dirty="0">
              <a:latin typeface="Arial" panose="020B0604020202020204" pitchFamily="34" charset="0"/>
              <a:ea typeface="微软雅黑" panose="020B0503020204020204" pitchFamily="34" charset="-122"/>
              <a:sym typeface="Arial" panose="020B0604020202020204" pitchFamily="34" charset="0"/>
            </a:rPr>
            <a:t>（</a:t>
          </a:r>
          <a:r>
            <a:rPr lang="en-US" altLang="zh-CN" sz="1800" dirty="0">
              <a:latin typeface="Arial" panose="020B0604020202020204" pitchFamily="34" charset="0"/>
              <a:ea typeface="微软雅黑" panose="020B0503020204020204" pitchFamily="34" charset="-122"/>
              <a:sym typeface="Arial" panose="020B0604020202020204" pitchFamily="34" charset="0"/>
            </a:rPr>
            <a:t>6</a:t>
          </a:r>
          <a:r>
            <a:rPr lang="zh-CN" altLang="en-US" sz="1800" dirty="0">
              <a:latin typeface="Arial" panose="020B0604020202020204" pitchFamily="34" charset="0"/>
              <a:ea typeface="微软雅黑" panose="020B0503020204020204" pitchFamily="34" charset="-122"/>
              <a:sym typeface="Arial" panose="020B0604020202020204" pitchFamily="34" charset="0"/>
            </a:rPr>
            <a:t>）选择一种</a:t>
          </a:r>
          <a:r>
            <a:rPr lang="zh-CN" altLang="en-US" sz="1800" dirty="0">
              <a:solidFill>
                <a:srgbClr val="FF0000"/>
              </a:solidFill>
              <a:latin typeface="Arial" panose="020B0604020202020204" pitchFamily="34" charset="0"/>
              <a:ea typeface="微软雅黑" panose="020B0503020204020204" pitchFamily="34" charset="-122"/>
              <a:sym typeface="Arial" panose="020B0604020202020204" pitchFamily="34" charset="0"/>
            </a:rPr>
            <a:t>可行性方案</a:t>
          </a:r>
        </a:p>
      </dgm:t>
    </dgm:pt>
    <dgm:pt modelId="{348C9442-E5E0-4BDA-89FB-ABEE57D58850}" type="parTrans" cxnId="{F5425621-B3BA-48C4-B811-C80B54BC1A9B}">
      <dgm:prSet/>
      <dgm:spPr/>
      <dgm:t>
        <a:bodyPr/>
        <a:lstStyle/>
        <a:p>
          <a:endParaRPr lang="zh-CN" altLang="en-US"/>
        </a:p>
      </dgm:t>
    </dgm:pt>
    <dgm:pt modelId="{046AEFE1-3708-4A09-9D64-68B98784D1AD}" type="sibTrans" cxnId="{F5425621-B3BA-48C4-B811-C80B54BC1A9B}">
      <dgm:prSet/>
      <dgm:spPr/>
      <dgm:t>
        <a:bodyPr/>
        <a:lstStyle/>
        <a:p>
          <a:endParaRPr lang="zh-CN" altLang="en-US"/>
        </a:p>
      </dgm:t>
    </dgm:pt>
    <dgm:pt modelId="{AE627459-4699-4082-BA52-BAA8FE651421}">
      <dgm:prSet phldrT="[文本]" custT="1"/>
      <dgm:spPr/>
      <dgm:t>
        <a:bodyPr/>
        <a:lstStyle/>
        <a:p>
          <a:pPr>
            <a:lnSpc>
              <a:spcPct val="120000"/>
            </a:lnSpc>
            <a:spcBef>
              <a:spcPts val="0"/>
            </a:spcBef>
            <a:spcAft>
              <a:spcPts val="0"/>
            </a:spcAft>
          </a:pPr>
          <a:r>
            <a:rPr lang="zh-CN" altLang="en-US" sz="1800" dirty="0">
              <a:latin typeface="Arial" panose="020B0604020202020204" pitchFamily="34" charset="0"/>
              <a:ea typeface="微软雅黑" panose="020B0503020204020204" pitchFamily="34" charset="-122"/>
              <a:sym typeface="Arial" panose="020B0604020202020204" pitchFamily="34" charset="0"/>
            </a:rPr>
            <a:t>（</a:t>
          </a:r>
          <a:r>
            <a:rPr lang="en-US" altLang="zh-CN" sz="1800" dirty="0">
              <a:latin typeface="Arial" panose="020B0604020202020204" pitchFamily="34" charset="0"/>
              <a:ea typeface="微软雅黑" panose="020B0503020204020204" pitchFamily="34" charset="-122"/>
              <a:sym typeface="Arial" panose="020B0604020202020204" pitchFamily="34" charset="0"/>
            </a:rPr>
            <a:t>7</a:t>
          </a:r>
          <a:r>
            <a:rPr lang="zh-CN" altLang="en-US" sz="1800" dirty="0">
              <a:latin typeface="Arial" panose="020B0604020202020204" pitchFamily="34" charset="0"/>
              <a:ea typeface="微软雅黑" panose="020B0503020204020204" pitchFamily="34" charset="-122"/>
              <a:sym typeface="Arial" panose="020B0604020202020204" pitchFamily="34" charset="0"/>
            </a:rPr>
            <a:t>）建立</a:t>
          </a:r>
          <a:r>
            <a:rPr lang="zh-CN" altLang="en-US" sz="1800" dirty="0">
              <a:solidFill>
                <a:srgbClr val="FF0000"/>
              </a:solidFill>
              <a:latin typeface="Arial" panose="020B0604020202020204" pitchFamily="34" charset="0"/>
              <a:ea typeface="微软雅黑" panose="020B0503020204020204" pitchFamily="34" charset="-122"/>
              <a:sym typeface="Arial" panose="020B0604020202020204" pitchFamily="34" charset="0"/>
            </a:rPr>
            <a:t>完整</a:t>
          </a:r>
          <a:r>
            <a:rPr lang="zh-CN" altLang="en-US" sz="1800" dirty="0">
              <a:latin typeface="Arial" panose="020B0604020202020204" pitchFamily="34" charset="0"/>
              <a:ea typeface="微软雅黑" panose="020B0503020204020204" pitchFamily="34" charset="-122"/>
              <a:sym typeface="Arial" panose="020B0604020202020204" pitchFamily="34" charset="0"/>
            </a:rPr>
            <a:t>的</a:t>
          </a:r>
          <a:r>
            <a:rPr lang="zh-CN" altLang="en-US" sz="1800" dirty="0">
              <a:solidFill>
                <a:srgbClr val="FF0000"/>
              </a:solidFill>
              <a:latin typeface="Arial" panose="020B0604020202020204" pitchFamily="34" charset="0"/>
              <a:ea typeface="微软雅黑" panose="020B0503020204020204" pitchFamily="34" charset="-122"/>
              <a:sym typeface="Arial" panose="020B0604020202020204" pitchFamily="34" charset="0"/>
            </a:rPr>
            <a:t>软件需求</a:t>
          </a:r>
          <a:endParaRPr lang="zh-CN" altLang="en-US" sz="1700"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dgm:t>
    </dgm:pt>
    <dgm:pt modelId="{E5CA9F1C-0AC8-4322-8256-6A00CB1256B8}" type="parTrans" cxnId="{6301AA90-B569-481A-B595-BF9532A0BED0}">
      <dgm:prSet/>
      <dgm:spPr/>
      <dgm:t>
        <a:bodyPr/>
        <a:lstStyle/>
        <a:p>
          <a:endParaRPr lang="zh-CN" altLang="en-US"/>
        </a:p>
      </dgm:t>
    </dgm:pt>
    <dgm:pt modelId="{FBFE676E-15EB-44E3-8C96-010A9104CB68}" type="sibTrans" cxnId="{6301AA90-B569-481A-B595-BF9532A0BED0}">
      <dgm:prSet/>
      <dgm:spPr/>
      <dgm:t>
        <a:bodyPr/>
        <a:lstStyle/>
        <a:p>
          <a:endParaRPr lang="zh-CN" altLang="en-US"/>
        </a:p>
      </dgm:t>
    </dgm:pt>
    <dgm:pt modelId="{7639B356-63ED-4D9A-AA97-260F66C1ABC1}">
      <dgm:prSet phldrT="[文本]" custT="1"/>
      <dgm:spPr/>
      <dgm:t>
        <a:bodyPr/>
        <a:lstStyle/>
        <a:p>
          <a:pPr>
            <a:lnSpc>
              <a:spcPct val="120000"/>
            </a:lnSpc>
            <a:spcBef>
              <a:spcPts val="0"/>
            </a:spcBef>
            <a:spcAft>
              <a:spcPts val="0"/>
            </a:spcAft>
          </a:pPr>
          <a:r>
            <a:rPr lang="zh-CN" altLang="en-US" sz="1800" dirty="0">
              <a:latin typeface="Arial" panose="020B0604020202020204" pitchFamily="34" charset="0"/>
              <a:ea typeface="微软雅黑" panose="020B0503020204020204" pitchFamily="34" charset="-122"/>
              <a:sym typeface="Arial" panose="020B0604020202020204" pitchFamily="34" charset="0"/>
            </a:rPr>
            <a:t>（</a:t>
          </a:r>
          <a:r>
            <a:rPr lang="en-US" altLang="zh-CN" sz="1800" dirty="0">
              <a:latin typeface="Arial" panose="020B0604020202020204" pitchFamily="34" charset="0"/>
              <a:ea typeface="微软雅黑" panose="020B0503020204020204" pitchFamily="34" charset="-122"/>
              <a:sym typeface="Arial" panose="020B0604020202020204" pitchFamily="34" charset="0"/>
            </a:rPr>
            <a:t>3</a:t>
          </a:r>
          <a:r>
            <a:rPr lang="zh-CN" altLang="en-US" sz="1800" dirty="0">
              <a:latin typeface="Arial" panose="020B0604020202020204" pitchFamily="34" charset="0"/>
              <a:ea typeface="微软雅黑" panose="020B0503020204020204" pitchFamily="34" charset="-122"/>
              <a:sym typeface="Arial" panose="020B0604020202020204" pitchFamily="34" charset="0"/>
            </a:rPr>
            <a:t>）设计新的逻辑系统，生成数据字典和基元描述</a:t>
          </a:r>
        </a:p>
      </dgm:t>
    </dgm:pt>
    <dgm:pt modelId="{847D1A01-68F9-49FC-821F-9907ED755123}" type="sibTrans" cxnId="{4D913276-9E94-4C84-8647-5EDFDFF9E9B0}">
      <dgm:prSet/>
      <dgm:spPr/>
      <dgm:t>
        <a:bodyPr/>
        <a:lstStyle/>
        <a:p>
          <a:endParaRPr lang="zh-CN" altLang="en-US"/>
        </a:p>
      </dgm:t>
    </dgm:pt>
    <dgm:pt modelId="{D2116BE8-297B-48EE-BDE8-97482B1180FA}" type="parTrans" cxnId="{4D913276-9E94-4C84-8647-5EDFDFF9E9B0}">
      <dgm:prSet/>
      <dgm:spPr/>
      <dgm:t>
        <a:bodyPr/>
        <a:lstStyle/>
        <a:p>
          <a:endParaRPr lang="zh-CN" altLang="en-US"/>
        </a:p>
      </dgm:t>
    </dgm:pt>
    <dgm:pt modelId="{9D2F3F55-124A-4481-9AD7-74A422811BD6}" type="pres">
      <dgm:prSet presAssocID="{E9BA60DA-3650-443C-A044-9F1DEF187A0E}" presName="vert0" presStyleCnt="0">
        <dgm:presLayoutVars>
          <dgm:dir/>
          <dgm:animOne val="branch"/>
          <dgm:animLvl val="lvl"/>
        </dgm:presLayoutVars>
      </dgm:prSet>
      <dgm:spPr/>
    </dgm:pt>
    <dgm:pt modelId="{48E56726-18AB-454F-B34F-2FEEC8582059}" type="pres">
      <dgm:prSet presAssocID="{B35E13BD-2FC7-4035-AA5B-25A2D3FAA317}" presName="thickLine" presStyleLbl="alignNode1" presStyleIdx="0" presStyleCnt="1" custLinFactNeighborX="86"/>
      <dgm:spPr/>
    </dgm:pt>
    <dgm:pt modelId="{EE377F62-0380-4260-B25A-2C2BEDC06662}" type="pres">
      <dgm:prSet presAssocID="{B35E13BD-2FC7-4035-AA5B-25A2D3FAA317}" presName="horz1" presStyleCnt="0"/>
      <dgm:spPr/>
    </dgm:pt>
    <dgm:pt modelId="{57002411-8355-4750-A229-EB68EE8362BD}" type="pres">
      <dgm:prSet presAssocID="{B35E13BD-2FC7-4035-AA5B-25A2D3FAA317}" presName="tx1" presStyleLbl="revTx" presStyleIdx="0" presStyleCnt="8"/>
      <dgm:spPr/>
    </dgm:pt>
    <dgm:pt modelId="{BE7782F3-010F-490E-98AD-C603A9E99507}" type="pres">
      <dgm:prSet presAssocID="{B35E13BD-2FC7-4035-AA5B-25A2D3FAA317}" presName="vert1" presStyleCnt="0"/>
      <dgm:spPr/>
    </dgm:pt>
    <dgm:pt modelId="{13C4A350-AD7F-4B13-A564-48D679EE8A1E}" type="pres">
      <dgm:prSet presAssocID="{3FAD830F-869E-4ACD-8BC7-FC876283D0DA}" presName="vertSpace2a" presStyleCnt="0"/>
      <dgm:spPr/>
    </dgm:pt>
    <dgm:pt modelId="{73FB5270-0957-403A-82E8-0F375505F7CA}" type="pres">
      <dgm:prSet presAssocID="{3FAD830F-869E-4ACD-8BC7-FC876283D0DA}" presName="horz2" presStyleCnt="0"/>
      <dgm:spPr/>
    </dgm:pt>
    <dgm:pt modelId="{C071D4C5-7855-44B4-B7D6-3D2727FC943E}" type="pres">
      <dgm:prSet presAssocID="{3FAD830F-869E-4ACD-8BC7-FC876283D0DA}" presName="horzSpace2" presStyleCnt="0"/>
      <dgm:spPr/>
    </dgm:pt>
    <dgm:pt modelId="{18877111-7EF8-41FC-8D5E-D60168A5995D}" type="pres">
      <dgm:prSet presAssocID="{3FAD830F-869E-4ACD-8BC7-FC876283D0DA}" presName="tx2" presStyleLbl="revTx" presStyleIdx="1" presStyleCnt="8"/>
      <dgm:spPr/>
    </dgm:pt>
    <dgm:pt modelId="{F125099F-700A-44EB-9CBA-F8F19C15919A}" type="pres">
      <dgm:prSet presAssocID="{3FAD830F-869E-4ACD-8BC7-FC876283D0DA}" presName="vert2" presStyleCnt="0"/>
      <dgm:spPr/>
    </dgm:pt>
    <dgm:pt modelId="{8D8ED61F-DE27-41E4-B3EA-483C0F181FFA}" type="pres">
      <dgm:prSet presAssocID="{3FAD830F-869E-4ACD-8BC7-FC876283D0DA}" presName="thinLine2b" presStyleLbl="callout" presStyleIdx="0" presStyleCnt="7"/>
      <dgm:spPr>
        <a:ln>
          <a:noFill/>
        </a:ln>
      </dgm:spPr>
    </dgm:pt>
    <dgm:pt modelId="{70C0D1A6-48AC-4544-964A-441E64BDE779}" type="pres">
      <dgm:prSet presAssocID="{3FAD830F-869E-4ACD-8BC7-FC876283D0DA}" presName="vertSpace2b" presStyleCnt="0"/>
      <dgm:spPr/>
    </dgm:pt>
    <dgm:pt modelId="{B33DB936-F21C-4C10-B0D3-348A14AB9402}" type="pres">
      <dgm:prSet presAssocID="{72CA0183-5712-4F67-A018-B52C45ACAE6F}" presName="horz2" presStyleCnt="0"/>
      <dgm:spPr/>
    </dgm:pt>
    <dgm:pt modelId="{2D6180F8-0DAB-4F15-811E-EA07EA97D387}" type="pres">
      <dgm:prSet presAssocID="{72CA0183-5712-4F67-A018-B52C45ACAE6F}" presName="horzSpace2" presStyleCnt="0"/>
      <dgm:spPr/>
    </dgm:pt>
    <dgm:pt modelId="{83141F8A-6737-4EA3-A679-FDFF17CD500C}" type="pres">
      <dgm:prSet presAssocID="{72CA0183-5712-4F67-A018-B52C45ACAE6F}" presName="tx2" presStyleLbl="revTx" presStyleIdx="2" presStyleCnt="8"/>
      <dgm:spPr/>
    </dgm:pt>
    <dgm:pt modelId="{A880A238-8530-4EDF-8351-C5E2A7E6DE08}" type="pres">
      <dgm:prSet presAssocID="{72CA0183-5712-4F67-A018-B52C45ACAE6F}" presName="vert2" presStyleCnt="0"/>
      <dgm:spPr/>
    </dgm:pt>
    <dgm:pt modelId="{913A4E9B-9AD4-4E37-8391-16B7B6DEB9C4}" type="pres">
      <dgm:prSet presAssocID="{72CA0183-5712-4F67-A018-B52C45ACAE6F}" presName="thinLine2b" presStyleLbl="callout" presStyleIdx="1" presStyleCnt="7"/>
      <dgm:spPr>
        <a:ln>
          <a:noFill/>
        </a:ln>
      </dgm:spPr>
    </dgm:pt>
    <dgm:pt modelId="{BDE6BC3B-E090-43C9-B84B-FF2EF598FEBB}" type="pres">
      <dgm:prSet presAssocID="{72CA0183-5712-4F67-A018-B52C45ACAE6F}" presName="vertSpace2b" presStyleCnt="0"/>
      <dgm:spPr/>
    </dgm:pt>
    <dgm:pt modelId="{E0BB8D68-56DD-4BAF-9FC0-3479517D1F2E}" type="pres">
      <dgm:prSet presAssocID="{7639B356-63ED-4D9A-AA97-260F66C1ABC1}" presName="horz2" presStyleCnt="0"/>
      <dgm:spPr/>
    </dgm:pt>
    <dgm:pt modelId="{9010C361-DEA1-4F91-9C23-8ABCF7E2F528}" type="pres">
      <dgm:prSet presAssocID="{7639B356-63ED-4D9A-AA97-260F66C1ABC1}" presName="horzSpace2" presStyleCnt="0"/>
      <dgm:spPr/>
    </dgm:pt>
    <dgm:pt modelId="{E27DC3D9-B467-48AF-98E1-3B9AF21D49CD}" type="pres">
      <dgm:prSet presAssocID="{7639B356-63ED-4D9A-AA97-260F66C1ABC1}" presName="tx2" presStyleLbl="revTx" presStyleIdx="3" presStyleCnt="8"/>
      <dgm:spPr/>
    </dgm:pt>
    <dgm:pt modelId="{597A861F-7BF7-4549-859A-022A1F5A64FA}" type="pres">
      <dgm:prSet presAssocID="{7639B356-63ED-4D9A-AA97-260F66C1ABC1}" presName="vert2" presStyleCnt="0"/>
      <dgm:spPr/>
    </dgm:pt>
    <dgm:pt modelId="{6EF0976D-2FE1-4106-8B53-39FAFC6AC924}" type="pres">
      <dgm:prSet presAssocID="{7639B356-63ED-4D9A-AA97-260F66C1ABC1}" presName="thinLine2b" presStyleLbl="callout" presStyleIdx="2" presStyleCnt="7"/>
      <dgm:spPr>
        <a:ln>
          <a:noFill/>
        </a:ln>
      </dgm:spPr>
    </dgm:pt>
    <dgm:pt modelId="{7178C0CB-C22C-4A3F-964E-328226594980}" type="pres">
      <dgm:prSet presAssocID="{7639B356-63ED-4D9A-AA97-260F66C1ABC1}" presName="vertSpace2b" presStyleCnt="0"/>
      <dgm:spPr/>
    </dgm:pt>
    <dgm:pt modelId="{00D73567-9F50-451A-8BAF-D8E6BB5B23AC}" type="pres">
      <dgm:prSet presAssocID="{53D34451-C0D1-4FE0-B458-D6B180DA22AE}" presName="horz2" presStyleCnt="0"/>
      <dgm:spPr/>
    </dgm:pt>
    <dgm:pt modelId="{451EEC14-7067-406A-9A7E-6B548934AB50}" type="pres">
      <dgm:prSet presAssocID="{53D34451-C0D1-4FE0-B458-D6B180DA22AE}" presName="horzSpace2" presStyleCnt="0"/>
      <dgm:spPr/>
    </dgm:pt>
    <dgm:pt modelId="{F807A44E-0477-40D3-8F14-96F8B282B48F}" type="pres">
      <dgm:prSet presAssocID="{53D34451-C0D1-4FE0-B458-D6B180DA22AE}" presName="tx2" presStyleLbl="revTx" presStyleIdx="4" presStyleCnt="8"/>
      <dgm:spPr/>
    </dgm:pt>
    <dgm:pt modelId="{DF16A07C-6E84-4975-B3F0-A07D8642E93C}" type="pres">
      <dgm:prSet presAssocID="{53D34451-C0D1-4FE0-B458-D6B180DA22AE}" presName="vert2" presStyleCnt="0"/>
      <dgm:spPr/>
    </dgm:pt>
    <dgm:pt modelId="{A59D2FFE-2F0F-4C5A-8479-2C3C85B4D4DD}" type="pres">
      <dgm:prSet presAssocID="{53D34451-C0D1-4FE0-B458-D6B180DA22AE}" presName="thinLine2b" presStyleLbl="callout" presStyleIdx="3" presStyleCnt="7"/>
      <dgm:spPr>
        <a:ln>
          <a:noFill/>
        </a:ln>
      </dgm:spPr>
    </dgm:pt>
    <dgm:pt modelId="{811E045D-BDDC-4B64-A397-226B97FE4D80}" type="pres">
      <dgm:prSet presAssocID="{53D34451-C0D1-4FE0-B458-D6B180DA22AE}" presName="vertSpace2b" presStyleCnt="0"/>
      <dgm:spPr/>
    </dgm:pt>
    <dgm:pt modelId="{F5E0DA16-6660-4BAC-8E4C-5FB794BF08FD}" type="pres">
      <dgm:prSet presAssocID="{055533DB-A959-47B1-9962-020A9AF2E1B1}" presName="horz2" presStyleCnt="0"/>
      <dgm:spPr/>
    </dgm:pt>
    <dgm:pt modelId="{E788BE16-5C8D-4099-9729-525EA12E8980}" type="pres">
      <dgm:prSet presAssocID="{055533DB-A959-47B1-9962-020A9AF2E1B1}" presName="horzSpace2" presStyleCnt="0"/>
      <dgm:spPr/>
    </dgm:pt>
    <dgm:pt modelId="{C611EBC7-8C5E-4FF9-A15B-D4EAF9DF4363}" type="pres">
      <dgm:prSet presAssocID="{055533DB-A959-47B1-9962-020A9AF2E1B1}" presName="tx2" presStyleLbl="revTx" presStyleIdx="5" presStyleCnt="8"/>
      <dgm:spPr/>
    </dgm:pt>
    <dgm:pt modelId="{36D6F2F9-CD9A-4376-8618-B908C9761B56}" type="pres">
      <dgm:prSet presAssocID="{055533DB-A959-47B1-9962-020A9AF2E1B1}" presName="vert2" presStyleCnt="0"/>
      <dgm:spPr/>
    </dgm:pt>
    <dgm:pt modelId="{C3876A0C-6192-4B80-A53B-F388C69A07DE}" type="pres">
      <dgm:prSet presAssocID="{055533DB-A959-47B1-9962-020A9AF2E1B1}" presName="thinLine2b" presStyleLbl="callout" presStyleIdx="4" presStyleCnt="7"/>
      <dgm:spPr>
        <a:ln>
          <a:noFill/>
        </a:ln>
      </dgm:spPr>
    </dgm:pt>
    <dgm:pt modelId="{9A11C5D5-10DD-4F88-A4F6-CFED5A69B9EC}" type="pres">
      <dgm:prSet presAssocID="{055533DB-A959-47B1-9962-020A9AF2E1B1}" presName="vertSpace2b" presStyleCnt="0"/>
      <dgm:spPr/>
    </dgm:pt>
    <dgm:pt modelId="{51055D25-09E9-4AD5-938F-E1285957FBFC}" type="pres">
      <dgm:prSet presAssocID="{5A76AB39-0FE5-4632-9BA9-DBC93293D467}" presName="horz2" presStyleCnt="0"/>
      <dgm:spPr/>
    </dgm:pt>
    <dgm:pt modelId="{1CF61C95-92AE-4107-AE79-B39003281D3C}" type="pres">
      <dgm:prSet presAssocID="{5A76AB39-0FE5-4632-9BA9-DBC93293D467}" presName="horzSpace2" presStyleCnt="0"/>
      <dgm:spPr/>
    </dgm:pt>
    <dgm:pt modelId="{88C9CC82-0FD9-45BD-8405-2B240359A704}" type="pres">
      <dgm:prSet presAssocID="{5A76AB39-0FE5-4632-9BA9-DBC93293D467}" presName="tx2" presStyleLbl="revTx" presStyleIdx="6" presStyleCnt="8"/>
      <dgm:spPr/>
    </dgm:pt>
    <dgm:pt modelId="{C0B48C09-882D-4436-93B7-DF7D2EF64E4C}" type="pres">
      <dgm:prSet presAssocID="{5A76AB39-0FE5-4632-9BA9-DBC93293D467}" presName="vert2" presStyleCnt="0"/>
      <dgm:spPr/>
    </dgm:pt>
    <dgm:pt modelId="{0B00E3B0-4A8D-495C-91CC-0A1426E06F4A}" type="pres">
      <dgm:prSet presAssocID="{5A76AB39-0FE5-4632-9BA9-DBC93293D467}" presName="thinLine2b" presStyleLbl="callout" presStyleIdx="5" presStyleCnt="7"/>
      <dgm:spPr>
        <a:ln>
          <a:noFill/>
        </a:ln>
      </dgm:spPr>
    </dgm:pt>
    <dgm:pt modelId="{730DE99E-0E02-40BC-95F6-B98237413A36}" type="pres">
      <dgm:prSet presAssocID="{5A76AB39-0FE5-4632-9BA9-DBC93293D467}" presName="vertSpace2b" presStyleCnt="0"/>
      <dgm:spPr/>
    </dgm:pt>
    <dgm:pt modelId="{4A263F3D-B180-424F-8619-0DC7C56FD6C7}" type="pres">
      <dgm:prSet presAssocID="{AE627459-4699-4082-BA52-BAA8FE651421}" presName="horz2" presStyleCnt="0"/>
      <dgm:spPr/>
    </dgm:pt>
    <dgm:pt modelId="{937D8ECF-EF7F-402B-A083-B8EEBFD917CA}" type="pres">
      <dgm:prSet presAssocID="{AE627459-4699-4082-BA52-BAA8FE651421}" presName="horzSpace2" presStyleCnt="0"/>
      <dgm:spPr/>
    </dgm:pt>
    <dgm:pt modelId="{20B542D8-8866-45DB-9CD5-E2F858AD8773}" type="pres">
      <dgm:prSet presAssocID="{AE627459-4699-4082-BA52-BAA8FE651421}" presName="tx2" presStyleLbl="revTx" presStyleIdx="7" presStyleCnt="8"/>
      <dgm:spPr/>
    </dgm:pt>
    <dgm:pt modelId="{9838C34C-1A76-4C6C-B060-0AB37991A43A}" type="pres">
      <dgm:prSet presAssocID="{AE627459-4699-4082-BA52-BAA8FE651421}" presName="vert2" presStyleCnt="0"/>
      <dgm:spPr/>
    </dgm:pt>
    <dgm:pt modelId="{414CA02A-EAEE-4C4E-A3DA-49BAAF1F8A19}" type="pres">
      <dgm:prSet presAssocID="{AE627459-4699-4082-BA52-BAA8FE651421}" presName="thinLine2b" presStyleLbl="callout" presStyleIdx="6" presStyleCnt="7"/>
      <dgm:spPr>
        <a:ln>
          <a:noFill/>
        </a:ln>
      </dgm:spPr>
    </dgm:pt>
    <dgm:pt modelId="{B8F735B6-D0F1-4464-AC15-6ED9405E8E6D}" type="pres">
      <dgm:prSet presAssocID="{AE627459-4699-4082-BA52-BAA8FE651421}" presName="vertSpace2b" presStyleCnt="0"/>
      <dgm:spPr/>
    </dgm:pt>
  </dgm:ptLst>
  <dgm:cxnLst>
    <dgm:cxn modelId="{B41ECF0A-79D8-4271-BD4C-03587CAD99EE}" srcId="{B35E13BD-2FC7-4035-AA5B-25A2D3FAA317}" destId="{53D34451-C0D1-4FE0-B458-D6B180DA22AE}" srcOrd="3" destOrd="0" parTransId="{E61B69CE-0BBF-4320-99A1-F9874011C93D}" sibTransId="{523BAAA2-A1BF-4FCF-B45B-848324B992BD}"/>
    <dgm:cxn modelId="{F3F1E60D-C84A-4BB8-9514-F4B4565D4E22}" type="presOf" srcId="{53D34451-C0D1-4FE0-B458-D6B180DA22AE}" destId="{F807A44E-0477-40D3-8F14-96F8B282B48F}" srcOrd="0" destOrd="0" presId="urn:microsoft.com/office/officeart/2008/layout/LinedList"/>
    <dgm:cxn modelId="{193A9411-DE75-4101-8BDB-CF907B216E55}" type="presOf" srcId="{B35E13BD-2FC7-4035-AA5B-25A2D3FAA317}" destId="{57002411-8355-4750-A229-EB68EE8362BD}" srcOrd="0" destOrd="0" presId="urn:microsoft.com/office/officeart/2008/layout/LinedList"/>
    <dgm:cxn modelId="{16451F14-5E09-40FB-9508-4D3C6AAFBE83}" type="presOf" srcId="{AE627459-4699-4082-BA52-BAA8FE651421}" destId="{20B542D8-8866-45DB-9CD5-E2F858AD8773}" srcOrd="0" destOrd="0" presId="urn:microsoft.com/office/officeart/2008/layout/LinedList"/>
    <dgm:cxn modelId="{0074C618-612F-4E9C-A2C2-745D1636A659}" srcId="{B35E13BD-2FC7-4035-AA5B-25A2D3FAA317}" destId="{055533DB-A959-47B1-9962-020A9AF2E1B1}" srcOrd="4" destOrd="0" parTransId="{B7BE0001-FE1A-4443-8E61-0E5F762B5395}" sibTransId="{C43E572D-151E-4129-A3DC-15CF26080F21}"/>
    <dgm:cxn modelId="{D468C319-A2BB-46ED-9D42-15E7AF5443E4}" type="presOf" srcId="{055533DB-A959-47B1-9962-020A9AF2E1B1}" destId="{C611EBC7-8C5E-4FF9-A15B-D4EAF9DF4363}" srcOrd="0" destOrd="0" presId="urn:microsoft.com/office/officeart/2008/layout/LinedList"/>
    <dgm:cxn modelId="{F5425621-B3BA-48C4-B811-C80B54BC1A9B}" srcId="{B35E13BD-2FC7-4035-AA5B-25A2D3FAA317}" destId="{5A76AB39-0FE5-4632-9BA9-DBC93293D467}" srcOrd="5" destOrd="0" parTransId="{348C9442-E5E0-4BDA-89FB-ABEE57D58850}" sibTransId="{046AEFE1-3708-4A09-9D64-68B98784D1AD}"/>
    <dgm:cxn modelId="{0EDA6B26-2BAA-4716-99AD-3C04C985C674}" type="presOf" srcId="{3FAD830F-869E-4ACD-8BC7-FC876283D0DA}" destId="{18877111-7EF8-41FC-8D5E-D60168A5995D}" srcOrd="0" destOrd="0" presId="urn:microsoft.com/office/officeart/2008/layout/LinedList"/>
    <dgm:cxn modelId="{5EEF3261-364C-4EEA-B3F1-E4ACD2A0F354}" type="presOf" srcId="{7639B356-63ED-4D9A-AA97-260F66C1ABC1}" destId="{E27DC3D9-B467-48AF-98E1-3B9AF21D49CD}" srcOrd="0" destOrd="0" presId="urn:microsoft.com/office/officeart/2008/layout/LinedList"/>
    <dgm:cxn modelId="{12F05C46-AD65-4D5E-90F4-F02BF3AD715A}" type="presOf" srcId="{72CA0183-5712-4F67-A018-B52C45ACAE6F}" destId="{83141F8A-6737-4EA3-A679-FDFF17CD500C}" srcOrd="0" destOrd="0" presId="urn:microsoft.com/office/officeart/2008/layout/LinedList"/>
    <dgm:cxn modelId="{69ADB966-AECE-4247-9E98-738270765A6C}" srcId="{B35E13BD-2FC7-4035-AA5B-25A2D3FAA317}" destId="{72CA0183-5712-4F67-A018-B52C45ACAE6F}" srcOrd="1" destOrd="0" parTransId="{7CDF4699-648E-45DA-A7B0-1385A7A97BEF}" sibTransId="{2FEF6897-3FFC-48F2-A191-5F68EB4900D0}"/>
    <dgm:cxn modelId="{C4A28E6B-F85C-4EF2-B0A1-D75505A6F772}" type="presOf" srcId="{5A76AB39-0FE5-4632-9BA9-DBC93293D467}" destId="{88C9CC82-0FD9-45BD-8405-2B240359A704}" srcOrd="0" destOrd="0" presId="urn:microsoft.com/office/officeart/2008/layout/LinedList"/>
    <dgm:cxn modelId="{FECBDB50-2BC8-42B0-9C18-34A8FA5AC5F0}" srcId="{B35E13BD-2FC7-4035-AA5B-25A2D3FAA317}" destId="{3FAD830F-869E-4ACD-8BC7-FC876283D0DA}" srcOrd="0" destOrd="0" parTransId="{665E6611-5FED-4CA0-9EC4-BE32DBD7CF9F}" sibTransId="{EC5A2AC6-EB76-456B-8BD7-C4307F9F66F8}"/>
    <dgm:cxn modelId="{4D913276-9E94-4C84-8647-5EDFDFF9E9B0}" srcId="{B35E13BD-2FC7-4035-AA5B-25A2D3FAA317}" destId="{7639B356-63ED-4D9A-AA97-260F66C1ABC1}" srcOrd="2" destOrd="0" parTransId="{D2116BE8-297B-48EE-BDE8-97482B1180FA}" sibTransId="{847D1A01-68F9-49FC-821F-9907ED755123}"/>
    <dgm:cxn modelId="{6301AA90-B569-481A-B595-BF9532A0BED0}" srcId="{B35E13BD-2FC7-4035-AA5B-25A2D3FAA317}" destId="{AE627459-4699-4082-BA52-BAA8FE651421}" srcOrd="6" destOrd="0" parTransId="{E5CA9F1C-0AC8-4322-8256-6A00CB1256B8}" sibTransId="{FBFE676E-15EB-44E3-8C96-010A9104CB68}"/>
    <dgm:cxn modelId="{F96F9298-10D8-4644-BF4C-38E82B3A8D99}" srcId="{E9BA60DA-3650-443C-A044-9F1DEF187A0E}" destId="{B35E13BD-2FC7-4035-AA5B-25A2D3FAA317}" srcOrd="0" destOrd="0" parTransId="{E6E3FA09-1F3D-4F26-B47D-771BA19FE438}" sibTransId="{7EE9144A-86C9-4CA5-BB5E-0CEBC30320FB}"/>
    <dgm:cxn modelId="{6A91689D-B0B9-41ED-B389-CAAD1061DA1E}" type="presOf" srcId="{E9BA60DA-3650-443C-A044-9F1DEF187A0E}" destId="{9D2F3F55-124A-4481-9AD7-74A422811BD6}" srcOrd="0" destOrd="0" presId="urn:microsoft.com/office/officeart/2008/layout/LinedList"/>
    <dgm:cxn modelId="{236E35F9-E042-43A0-A51D-D8D46E977484}" type="presParOf" srcId="{9D2F3F55-124A-4481-9AD7-74A422811BD6}" destId="{48E56726-18AB-454F-B34F-2FEEC8582059}" srcOrd="0" destOrd="0" presId="urn:microsoft.com/office/officeart/2008/layout/LinedList"/>
    <dgm:cxn modelId="{FE1E134A-71D1-4BC6-ACC9-67DF393ED6D9}" type="presParOf" srcId="{9D2F3F55-124A-4481-9AD7-74A422811BD6}" destId="{EE377F62-0380-4260-B25A-2C2BEDC06662}" srcOrd="1" destOrd="0" presId="urn:microsoft.com/office/officeart/2008/layout/LinedList"/>
    <dgm:cxn modelId="{D35A192E-25F4-4A96-9C5D-4609BB65FD89}" type="presParOf" srcId="{EE377F62-0380-4260-B25A-2C2BEDC06662}" destId="{57002411-8355-4750-A229-EB68EE8362BD}" srcOrd="0" destOrd="0" presId="urn:microsoft.com/office/officeart/2008/layout/LinedList"/>
    <dgm:cxn modelId="{1252A65C-D7F2-43E6-98F7-CBC38AB4B4C6}" type="presParOf" srcId="{EE377F62-0380-4260-B25A-2C2BEDC06662}" destId="{BE7782F3-010F-490E-98AD-C603A9E99507}" srcOrd="1" destOrd="0" presId="urn:microsoft.com/office/officeart/2008/layout/LinedList"/>
    <dgm:cxn modelId="{3788729A-C83E-4097-B102-C8FB37889DFB}" type="presParOf" srcId="{BE7782F3-010F-490E-98AD-C603A9E99507}" destId="{13C4A350-AD7F-4B13-A564-48D679EE8A1E}" srcOrd="0" destOrd="0" presId="urn:microsoft.com/office/officeart/2008/layout/LinedList"/>
    <dgm:cxn modelId="{B3D3F408-C9AA-4987-B5A1-A54F0DDA158C}" type="presParOf" srcId="{BE7782F3-010F-490E-98AD-C603A9E99507}" destId="{73FB5270-0957-403A-82E8-0F375505F7CA}" srcOrd="1" destOrd="0" presId="urn:microsoft.com/office/officeart/2008/layout/LinedList"/>
    <dgm:cxn modelId="{62F37DEA-7C5B-40FB-A160-805EB5C754CD}" type="presParOf" srcId="{73FB5270-0957-403A-82E8-0F375505F7CA}" destId="{C071D4C5-7855-44B4-B7D6-3D2727FC943E}" srcOrd="0" destOrd="0" presId="urn:microsoft.com/office/officeart/2008/layout/LinedList"/>
    <dgm:cxn modelId="{7979F8B6-B741-4D1C-899D-ED168481000F}" type="presParOf" srcId="{73FB5270-0957-403A-82E8-0F375505F7CA}" destId="{18877111-7EF8-41FC-8D5E-D60168A5995D}" srcOrd="1" destOrd="0" presId="urn:microsoft.com/office/officeart/2008/layout/LinedList"/>
    <dgm:cxn modelId="{44175270-62C6-41A7-8FD1-88441633FD0F}" type="presParOf" srcId="{73FB5270-0957-403A-82E8-0F375505F7CA}" destId="{F125099F-700A-44EB-9CBA-F8F19C15919A}" srcOrd="2" destOrd="0" presId="urn:microsoft.com/office/officeart/2008/layout/LinedList"/>
    <dgm:cxn modelId="{B2E88CE4-B7CC-4408-93B4-6665F1C3491A}" type="presParOf" srcId="{BE7782F3-010F-490E-98AD-C603A9E99507}" destId="{8D8ED61F-DE27-41E4-B3EA-483C0F181FFA}" srcOrd="2" destOrd="0" presId="urn:microsoft.com/office/officeart/2008/layout/LinedList"/>
    <dgm:cxn modelId="{CB3336F8-BAD6-41CE-8011-29021B08A73C}" type="presParOf" srcId="{BE7782F3-010F-490E-98AD-C603A9E99507}" destId="{70C0D1A6-48AC-4544-964A-441E64BDE779}" srcOrd="3" destOrd="0" presId="urn:microsoft.com/office/officeart/2008/layout/LinedList"/>
    <dgm:cxn modelId="{D4141B68-AE27-45B2-8521-8084C4FBE4D7}" type="presParOf" srcId="{BE7782F3-010F-490E-98AD-C603A9E99507}" destId="{B33DB936-F21C-4C10-B0D3-348A14AB9402}" srcOrd="4" destOrd="0" presId="urn:microsoft.com/office/officeart/2008/layout/LinedList"/>
    <dgm:cxn modelId="{EB883F9B-C90C-4267-BC26-3932D20AF2CC}" type="presParOf" srcId="{B33DB936-F21C-4C10-B0D3-348A14AB9402}" destId="{2D6180F8-0DAB-4F15-811E-EA07EA97D387}" srcOrd="0" destOrd="0" presId="urn:microsoft.com/office/officeart/2008/layout/LinedList"/>
    <dgm:cxn modelId="{1C12F400-DCA1-4937-A44E-33FC93653480}" type="presParOf" srcId="{B33DB936-F21C-4C10-B0D3-348A14AB9402}" destId="{83141F8A-6737-4EA3-A679-FDFF17CD500C}" srcOrd="1" destOrd="0" presId="urn:microsoft.com/office/officeart/2008/layout/LinedList"/>
    <dgm:cxn modelId="{79219F92-B13B-4C9C-B7B4-A447666B46A6}" type="presParOf" srcId="{B33DB936-F21C-4C10-B0D3-348A14AB9402}" destId="{A880A238-8530-4EDF-8351-C5E2A7E6DE08}" srcOrd="2" destOrd="0" presId="urn:microsoft.com/office/officeart/2008/layout/LinedList"/>
    <dgm:cxn modelId="{34E216B3-B4C2-4364-AB23-611ADB75C698}" type="presParOf" srcId="{BE7782F3-010F-490E-98AD-C603A9E99507}" destId="{913A4E9B-9AD4-4E37-8391-16B7B6DEB9C4}" srcOrd="5" destOrd="0" presId="urn:microsoft.com/office/officeart/2008/layout/LinedList"/>
    <dgm:cxn modelId="{A5747962-5938-47BE-8CF3-F1D3631DE71D}" type="presParOf" srcId="{BE7782F3-010F-490E-98AD-C603A9E99507}" destId="{BDE6BC3B-E090-43C9-B84B-FF2EF598FEBB}" srcOrd="6" destOrd="0" presId="urn:microsoft.com/office/officeart/2008/layout/LinedList"/>
    <dgm:cxn modelId="{EDB2ABD2-D8C8-461B-A84D-CF29A250EDBD}" type="presParOf" srcId="{BE7782F3-010F-490E-98AD-C603A9E99507}" destId="{E0BB8D68-56DD-4BAF-9FC0-3479517D1F2E}" srcOrd="7" destOrd="0" presId="urn:microsoft.com/office/officeart/2008/layout/LinedList"/>
    <dgm:cxn modelId="{D0EEEB05-C5DC-4B5F-84F6-A75C6E90B94F}" type="presParOf" srcId="{E0BB8D68-56DD-4BAF-9FC0-3479517D1F2E}" destId="{9010C361-DEA1-4F91-9C23-8ABCF7E2F528}" srcOrd="0" destOrd="0" presId="urn:microsoft.com/office/officeart/2008/layout/LinedList"/>
    <dgm:cxn modelId="{0182AD37-E40C-42CC-827C-9D26E3AE9889}" type="presParOf" srcId="{E0BB8D68-56DD-4BAF-9FC0-3479517D1F2E}" destId="{E27DC3D9-B467-48AF-98E1-3B9AF21D49CD}" srcOrd="1" destOrd="0" presId="urn:microsoft.com/office/officeart/2008/layout/LinedList"/>
    <dgm:cxn modelId="{09DD4733-E1D7-42F2-BD3C-5A376722A390}" type="presParOf" srcId="{E0BB8D68-56DD-4BAF-9FC0-3479517D1F2E}" destId="{597A861F-7BF7-4549-859A-022A1F5A64FA}" srcOrd="2" destOrd="0" presId="urn:microsoft.com/office/officeart/2008/layout/LinedList"/>
    <dgm:cxn modelId="{C78D55A2-F720-4339-AC80-E149BDE5FAC8}" type="presParOf" srcId="{BE7782F3-010F-490E-98AD-C603A9E99507}" destId="{6EF0976D-2FE1-4106-8B53-39FAFC6AC924}" srcOrd="8" destOrd="0" presId="urn:microsoft.com/office/officeart/2008/layout/LinedList"/>
    <dgm:cxn modelId="{E25889B0-CF86-43EF-B403-6CC01B8ECA70}" type="presParOf" srcId="{BE7782F3-010F-490E-98AD-C603A9E99507}" destId="{7178C0CB-C22C-4A3F-964E-328226594980}" srcOrd="9" destOrd="0" presId="urn:microsoft.com/office/officeart/2008/layout/LinedList"/>
    <dgm:cxn modelId="{1A6DF228-D480-4BD3-AB14-30428C756474}" type="presParOf" srcId="{BE7782F3-010F-490E-98AD-C603A9E99507}" destId="{00D73567-9F50-451A-8BAF-D8E6BB5B23AC}" srcOrd="10" destOrd="0" presId="urn:microsoft.com/office/officeart/2008/layout/LinedList"/>
    <dgm:cxn modelId="{AE190770-A4D4-4F70-839F-0FFC05027B99}" type="presParOf" srcId="{00D73567-9F50-451A-8BAF-D8E6BB5B23AC}" destId="{451EEC14-7067-406A-9A7E-6B548934AB50}" srcOrd="0" destOrd="0" presId="urn:microsoft.com/office/officeart/2008/layout/LinedList"/>
    <dgm:cxn modelId="{113C0CE0-FBDA-49C0-BB2A-48237F7EC2A3}" type="presParOf" srcId="{00D73567-9F50-451A-8BAF-D8E6BB5B23AC}" destId="{F807A44E-0477-40D3-8F14-96F8B282B48F}" srcOrd="1" destOrd="0" presId="urn:microsoft.com/office/officeart/2008/layout/LinedList"/>
    <dgm:cxn modelId="{3CD062A4-2FC2-4DC6-A247-5F3518745C28}" type="presParOf" srcId="{00D73567-9F50-451A-8BAF-D8E6BB5B23AC}" destId="{DF16A07C-6E84-4975-B3F0-A07D8642E93C}" srcOrd="2" destOrd="0" presId="urn:microsoft.com/office/officeart/2008/layout/LinedList"/>
    <dgm:cxn modelId="{C150B11A-368F-49B0-A004-806F570EA6F7}" type="presParOf" srcId="{BE7782F3-010F-490E-98AD-C603A9E99507}" destId="{A59D2FFE-2F0F-4C5A-8479-2C3C85B4D4DD}" srcOrd="11" destOrd="0" presId="urn:microsoft.com/office/officeart/2008/layout/LinedList"/>
    <dgm:cxn modelId="{23F727EF-C842-4937-B479-4FC87163CAB0}" type="presParOf" srcId="{BE7782F3-010F-490E-98AD-C603A9E99507}" destId="{811E045D-BDDC-4B64-A397-226B97FE4D80}" srcOrd="12" destOrd="0" presId="urn:microsoft.com/office/officeart/2008/layout/LinedList"/>
    <dgm:cxn modelId="{5484FBF2-8655-4DE5-83AD-1749C5B1C666}" type="presParOf" srcId="{BE7782F3-010F-490E-98AD-C603A9E99507}" destId="{F5E0DA16-6660-4BAC-8E4C-5FB794BF08FD}" srcOrd="13" destOrd="0" presId="urn:microsoft.com/office/officeart/2008/layout/LinedList"/>
    <dgm:cxn modelId="{76C558A7-A28A-4178-A388-DA199D3AFD20}" type="presParOf" srcId="{F5E0DA16-6660-4BAC-8E4C-5FB794BF08FD}" destId="{E788BE16-5C8D-4099-9729-525EA12E8980}" srcOrd="0" destOrd="0" presId="urn:microsoft.com/office/officeart/2008/layout/LinedList"/>
    <dgm:cxn modelId="{A63EA0C2-B439-4A2B-B7B7-96B7CD4C4EED}" type="presParOf" srcId="{F5E0DA16-6660-4BAC-8E4C-5FB794BF08FD}" destId="{C611EBC7-8C5E-4FF9-A15B-D4EAF9DF4363}" srcOrd="1" destOrd="0" presId="urn:microsoft.com/office/officeart/2008/layout/LinedList"/>
    <dgm:cxn modelId="{8D7088CC-CF49-4778-A64D-65942A103AFD}" type="presParOf" srcId="{F5E0DA16-6660-4BAC-8E4C-5FB794BF08FD}" destId="{36D6F2F9-CD9A-4376-8618-B908C9761B56}" srcOrd="2" destOrd="0" presId="urn:microsoft.com/office/officeart/2008/layout/LinedList"/>
    <dgm:cxn modelId="{082670C1-3AF8-4E73-A256-8947AC63FE50}" type="presParOf" srcId="{BE7782F3-010F-490E-98AD-C603A9E99507}" destId="{C3876A0C-6192-4B80-A53B-F388C69A07DE}" srcOrd="14" destOrd="0" presId="urn:microsoft.com/office/officeart/2008/layout/LinedList"/>
    <dgm:cxn modelId="{9CA42D53-BF44-4175-BDD6-1C963E1463FE}" type="presParOf" srcId="{BE7782F3-010F-490E-98AD-C603A9E99507}" destId="{9A11C5D5-10DD-4F88-A4F6-CFED5A69B9EC}" srcOrd="15" destOrd="0" presId="urn:microsoft.com/office/officeart/2008/layout/LinedList"/>
    <dgm:cxn modelId="{72401606-8AA3-4E18-8FE2-748864060032}" type="presParOf" srcId="{BE7782F3-010F-490E-98AD-C603A9E99507}" destId="{51055D25-09E9-4AD5-938F-E1285957FBFC}" srcOrd="16" destOrd="0" presId="urn:microsoft.com/office/officeart/2008/layout/LinedList"/>
    <dgm:cxn modelId="{21464C66-03DE-49DA-BA5B-898777DF3F02}" type="presParOf" srcId="{51055D25-09E9-4AD5-938F-E1285957FBFC}" destId="{1CF61C95-92AE-4107-AE79-B39003281D3C}" srcOrd="0" destOrd="0" presId="urn:microsoft.com/office/officeart/2008/layout/LinedList"/>
    <dgm:cxn modelId="{8FFB3DE6-CB13-4F6A-924E-DA3989A7C57E}" type="presParOf" srcId="{51055D25-09E9-4AD5-938F-E1285957FBFC}" destId="{88C9CC82-0FD9-45BD-8405-2B240359A704}" srcOrd="1" destOrd="0" presId="urn:microsoft.com/office/officeart/2008/layout/LinedList"/>
    <dgm:cxn modelId="{5D3B1E9B-5D9F-45BB-8286-5E21E39F488E}" type="presParOf" srcId="{51055D25-09E9-4AD5-938F-E1285957FBFC}" destId="{C0B48C09-882D-4436-93B7-DF7D2EF64E4C}" srcOrd="2" destOrd="0" presId="urn:microsoft.com/office/officeart/2008/layout/LinedList"/>
    <dgm:cxn modelId="{B91F1473-5E97-4EB6-AE93-4D4CEBA71E84}" type="presParOf" srcId="{BE7782F3-010F-490E-98AD-C603A9E99507}" destId="{0B00E3B0-4A8D-495C-91CC-0A1426E06F4A}" srcOrd="17" destOrd="0" presId="urn:microsoft.com/office/officeart/2008/layout/LinedList"/>
    <dgm:cxn modelId="{D14C60F0-66BD-4476-8525-D396B7961BD6}" type="presParOf" srcId="{BE7782F3-010F-490E-98AD-C603A9E99507}" destId="{730DE99E-0E02-40BC-95F6-B98237413A36}" srcOrd="18" destOrd="0" presId="urn:microsoft.com/office/officeart/2008/layout/LinedList"/>
    <dgm:cxn modelId="{E11AA07D-6C8A-4241-8DEA-7D8C22E20962}" type="presParOf" srcId="{BE7782F3-010F-490E-98AD-C603A9E99507}" destId="{4A263F3D-B180-424F-8619-0DC7C56FD6C7}" srcOrd="19" destOrd="0" presId="urn:microsoft.com/office/officeart/2008/layout/LinedList"/>
    <dgm:cxn modelId="{6143039C-6C49-49FB-8132-7DF2551E5C12}" type="presParOf" srcId="{4A263F3D-B180-424F-8619-0DC7C56FD6C7}" destId="{937D8ECF-EF7F-402B-A083-B8EEBFD917CA}" srcOrd="0" destOrd="0" presId="urn:microsoft.com/office/officeart/2008/layout/LinedList"/>
    <dgm:cxn modelId="{CA0365B3-7434-4770-AF34-F1DECE03A9F4}" type="presParOf" srcId="{4A263F3D-B180-424F-8619-0DC7C56FD6C7}" destId="{20B542D8-8866-45DB-9CD5-E2F858AD8773}" srcOrd="1" destOrd="0" presId="urn:microsoft.com/office/officeart/2008/layout/LinedList"/>
    <dgm:cxn modelId="{21C49E00-2EAA-46F8-AF16-1988F546C032}" type="presParOf" srcId="{4A263F3D-B180-424F-8619-0DC7C56FD6C7}" destId="{9838C34C-1A76-4C6C-B060-0AB37991A43A}" srcOrd="2" destOrd="0" presId="urn:microsoft.com/office/officeart/2008/layout/LinedList"/>
    <dgm:cxn modelId="{2662475F-53A4-4DCF-8142-3723999D5BC3}" type="presParOf" srcId="{BE7782F3-010F-490E-98AD-C603A9E99507}" destId="{414CA02A-EAEE-4C4E-A3DA-49BAAF1F8A19}" srcOrd="20" destOrd="0" presId="urn:microsoft.com/office/officeart/2008/layout/LinedList"/>
    <dgm:cxn modelId="{AC2D0246-EDF3-42EA-8B63-30552988218A}" type="presParOf" srcId="{BE7782F3-010F-490E-98AD-C603A9E99507}" destId="{B8F735B6-D0F1-4464-AC15-6ED9405E8E6D}" srcOrd="21" destOrd="0" presId="urn:microsoft.com/office/officeart/2008/layout/LinedList"/>
  </dgm:cxnLst>
  <dgm:bg>
    <a:noFill/>
  </dgm:bg>
  <dgm:whole>
    <a:ln w="9525" cap="flat" cmpd="sng" algn="ctr">
      <a:solidFill>
        <a:schemeClr val="bg1"/>
      </a:solid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A9381288-91F7-4460-897B-A1D4E0449D4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2727BFD8-D848-45FE-893D-7F92A44D620F}">
      <dgm:prSet phldrT="[文本]" custT="1"/>
      <dgm:spPr/>
      <dgm:t>
        <a:bodyPr/>
        <a:lstStyle/>
        <a:p>
          <a:r>
            <a:rPr lang="zh-CN" altLang="en-US" sz="2400" dirty="0"/>
            <a:t>系</a:t>
          </a:r>
          <a:endParaRPr lang="en-US" altLang="zh-CN" sz="2400" dirty="0"/>
        </a:p>
        <a:p>
          <a:r>
            <a:rPr lang="zh-CN" altLang="en-US" sz="2400" dirty="0"/>
            <a:t>统</a:t>
          </a:r>
          <a:endParaRPr lang="en-US" altLang="zh-CN" sz="2400" dirty="0"/>
        </a:p>
        <a:p>
          <a:r>
            <a:rPr lang="zh-CN" altLang="en-US" sz="2400" dirty="0"/>
            <a:t>设</a:t>
          </a:r>
          <a:endParaRPr lang="en-US" altLang="zh-CN" sz="2400" dirty="0"/>
        </a:p>
        <a:p>
          <a:r>
            <a:rPr lang="zh-CN" altLang="en-US" sz="2400" dirty="0"/>
            <a:t>计</a:t>
          </a:r>
          <a:endParaRPr lang="en-US" altLang="zh-CN" sz="2400" dirty="0"/>
        </a:p>
        <a:p>
          <a:r>
            <a:rPr lang="zh-CN" altLang="en-US" sz="2400" dirty="0"/>
            <a:t>阶</a:t>
          </a:r>
          <a:endParaRPr lang="en-US" altLang="zh-CN" sz="2400" dirty="0"/>
        </a:p>
        <a:p>
          <a:r>
            <a:rPr lang="zh-CN" altLang="en-US" sz="2400" dirty="0"/>
            <a:t>段</a:t>
          </a:r>
        </a:p>
      </dgm:t>
    </dgm:pt>
    <dgm:pt modelId="{6B07835D-1C3A-4B46-9037-36B083DC4BF5}" type="parTrans" cxnId="{0CB1009A-7FAA-4C27-B2C7-9C16EB407160}">
      <dgm:prSet/>
      <dgm:spPr/>
      <dgm:t>
        <a:bodyPr/>
        <a:lstStyle/>
        <a:p>
          <a:endParaRPr lang="zh-CN" altLang="en-US"/>
        </a:p>
      </dgm:t>
    </dgm:pt>
    <dgm:pt modelId="{20BC71D0-3B7F-45E1-A41C-E8A0A10340D5}" type="sibTrans" cxnId="{0CB1009A-7FAA-4C27-B2C7-9C16EB407160}">
      <dgm:prSet/>
      <dgm:spPr/>
      <dgm:t>
        <a:bodyPr/>
        <a:lstStyle/>
        <a:p>
          <a:endParaRPr lang="zh-CN" altLang="en-US"/>
        </a:p>
      </dgm:t>
    </dgm:pt>
    <dgm:pt modelId="{97ED770F-E118-4BA9-A432-6CB2C8DA5269}">
      <dgm:prSet phldrT="[文本]" custT="1"/>
      <dgm:spPr>
        <a:ln>
          <a:solidFill>
            <a:schemeClr val="bg1"/>
          </a:solidFill>
        </a:ln>
      </dgm:spPr>
      <dgm:t>
        <a:bodyPr/>
        <a:lstStyle/>
        <a:p>
          <a:r>
            <a:rPr lang="zh-CN" altLang="en-US" sz="2000" dirty="0"/>
            <a:t>需求分析</a:t>
          </a:r>
        </a:p>
      </dgm:t>
    </dgm:pt>
    <dgm:pt modelId="{B65E04B5-6292-451A-8E95-5093C5E9B940}" type="parTrans" cxnId="{ABD2635D-7504-4934-B97C-8766624D7EF0}">
      <dgm:prSet/>
      <dgm:spPr/>
      <dgm:t>
        <a:bodyPr/>
        <a:lstStyle/>
        <a:p>
          <a:endParaRPr lang="zh-CN" altLang="en-US"/>
        </a:p>
      </dgm:t>
    </dgm:pt>
    <dgm:pt modelId="{22082EF0-74AC-4C30-A68A-8578470F460D}" type="sibTrans" cxnId="{ABD2635D-7504-4934-B97C-8766624D7EF0}">
      <dgm:prSet/>
      <dgm:spPr/>
      <dgm:t>
        <a:bodyPr/>
        <a:lstStyle/>
        <a:p>
          <a:endParaRPr lang="zh-CN" altLang="en-US"/>
        </a:p>
      </dgm:t>
    </dgm:pt>
    <dgm:pt modelId="{AE2A38F3-572C-4EAB-B28E-03CE36EEB592}">
      <dgm:prSet phldrT="[文本]" custT="1"/>
      <dgm:spPr/>
      <dgm:t>
        <a:bodyPr/>
        <a:lstStyle/>
        <a:p>
          <a:r>
            <a:rPr lang="zh-CN" altLang="en-US" sz="2000" dirty="0"/>
            <a:t>系统流程图设计</a:t>
          </a:r>
        </a:p>
      </dgm:t>
    </dgm:pt>
    <dgm:pt modelId="{281FA2E6-B184-4073-A8DC-6A511A992A52}" type="parTrans" cxnId="{A4139B24-A21A-452F-AB2E-364C90DACF5E}">
      <dgm:prSet/>
      <dgm:spPr/>
      <dgm:t>
        <a:bodyPr/>
        <a:lstStyle/>
        <a:p>
          <a:endParaRPr lang="zh-CN" altLang="en-US"/>
        </a:p>
      </dgm:t>
    </dgm:pt>
    <dgm:pt modelId="{820F128D-069D-49AD-82FA-EBCD1DF63EC4}" type="sibTrans" cxnId="{A4139B24-A21A-452F-AB2E-364C90DACF5E}">
      <dgm:prSet/>
      <dgm:spPr/>
      <dgm:t>
        <a:bodyPr/>
        <a:lstStyle/>
        <a:p>
          <a:endParaRPr lang="zh-CN" altLang="en-US"/>
        </a:p>
      </dgm:t>
    </dgm:pt>
    <dgm:pt modelId="{DA54BA61-37E6-4C67-AC6E-F4569B39A4CC}">
      <dgm:prSet phldrT="[文本]" custT="1"/>
      <dgm:spPr/>
      <dgm:t>
        <a:bodyPr/>
        <a:lstStyle/>
        <a:p>
          <a:r>
            <a:rPr lang="zh-CN" altLang="en-US" sz="2000" dirty="0"/>
            <a:t>系统模块划分</a:t>
          </a:r>
          <a:endParaRPr lang="en-US" altLang="zh-CN" sz="2000" dirty="0"/>
        </a:p>
      </dgm:t>
    </dgm:pt>
    <dgm:pt modelId="{D4CF4A5D-2CE0-4549-B693-246CC402FD42}" type="parTrans" cxnId="{EC7DBFFD-5936-4FE6-827D-1F462C471E8D}">
      <dgm:prSet/>
      <dgm:spPr/>
      <dgm:t>
        <a:bodyPr/>
        <a:lstStyle/>
        <a:p>
          <a:endParaRPr lang="zh-CN" altLang="en-US"/>
        </a:p>
      </dgm:t>
    </dgm:pt>
    <dgm:pt modelId="{AD5F8542-8979-46CB-B0BE-42EDBF10E623}" type="sibTrans" cxnId="{EC7DBFFD-5936-4FE6-827D-1F462C471E8D}">
      <dgm:prSet/>
      <dgm:spPr/>
      <dgm:t>
        <a:bodyPr/>
        <a:lstStyle/>
        <a:p>
          <a:endParaRPr lang="zh-CN" altLang="en-US"/>
        </a:p>
      </dgm:t>
    </dgm:pt>
    <dgm:pt modelId="{0727D4D2-7342-4372-995B-E360459F2608}">
      <dgm:prSet phldrT="[文本]" custT="1"/>
      <dgm:spPr>
        <a:ln>
          <a:noFill/>
        </a:ln>
      </dgm:spPr>
      <dgm:t>
        <a:bodyPr/>
        <a:lstStyle/>
        <a:p>
          <a:r>
            <a:rPr lang="zh-CN" altLang="en-US" sz="2000" dirty="0"/>
            <a:t>模块之间关系的确定</a:t>
          </a:r>
          <a:endParaRPr lang="en-US" altLang="zh-CN" sz="2000" dirty="0"/>
        </a:p>
      </dgm:t>
    </dgm:pt>
    <dgm:pt modelId="{BB12554A-0199-49EF-B841-78B1883F369F}" type="parTrans" cxnId="{94A7877B-E60B-4D2F-8984-374D75C66D83}">
      <dgm:prSet/>
      <dgm:spPr/>
      <dgm:t>
        <a:bodyPr/>
        <a:lstStyle/>
        <a:p>
          <a:endParaRPr lang="zh-CN" altLang="en-US"/>
        </a:p>
      </dgm:t>
    </dgm:pt>
    <dgm:pt modelId="{553FD52D-150A-47FD-8232-1ADCA3286AE4}" type="sibTrans" cxnId="{94A7877B-E60B-4D2F-8984-374D75C66D83}">
      <dgm:prSet/>
      <dgm:spPr/>
      <dgm:t>
        <a:bodyPr/>
        <a:lstStyle/>
        <a:p>
          <a:endParaRPr lang="zh-CN" altLang="en-US"/>
        </a:p>
      </dgm:t>
    </dgm:pt>
    <dgm:pt modelId="{D80E0804-B288-4CC9-A5AB-7490DE89509B}">
      <dgm:prSet phldrT="[文本]" custT="1"/>
      <dgm:spPr>
        <a:ln>
          <a:noFill/>
        </a:ln>
      </dgm:spPr>
      <dgm:t>
        <a:bodyPr/>
        <a:lstStyle/>
        <a:p>
          <a:r>
            <a:rPr lang="zh-CN" altLang="en-US" sz="2000" dirty="0"/>
            <a:t>系统测试计划的制订</a:t>
          </a:r>
          <a:endParaRPr lang="en-US" altLang="zh-CN" sz="2000" dirty="0"/>
        </a:p>
      </dgm:t>
    </dgm:pt>
    <dgm:pt modelId="{4B95655F-E69B-4649-95A7-E1A4C9C00D02}" type="parTrans" cxnId="{F00A05CD-3120-4442-9A8F-3715B1E60991}">
      <dgm:prSet/>
      <dgm:spPr/>
      <dgm:t>
        <a:bodyPr/>
        <a:lstStyle/>
        <a:p>
          <a:endParaRPr lang="zh-CN" altLang="en-US"/>
        </a:p>
      </dgm:t>
    </dgm:pt>
    <dgm:pt modelId="{C96E75E7-239C-4F3F-A093-BBBE9C48B8D4}" type="sibTrans" cxnId="{F00A05CD-3120-4442-9A8F-3715B1E60991}">
      <dgm:prSet/>
      <dgm:spPr/>
      <dgm:t>
        <a:bodyPr/>
        <a:lstStyle/>
        <a:p>
          <a:endParaRPr lang="zh-CN" altLang="en-US"/>
        </a:p>
      </dgm:t>
    </dgm:pt>
    <dgm:pt modelId="{2C02453D-505B-4B13-9414-5A3BB712FB18}" type="pres">
      <dgm:prSet presAssocID="{A9381288-91F7-4460-897B-A1D4E0449D4F}" presName="vert0" presStyleCnt="0">
        <dgm:presLayoutVars>
          <dgm:dir/>
          <dgm:animOne val="branch"/>
          <dgm:animLvl val="lvl"/>
        </dgm:presLayoutVars>
      </dgm:prSet>
      <dgm:spPr/>
    </dgm:pt>
    <dgm:pt modelId="{2777AC53-C5F4-40D2-916C-EEC5DD2EE416}" type="pres">
      <dgm:prSet presAssocID="{2727BFD8-D848-45FE-893D-7F92A44D620F}" presName="thickLine" presStyleLbl="alignNode1" presStyleIdx="0" presStyleCnt="1"/>
      <dgm:spPr/>
    </dgm:pt>
    <dgm:pt modelId="{B2510F32-2AEF-40D8-94F6-1B78E664D7E4}" type="pres">
      <dgm:prSet presAssocID="{2727BFD8-D848-45FE-893D-7F92A44D620F}" presName="horz1" presStyleCnt="0"/>
      <dgm:spPr/>
    </dgm:pt>
    <dgm:pt modelId="{D0C7CF42-381B-44F7-9348-8AED09414393}" type="pres">
      <dgm:prSet presAssocID="{2727BFD8-D848-45FE-893D-7F92A44D620F}" presName="tx1" presStyleLbl="revTx" presStyleIdx="0" presStyleCnt="6"/>
      <dgm:spPr/>
    </dgm:pt>
    <dgm:pt modelId="{D596B5BC-5F70-4940-92EC-90FD6A5FB166}" type="pres">
      <dgm:prSet presAssocID="{2727BFD8-D848-45FE-893D-7F92A44D620F}" presName="vert1" presStyleCnt="0"/>
      <dgm:spPr/>
    </dgm:pt>
    <dgm:pt modelId="{560A3899-ADA0-483A-BDAE-ACAB0C84135A}" type="pres">
      <dgm:prSet presAssocID="{97ED770F-E118-4BA9-A432-6CB2C8DA5269}" presName="vertSpace2a" presStyleCnt="0"/>
      <dgm:spPr/>
    </dgm:pt>
    <dgm:pt modelId="{16ADDB60-55F8-461A-8890-C03C77B44968}" type="pres">
      <dgm:prSet presAssocID="{97ED770F-E118-4BA9-A432-6CB2C8DA5269}" presName="horz2" presStyleCnt="0"/>
      <dgm:spPr/>
    </dgm:pt>
    <dgm:pt modelId="{6C52EAC2-0F51-4271-BE36-C9D16CE17328}" type="pres">
      <dgm:prSet presAssocID="{97ED770F-E118-4BA9-A432-6CB2C8DA5269}" presName="horzSpace2" presStyleCnt="0"/>
      <dgm:spPr/>
    </dgm:pt>
    <dgm:pt modelId="{F3596696-4D2F-419F-A2B1-F5DD2B96F4EE}" type="pres">
      <dgm:prSet presAssocID="{97ED770F-E118-4BA9-A432-6CB2C8DA5269}" presName="tx2" presStyleLbl="revTx" presStyleIdx="1" presStyleCnt="6"/>
      <dgm:spPr/>
    </dgm:pt>
    <dgm:pt modelId="{8ED205FC-2F44-4392-BEB7-8B211C88F69B}" type="pres">
      <dgm:prSet presAssocID="{97ED770F-E118-4BA9-A432-6CB2C8DA5269}" presName="vert2" presStyleCnt="0"/>
      <dgm:spPr/>
    </dgm:pt>
    <dgm:pt modelId="{696266EF-9C17-4151-8C24-4D1031FEC459}" type="pres">
      <dgm:prSet presAssocID="{97ED770F-E118-4BA9-A432-6CB2C8DA5269}" presName="thinLine2b" presStyleLbl="callout" presStyleIdx="0" presStyleCnt="5"/>
      <dgm:spPr>
        <a:ln>
          <a:noFill/>
        </a:ln>
      </dgm:spPr>
    </dgm:pt>
    <dgm:pt modelId="{60FEDF53-AF11-4B7E-9E3B-9F7D684E767D}" type="pres">
      <dgm:prSet presAssocID="{97ED770F-E118-4BA9-A432-6CB2C8DA5269}" presName="vertSpace2b" presStyleCnt="0"/>
      <dgm:spPr/>
    </dgm:pt>
    <dgm:pt modelId="{31504E85-1A36-411A-BDD0-5C70B7976114}" type="pres">
      <dgm:prSet presAssocID="{AE2A38F3-572C-4EAB-B28E-03CE36EEB592}" presName="horz2" presStyleCnt="0"/>
      <dgm:spPr/>
    </dgm:pt>
    <dgm:pt modelId="{2EE1E889-D69A-4671-BD19-D5BC910B1F80}" type="pres">
      <dgm:prSet presAssocID="{AE2A38F3-572C-4EAB-B28E-03CE36EEB592}" presName="horzSpace2" presStyleCnt="0"/>
      <dgm:spPr/>
    </dgm:pt>
    <dgm:pt modelId="{6A100FED-BDDA-4450-A8C3-AC9CA29823D0}" type="pres">
      <dgm:prSet presAssocID="{AE2A38F3-572C-4EAB-B28E-03CE36EEB592}" presName="tx2" presStyleLbl="revTx" presStyleIdx="2" presStyleCnt="6"/>
      <dgm:spPr/>
    </dgm:pt>
    <dgm:pt modelId="{0447194C-C445-45D4-992E-A84205E06C0C}" type="pres">
      <dgm:prSet presAssocID="{AE2A38F3-572C-4EAB-B28E-03CE36EEB592}" presName="vert2" presStyleCnt="0"/>
      <dgm:spPr/>
    </dgm:pt>
    <dgm:pt modelId="{A5018F64-AE60-4B10-B519-A30D2B5B1B0E}" type="pres">
      <dgm:prSet presAssocID="{AE2A38F3-572C-4EAB-B28E-03CE36EEB592}" presName="thinLine2b" presStyleLbl="callout" presStyleIdx="1" presStyleCnt="5"/>
      <dgm:spPr>
        <a:ln>
          <a:noFill/>
        </a:ln>
      </dgm:spPr>
    </dgm:pt>
    <dgm:pt modelId="{A0871E68-CD0C-43CB-AA44-BF384BA77906}" type="pres">
      <dgm:prSet presAssocID="{AE2A38F3-572C-4EAB-B28E-03CE36EEB592}" presName="vertSpace2b" presStyleCnt="0"/>
      <dgm:spPr/>
    </dgm:pt>
    <dgm:pt modelId="{4E8CF989-BC1E-4666-B89D-7B8C365E4960}" type="pres">
      <dgm:prSet presAssocID="{DA54BA61-37E6-4C67-AC6E-F4569B39A4CC}" presName="horz2" presStyleCnt="0"/>
      <dgm:spPr/>
    </dgm:pt>
    <dgm:pt modelId="{C901022C-8939-42B7-A34A-52043B9EE531}" type="pres">
      <dgm:prSet presAssocID="{DA54BA61-37E6-4C67-AC6E-F4569B39A4CC}" presName="horzSpace2" presStyleCnt="0"/>
      <dgm:spPr/>
    </dgm:pt>
    <dgm:pt modelId="{1A7E7EF6-2AED-4D5A-8EDA-2422046207BA}" type="pres">
      <dgm:prSet presAssocID="{DA54BA61-37E6-4C67-AC6E-F4569B39A4CC}" presName="tx2" presStyleLbl="revTx" presStyleIdx="3" presStyleCnt="6"/>
      <dgm:spPr/>
    </dgm:pt>
    <dgm:pt modelId="{7FD06BA0-150E-4ECE-9CD2-12BAEC579012}" type="pres">
      <dgm:prSet presAssocID="{DA54BA61-37E6-4C67-AC6E-F4569B39A4CC}" presName="vert2" presStyleCnt="0"/>
      <dgm:spPr/>
    </dgm:pt>
    <dgm:pt modelId="{A53FE041-BD6C-4E6C-A31D-8FA562929660}" type="pres">
      <dgm:prSet presAssocID="{DA54BA61-37E6-4C67-AC6E-F4569B39A4CC}" presName="thinLine2b" presStyleLbl="callout" presStyleIdx="2" presStyleCnt="5"/>
      <dgm:spPr>
        <a:ln>
          <a:noFill/>
        </a:ln>
      </dgm:spPr>
    </dgm:pt>
    <dgm:pt modelId="{27C9F5AA-B868-436D-8F09-04E44CBAF49C}" type="pres">
      <dgm:prSet presAssocID="{DA54BA61-37E6-4C67-AC6E-F4569B39A4CC}" presName="vertSpace2b" presStyleCnt="0"/>
      <dgm:spPr/>
    </dgm:pt>
    <dgm:pt modelId="{16413E90-48FB-487A-A2C4-2CE640025DC5}" type="pres">
      <dgm:prSet presAssocID="{0727D4D2-7342-4372-995B-E360459F2608}" presName="horz2" presStyleCnt="0"/>
      <dgm:spPr/>
    </dgm:pt>
    <dgm:pt modelId="{406AC4BC-9D7A-4CA6-B5C1-000F2355F6E5}" type="pres">
      <dgm:prSet presAssocID="{0727D4D2-7342-4372-995B-E360459F2608}" presName="horzSpace2" presStyleCnt="0"/>
      <dgm:spPr/>
    </dgm:pt>
    <dgm:pt modelId="{56A26F48-783B-42B9-AADE-B8F7873E94B3}" type="pres">
      <dgm:prSet presAssocID="{0727D4D2-7342-4372-995B-E360459F2608}" presName="tx2" presStyleLbl="revTx" presStyleIdx="4" presStyleCnt="6"/>
      <dgm:spPr/>
    </dgm:pt>
    <dgm:pt modelId="{7EB84400-8496-4215-8C9E-19ACA309FC65}" type="pres">
      <dgm:prSet presAssocID="{0727D4D2-7342-4372-995B-E360459F2608}" presName="vert2" presStyleCnt="0"/>
      <dgm:spPr/>
    </dgm:pt>
    <dgm:pt modelId="{ED0DB80B-5AB0-41AD-8215-99100250F241}" type="pres">
      <dgm:prSet presAssocID="{0727D4D2-7342-4372-995B-E360459F2608}" presName="thinLine2b" presStyleLbl="callout" presStyleIdx="3" presStyleCnt="5"/>
      <dgm:spPr>
        <a:ln>
          <a:noFill/>
        </a:ln>
      </dgm:spPr>
    </dgm:pt>
    <dgm:pt modelId="{26AACBFA-E192-4F2E-8590-0FC18EB1013A}" type="pres">
      <dgm:prSet presAssocID="{0727D4D2-7342-4372-995B-E360459F2608}" presName="vertSpace2b" presStyleCnt="0"/>
      <dgm:spPr/>
    </dgm:pt>
    <dgm:pt modelId="{58B16D7C-360C-4A38-A089-B03238DAC1D9}" type="pres">
      <dgm:prSet presAssocID="{D80E0804-B288-4CC9-A5AB-7490DE89509B}" presName="horz2" presStyleCnt="0"/>
      <dgm:spPr/>
    </dgm:pt>
    <dgm:pt modelId="{EE729A81-5828-4406-8418-D16417DAB963}" type="pres">
      <dgm:prSet presAssocID="{D80E0804-B288-4CC9-A5AB-7490DE89509B}" presName="horzSpace2" presStyleCnt="0"/>
      <dgm:spPr/>
    </dgm:pt>
    <dgm:pt modelId="{CF58184D-12F6-41B4-9B8B-83F843979E86}" type="pres">
      <dgm:prSet presAssocID="{D80E0804-B288-4CC9-A5AB-7490DE89509B}" presName="tx2" presStyleLbl="revTx" presStyleIdx="5" presStyleCnt="6"/>
      <dgm:spPr/>
    </dgm:pt>
    <dgm:pt modelId="{94226390-1977-4CCF-8EC8-0D8CBD6860B7}" type="pres">
      <dgm:prSet presAssocID="{D80E0804-B288-4CC9-A5AB-7490DE89509B}" presName="vert2" presStyleCnt="0"/>
      <dgm:spPr/>
    </dgm:pt>
    <dgm:pt modelId="{8C7ECAC3-FF2A-47D3-ACD8-1732AE0C4AA2}" type="pres">
      <dgm:prSet presAssocID="{D80E0804-B288-4CC9-A5AB-7490DE89509B}" presName="thinLine2b" presStyleLbl="callout" presStyleIdx="4" presStyleCnt="5"/>
      <dgm:spPr>
        <a:ln>
          <a:noFill/>
        </a:ln>
      </dgm:spPr>
    </dgm:pt>
    <dgm:pt modelId="{35223CC2-B9CF-4038-AE3A-5AC7EF4CA235}" type="pres">
      <dgm:prSet presAssocID="{D80E0804-B288-4CC9-A5AB-7490DE89509B}" presName="vertSpace2b" presStyleCnt="0"/>
      <dgm:spPr/>
    </dgm:pt>
  </dgm:ptLst>
  <dgm:cxnLst>
    <dgm:cxn modelId="{A4139B24-A21A-452F-AB2E-364C90DACF5E}" srcId="{2727BFD8-D848-45FE-893D-7F92A44D620F}" destId="{AE2A38F3-572C-4EAB-B28E-03CE36EEB592}" srcOrd="1" destOrd="0" parTransId="{281FA2E6-B184-4073-A8DC-6A511A992A52}" sibTransId="{820F128D-069D-49AD-82FA-EBCD1DF63EC4}"/>
    <dgm:cxn modelId="{01502E30-72D6-4385-B404-4F3E31865B84}" type="presOf" srcId="{D80E0804-B288-4CC9-A5AB-7490DE89509B}" destId="{CF58184D-12F6-41B4-9B8B-83F843979E86}" srcOrd="0" destOrd="0" presId="urn:microsoft.com/office/officeart/2008/layout/LinedList"/>
    <dgm:cxn modelId="{ABD2635D-7504-4934-B97C-8766624D7EF0}" srcId="{2727BFD8-D848-45FE-893D-7F92A44D620F}" destId="{97ED770F-E118-4BA9-A432-6CB2C8DA5269}" srcOrd="0" destOrd="0" parTransId="{B65E04B5-6292-451A-8E95-5093C5E9B940}" sibTransId="{22082EF0-74AC-4C30-A68A-8578470F460D}"/>
    <dgm:cxn modelId="{503C4C60-1E35-41F2-833A-A7DB98B8A8B8}" type="presOf" srcId="{AE2A38F3-572C-4EAB-B28E-03CE36EEB592}" destId="{6A100FED-BDDA-4450-A8C3-AC9CA29823D0}" srcOrd="0" destOrd="0" presId="urn:microsoft.com/office/officeart/2008/layout/LinedList"/>
    <dgm:cxn modelId="{65B2FE48-99C5-4DCC-8BF4-912FDC70245A}" type="presOf" srcId="{A9381288-91F7-4460-897B-A1D4E0449D4F}" destId="{2C02453D-505B-4B13-9414-5A3BB712FB18}" srcOrd="0" destOrd="0" presId="urn:microsoft.com/office/officeart/2008/layout/LinedList"/>
    <dgm:cxn modelId="{94A7877B-E60B-4D2F-8984-374D75C66D83}" srcId="{2727BFD8-D848-45FE-893D-7F92A44D620F}" destId="{0727D4D2-7342-4372-995B-E360459F2608}" srcOrd="3" destOrd="0" parTransId="{BB12554A-0199-49EF-B841-78B1883F369F}" sibTransId="{553FD52D-150A-47FD-8232-1ADCA3286AE4}"/>
    <dgm:cxn modelId="{2F0F2D8A-0BC7-458A-A51F-B0B2D3425F82}" type="presOf" srcId="{2727BFD8-D848-45FE-893D-7F92A44D620F}" destId="{D0C7CF42-381B-44F7-9348-8AED09414393}" srcOrd="0" destOrd="0" presId="urn:microsoft.com/office/officeart/2008/layout/LinedList"/>
    <dgm:cxn modelId="{0CB1009A-7FAA-4C27-B2C7-9C16EB407160}" srcId="{A9381288-91F7-4460-897B-A1D4E0449D4F}" destId="{2727BFD8-D848-45FE-893D-7F92A44D620F}" srcOrd="0" destOrd="0" parTransId="{6B07835D-1C3A-4B46-9037-36B083DC4BF5}" sibTransId="{20BC71D0-3B7F-45E1-A41C-E8A0A10340D5}"/>
    <dgm:cxn modelId="{5B24799D-6AD0-4411-BE57-8C44310F337B}" type="presOf" srcId="{DA54BA61-37E6-4C67-AC6E-F4569B39A4CC}" destId="{1A7E7EF6-2AED-4D5A-8EDA-2422046207BA}" srcOrd="0" destOrd="0" presId="urn:microsoft.com/office/officeart/2008/layout/LinedList"/>
    <dgm:cxn modelId="{6A0F13CA-DF27-4611-BA1E-93EB039C5623}" type="presOf" srcId="{0727D4D2-7342-4372-995B-E360459F2608}" destId="{56A26F48-783B-42B9-AADE-B8F7873E94B3}" srcOrd="0" destOrd="0" presId="urn:microsoft.com/office/officeart/2008/layout/LinedList"/>
    <dgm:cxn modelId="{F00A05CD-3120-4442-9A8F-3715B1E60991}" srcId="{2727BFD8-D848-45FE-893D-7F92A44D620F}" destId="{D80E0804-B288-4CC9-A5AB-7490DE89509B}" srcOrd="4" destOrd="0" parTransId="{4B95655F-E69B-4649-95A7-E1A4C9C00D02}" sibTransId="{C96E75E7-239C-4F3F-A093-BBBE9C48B8D4}"/>
    <dgm:cxn modelId="{E63E2DD9-A6D6-4858-9AFB-460147A2BE38}" type="presOf" srcId="{97ED770F-E118-4BA9-A432-6CB2C8DA5269}" destId="{F3596696-4D2F-419F-A2B1-F5DD2B96F4EE}" srcOrd="0" destOrd="0" presId="urn:microsoft.com/office/officeart/2008/layout/LinedList"/>
    <dgm:cxn modelId="{EC7DBFFD-5936-4FE6-827D-1F462C471E8D}" srcId="{2727BFD8-D848-45FE-893D-7F92A44D620F}" destId="{DA54BA61-37E6-4C67-AC6E-F4569B39A4CC}" srcOrd="2" destOrd="0" parTransId="{D4CF4A5D-2CE0-4549-B693-246CC402FD42}" sibTransId="{AD5F8542-8979-46CB-B0BE-42EDBF10E623}"/>
    <dgm:cxn modelId="{29F3C871-0119-4CB9-B68C-8BB2EDA541E8}" type="presParOf" srcId="{2C02453D-505B-4B13-9414-5A3BB712FB18}" destId="{2777AC53-C5F4-40D2-916C-EEC5DD2EE416}" srcOrd="0" destOrd="0" presId="urn:microsoft.com/office/officeart/2008/layout/LinedList"/>
    <dgm:cxn modelId="{3083C561-59DC-4FDB-9195-2C4E438A6E0B}" type="presParOf" srcId="{2C02453D-505B-4B13-9414-5A3BB712FB18}" destId="{B2510F32-2AEF-40D8-94F6-1B78E664D7E4}" srcOrd="1" destOrd="0" presId="urn:microsoft.com/office/officeart/2008/layout/LinedList"/>
    <dgm:cxn modelId="{C0D885FE-E702-45FF-817F-600F3E90DE2D}" type="presParOf" srcId="{B2510F32-2AEF-40D8-94F6-1B78E664D7E4}" destId="{D0C7CF42-381B-44F7-9348-8AED09414393}" srcOrd="0" destOrd="0" presId="urn:microsoft.com/office/officeart/2008/layout/LinedList"/>
    <dgm:cxn modelId="{5AEC860D-1FF8-4C20-990C-BB5D22EE0B85}" type="presParOf" srcId="{B2510F32-2AEF-40D8-94F6-1B78E664D7E4}" destId="{D596B5BC-5F70-4940-92EC-90FD6A5FB166}" srcOrd="1" destOrd="0" presId="urn:microsoft.com/office/officeart/2008/layout/LinedList"/>
    <dgm:cxn modelId="{EBB8385F-CA2E-46D1-8969-7C54B4058E57}" type="presParOf" srcId="{D596B5BC-5F70-4940-92EC-90FD6A5FB166}" destId="{560A3899-ADA0-483A-BDAE-ACAB0C84135A}" srcOrd="0" destOrd="0" presId="urn:microsoft.com/office/officeart/2008/layout/LinedList"/>
    <dgm:cxn modelId="{94C4859C-F64B-4052-ADB2-C0F0167F2C96}" type="presParOf" srcId="{D596B5BC-5F70-4940-92EC-90FD6A5FB166}" destId="{16ADDB60-55F8-461A-8890-C03C77B44968}" srcOrd="1" destOrd="0" presId="urn:microsoft.com/office/officeart/2008/layout/LinedList"/>
    <dgm:cxn modelId="{49F6635A-27F8-4708-BE1F-001D14E1C333}" type="presParOf" srcId="{16ADDB60-55F8-461A-8890-C03C77B44968}" destId="{6C52EAC2-0F51-4271-BE36-C9D16CE17328}" srcOrd="0" destOrd="0" presId="urn:microsoft.com/office/officeart/2008/layout/LinedList"/>
    <dgm:cxn modelId="{E9864486-4493-40C2-A7FF-D26EABE0D879}" type="presParOf" srcId="{16ADDB60-55F8-461A-8890-C03C77B44968}" destId="{F3596696-4D2F-419F-A2B1-F5DD2B96F4EE}" srcOrd="1" destOrd="0" presId="urn:microsoft.com/office/officeart/2008/layout/LinedList"/>
    <dgm:cxn modelId="{2B492128-72FF-46C6-8738-15017FACF063}" type="presParOf" srcId="{16ADDB60-55F8-461A-8890-C03C77B44968}" destId="{8ED205FC-2F44-4392-BEB7-8B211C88F69B}" srcOrd="2" destOrd="0" presId="urn:microsoft.com/office/officeart/2008/layout/LinedList"/>
    <dgm:cxn modelId="{F7993390-0AAC-4A4F-B462-36FAEA89175A}" type="presParOf" srcId="{D596B5BC-5F70-4940-92EC-90FD6A5FB166}" destId="{696266EF-9C17-4151-8C24-4D1031FEC459}" srcOrd="2" destOrd="0" presId="urn:microsoft.com/office/officeart/2008/layout/LinedList"/>
    <dgm:cxn modelId="{82B85E63-A72A-40E1-8B49-D1524E695EDA}" type="presParOf" srcId="{D596B5BC-5F70-4940-92EC-90FD6A5FB166}" destId="{60FEDF53-AF11-4B7E-9E3B-9F7D684E767D}" srcOrd="3" destOrd="0" presId="urn:microsoft.com/office/officeart/2008/layout/LinedList"/>
    <dgm:cxn modelId="{59C2437A-4164-4EB9-B654-843959B214DB}" type="presParOf" srcId="{D596B5BC-5F70-4940-92EC-90FD6A5FB166}" destId="{31504E85-1A36-411A-BDD0-5C70B7976114}" srcOrd="4" destOrd="0" presId="urn:microsoft.com/office/officeart/2008/layout/LinedList"/>
    <dgm:cxn modelId="{9123D16D-9F60-4B6E-A2F6-E83D4AE1961E}" type="presParOf" srcId="{31504E85-1A36-411A-BDD0-5C70B7976114}" destId="{2EE1E889-D69A-4671-BD19-D5BC910B1F80}" srcOrd="0" destOrd="0" presId="urn:microsoft.com/office/officeart/2008/layout/LinedList"/>
    <dgm:cxn modelId="{FF945075-885F-48EA-9DB8-E463EF9BE444}" type="presParOf" srcId="{31504E85-1A36-411A-BDD0-5C70B7976114}" destId="{6A100FED-BDDA-4450-A8C3-AC9CA29823D0}" srcOrd="1" destOrd="0" presId="urn:microsoft.com/office/officeart/2008/layout/LinedList"/>
    <dgm:cxn modelId="{665CB020-4F38-444A-9074-336721B6FD95}" type="presParOf" srcId="{31504E85-1A36-411A-BDD0-5C70B7976114}" destId="{0447194C-C445-45D4-992E-A84205E06C0C}" srcOrd="2" destOrd="0" presId="urn:microsoft.com/office/officeart/2008/layout/LinedList"/>
    <dgm:cxn modelId="{AE9CA83B-CEE0-479E-8598-E8BD7F65BAB8}" type="presParOf" srcId="{D596B5BC-5F70-4940-92EC-90FD6A5FB166}" destId="{A5018F64-AE60-4B10-B519-A30D2B5B1B0E}" srcOrd="5" destOrd="0" presId="urn:microsoft.com/office/officeart/2008/layout/LinedList"/>
    <dgm:cxn modelId="{D425413C-F5CC-41BF-B044-F4502C891ACF}" type="presParOf" srcId="{D596B5BC-5F70-4940-92EC-90FD6A5FB166}" destId="{A0871E68-CD0C-43CB-AA44-BF384BA77906}" srcOrd="6" destOrd="0" presId="urn:microsoft.com/office/officeart/2008/layout/LinedList"/>
    <dgm:cxn modelId="{4CCA270E-B2D1-464A-8A65-87C6A1C0FF41}" type="presParOf" srcId="{D596B5BC-5F70-4940-92EC-90FD6A5FB166}" destId="{4E8CF989-BC1E-4666-B89D-7B8C365E4960}" srcOrd="7" destOrd="0" presId="urn:microsoft.com/office/officeart/2008/layout/LinedList"/>
    <dgm:cxn modelId="{FFDACC5E-EFD7-4849-ACE6-29A0D58B3C43}" type="presParOf" srcId="{4E8CF989-BC1E-4666-B89D-7B8C365E4960}" destId="{C901022C-8939-42B7-A34A-52043B9EE531}" srcOrd="0" destOrd="0" presId="urn:microsoft.com/office/officeart/2008/layout/LinedList"/>
    <dgm:cxn modelId="{A0B9BF8E-9B7E-4F68-90C6-CAAB42F892F3}" type="presParOf" srcId="{4E8CF989-BC1E-4666-B89D-7B8C365E4960}" destId="{1A7E7EF6-2AED-4D5A-8EDA-2422046207BA}" srcOrd="1" destOrd="0" presId="urn:microsoft.com/office/officeart/2008/layout/LinedList"/>
    <dgm:cxn modelId="{2F20E2DA-89EE-485A-9B68-4A64761C7E3F}" type="presParOf" srcId="{4E8CF989-BC1E-4666-B89D-7B8C365E4960}" destId="{7FD06BA0-150E-4ECE-9CD2-12BAEC579012}" srcOrd="2" destOrd="0" presId="urn:microsoft.com/office/officeart/2008/layout/LinedList"/>
    <dgm:cxn modelId="{7EB7380F-6F7A-4A18-A695-165062F3964B}" type="presParOf" srcId="{D596B5BC-5F70-4940-92EC-90FD6A5FB166}" destId="{A53FE041-BD6C-4E6C-A31D-8FA562929660}" srcOrd="8" destOrd="0" presId="urn:microsoft.com/office/officeart/2008/layout/LinedList"/>
    <dgm:cxn modelId="{A8ADB54E-6CBC-4863-8210-CA5982CD7279}" type="presParOf" srcId="{D596B5BC-5F70-4940-92EC-90FD6A5FB166}" destId="{27C9F5AA-B868-436D-8F09-04E44CBAF49C}" srcOrd="9" destOrd="0" presId="urn:microsoft.com/office/officeart/2008/layout/LinedList"/>
    <dgm:cxn modelId="{019F5FC0-EE29-4A12-A3C9-F6DCF79C241E}" type="presParOf" srcId="{D596B5BC-5F70-4940-92EC-90FD6A5FB166}" destId="{16413E90-48FB-487A-A2C4-2CE640025DC5}" srcOrd="10" destOrd="0" presId="urn:microsoft.com/office/officeart/2008/layout/LinedList"/>
    <dgm:cxn modelId="{BB7A1378-DB18-4AC7-B667-D5B7D65E30CF}" type="presParOf" srcId="{16413E90-48FB-487A-A2C4-2CE640025DC5}" destId="{406AC4BC-9D7A-4CA6-B5C1-000F2355F6E5}" srcOrd="0" destOrd="0" presId="urn:microsoft.com/office/officeart/2008/layout/LinedList"/>
    <dgm:cxn modelId="{A3C5CEE5-F713-4602-9A62-FAC2CDFB8FA3}" type="presParOf" srcId="{16413E90-48FB-487A-A2C4-2CE640025DC5}" destId="{56A26F48-783B-42B9-AADE-B8F7873E94B3}" srcOrd="1" destOrd="0" presId="urn:microsoft.com/office/officeart/2008/layout/LinedList"/>
    <dgm:cxn modelId="{8CECF23C-32C2-4212-85B3-338AF3A9D585}" type="presParOf" srcId="{16413E90-48FB-487A-A2C4-2CE640025DC5}" destId="{7EB84400-8496-4215-8C9E-19ACA309FC65}" srcOrd="2" destOrd="0" presId="urn:microsoft.com/office/officeart/2008/layout/LinedList"/>
    <dgm:cxn modelId="{C8BC404D-1B8A-4931-8FAD-6ABB4AFAE9F2}" type="presParOf" srcId="{D596B5BC-5F70-4940-92EC-90FD6A5FB166}" destId="{ED0DB80B-5AB0-41AD-8215-99100250F241}" srcOrd="11" destOrd="0" presId="urn:microsoft.com/office/officeart/2008/layout/LinedList"/>
    <dgm:cxn modelId="{CFE3A0D2-5495-4DA8-8A4A-F0D5346897FB}" type="presParOf" srcId="{D596B5BC-5F70-4940-92EC-90FD6A5FB166}" destId="{26AACBFA-E192-4F2E-8590-0FC18EB1013A}" srcOrd="12" destOrd="0" presId="urn:microsoft.com/office/officeart/2008/layout/LinedList"/>
    <dgm:cxn modelId="{CF4E4BD9-9E2E-4003-9BC1-D5142B549DB2}" type="presParOf" srcId="{D596B5BC-5F70-4940-92EC-90FD6A5FB166}" destId="{58B16D7C-360C-4A38-A089-B03238DAC1D9}" srcOrd="13" destOrd="0" presId="urn:microsoft.com/office/officeart/2008/layout/LinedList"/>
    <dgm:cxn modelId="{54B897D4-F877-45BA-8805-3E02B95B8715}" type="presParOf" srcId="{58B16D7C-360C-4A38-A089-B03238DAC1D9}" destId="{EE729A81-5828-4406-8418-D16417DAB963}" srcOrd="0" destOrd="0" presId="urn:microsoft.com/office/officeart/2008/layout/LinedList"/>
    <dgm:cxn modelId="{5862D1B8-2BC9-4FC4-9A11-72BE0D99EB76}" type="presParOf" srcId="{58B16D7C-360C-4A38-A089-B03238DAC1D9}" destId="{CF58184D-12F6-41B4-9B8B-83F843979E86}" srcOrd="1" destOrd="0" presId="urn:microsoft.com/office/officeart/2008/layout/LinedList"/>
    <dgm:cxn modelId="{1271F083-9A2E-4028-ABDD-BAA776845E2C}" type="presParOf" srcId="{58B16D7C-360C-4A38-A089-B03238DAC1D9}" destId="{94226390-1977-4CCF-8EC8-0D8CBD6860B7}" srcOrd="2" destOrd="0" presId="urn:microsoft.com/office/officeart/2008/layout/LinedList"/>
    <dgm:cxn modelId="{31C6C5A2-2411-4498-9D49-69DC1AD791D7}" type="presParOf" srcId="{D596B5BC-5F70-4940-92EC-90FD6A5FB166}" destId="{8C7ECAC3-FF2A-47D3-ACD8-1732AE0C4AA2}" srcOrd="14" destOrd="0" presId="urn:microsoft.com/office/officeart/2008/layout/LinedList"/>
    <dgm:cxn modelId="{88455E4A-F6EB-4EB1-9833-1B445762F150}" type="presParOf" srcId="{D596B5BC-5F70-4940-92EC-90FD6A5FB166}" destId="{35223CC2-B9CF-4038-AE3A-5AC7EF4CA235}" srcOrd="15" destOrd="0" presId="urn:microsoft.com/office/officeart/2008/layout/LinedList"/>
  </dgm:cxnLst>
  <dgm:bg>
    <a:noFill/>
  </dgm:bg>
  <dgm:whole>
    <a:ln>
      <a:solidFill>
        <a:srgbClr val="FFFFFF"/>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9381288-91F7-4460-897B-A1D4E0449D4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2727BFD8-D848-45FE-893D-7F92A44D620F}">
      <dgm:prSet phldrT="[文本]" custT="1"/>
      <dgm:spPr/>
      <dgm:t>
        <a:bodyPr/>
        <a:lstStyle/>
        <a:p>
          <a:r>
            <a:rPr lang="zh-CN" altLang="en-US" sz="2400" dirty="0"/>
            <a:t>结</a:t>
          </a:r>
          <a:endParaRPr lang="en-US" altLang="zh-CN" sz="2400" dirty="0"/>
        </a:p>
        <a:p>
          <a:r>
            <a:rPr lang="zh-CN" altLang="en-US" sz="2400" dirty="0"/>
            <a:t>构</a:t>
          </a:r>
          <a:endParaRPr lang="en-US" altLang="zh-CN" sz="2400" dirty="0"/>
        </a:p>
        <a:p>
          <a:r>
            <a:rPr lang="zh-CN" altLang="en-US" sz="2400" dirty="0"/>
            <a:t>设</a:t>
          </a:r>
          <a:endParaRPr lang="en-US" altLang="zh-CN" sz="2400" dirty="0"/>
        </a:p>
        <a:p>
          <a:r>
            <a:rPr lang="zh-CN" altLang="en-US" sz="2400" dirty="0"/>
            <a:t>计</a:t>
          </a:r>
          <a:endParaRPr lang="en-US" altLang="zh-CN" sz="2400" dirty="0"/>
        </a:p>
        <a:p>
          <a:r>
            <a:rPr lang="zh-CN" altLang="en-US" sz="2400" dirty="0"/>
            <a:t>阶</a:t>
          </a:r>
          <a:endParaRPr lang="en-US" altLang="zh-CN" sz="2400" dirty="0"/>
        </a:p>
        <a:p>
          <a:r>
            <a:rPr lang="zh-CN" altLang="en-US" sz="2400" dirty="0"/>
            <a:t>段</a:t>
          </a:r>
        </a:p>
      </dgm:t>
    </dgm:pt>
    <dgm:pt modelId="{6B07835D-1C3A-4B46-9037-36B083DC4BF5}" type="parTrans" cxnId="{0CB1009A-7FAA-4C27-B2C7-9C16EB407160}">
      <dgm:prSet/>
      <dgm:spPr/>
      <dgm:t>
        <a:bodyPr/>
        <a:lstStyle/>
        <a:p>
          <a:endParaRPr lang="zh-CN" altLang="en-US"/>
        </a:p>
      </dgm:t>
    </dgm:pt>
    <dgm:pt modelId="{20BC71D0-3B7F-45E1-A41C-E8A0A10340D5}" type="sibTrans" cxnId="{0CB1009A-7FAA-4C27-B2C7-9C16EB407160}">
      <dgm:prSet/>
      <dgm:spPr/>
      <dgm:t>
        <a:bodyPr/>
        <a:lstStyle/>
        <a:p>
          <a:endParaRPr lang="zh-CN" altLang="en-US"/>
        </a:p>
      </dgm:t>
    </dgm:pt>
    <dgm:pt modelId="{97ED770F-E118-4BA9-A432-6CB2C8DA5269}">
      <dgm:prSet phldrT="[文本]" custT="1"/>
      <dgm:spPr>
        <a:ln>
          <a:solidFill>
            <a:srgbClr val="FFFFFF"/>
          </a:solidFill>
        </a:ln>
      </dgm:spPr>
      <dgm:t>
        <a:bodyPr/>
        <a:lstStyle/>
        <a:p>
          <a:r>
            <a:rPr lang="zh-CN" altLang="en-US" sz="2000" dirty="0"/>
            <a:t>模块详细设计</a:t>
          </a:r>
        </a:p>
      </dgm:t>
    </dgm:pt>
    <dgm:pt modelId="{B65E04B5-6292-451A-8E95-5093C5E9B940}" type="parTrans" cxnId="{ABD2635D-7504-4934-B97C-8766624D7EF0}">
      <dgm:prSet/>
      <dgm:spPr/>
      <dgm:t>
        <a:bodyPr/>
        <a:lstStyle/>
        <a:p>
          <a:endParaRPr lang="zh-CN" altLang="en-US"/>
        </a:p>
      </dgm:t>
    </dgm:pt>
    <dgm:pt modelId="{22082EF0-74AC-4C30-A68A-8578470F460D}" type="sibTrans" cxnId="{ABD2635D-7504-4934-B97C-8766624D7EF0}">
      <dgm:prSet/>
      <dgm:spPr/>
      <dgm:t>
        <a:bodyPr/>
        <a:lstStyle/>
        <a:p>
          <a:endParaRPr lang="zh-CN" altLang="en-US"/>
        </a:p>
      </dgm:t>
    </dgm:pt>
    <dgm:pt modelId="{AE2A38F3-572C-4EAB-B28E-03CE36EEB592}">
      <dgm:prSet phldrT="[文本]" custT="1"/>
      <dgm:spPr>
        <a:ln>
          <a:noFill/>
        </a:ln>
      </dgm:spPr>
      <dgm:t>
        <a:bodyPr/>
        <a:lstStyle/>
        <a:p>
          <a:r>
            <a:rPr lang="zh-CN" altLang="en-US" sz="2000" dirty="0"/>
            <a:t>模块划分</a:t>
          </a:r>
        </a:p>
      </dgm:t>
    </dgm:pt>
    <dgm:pt modelId="{281FA2E6-B184-4073-A8DC-6A511A992A52}" type="parTrans" cxnId="{A4139B24-A21A-452F-AB2E-364C90DACF5E}">
      <dgm:prSet/>
      <dgm:spPr/>
      <dgm:t>
        <a:bodyPr/>
        <a:lstStyle/>
        <a:p>
          <a:endParaRPr lang="zh-CN" altLang="en-US"/>
        </a:p>
      </dgm:t>
    </dgm:pt>
    <dgm:pt modelId="{820F128D-069D-49AD-82FA-EBCD1DF63EC4}" type="sibTrans" cxnId="{A4139B24-A21A-452F-AB2E-364C90DACF5E}">
      <dgm:prSet/>
      <dgm:spPr/>
      <dgm:t>
        <a:bodyPr/>
        <a:lstStyle/>
        <a:p>
          <a:endParaRPr lang="zh-CN" altLang="en-US"/>
        </a:p>
      </dgm:t>
    </dgm:pt>
    <dgm:pt modelId="{DA54BA61-37E6-4C67-AC6E-F4569B39A4CC}">
      <dgm:prSet phldrT="[文本]" custT="1"/>
      <dgm:spPr>
        <a:ln>
          <a:noFill/>
        </a:ln>
      </dgm:spPr>
      <dgm:t>
        <a:bodyPr/>
        <a:lstStyle/>
        <a:p>
          <a:r>
            <a:rPr lang="zh-CN" altLang="en-US" sz="2000" dirty="0"/>
            <a:t>确定模块接口</a:t>
          </a:r>
          <a:endParaRPr lang="en-US" altLang="zh-CN" sz="2000" dirty="0"/>
        </a:p>
      </dgm:t>
    </dgm:pt>
    <dgm:pt modelId="{D4CF4A5D-2CE0-4549-B693-246CC402FD42}" type="parTrans" cxnId="{EC7DBFFD-5936-4FE6-827D-1F462C471E8D}">
      <dgm:prSet/>
      <dgm:spPr/>
      <dgm:t>
        <a:bodyPr/>
        <a:lstStyle/>
        <a:p>
          <a:endParaRPr lang="zh-CN" altLang="en-US"/>
        </a:p>
      </dgm:t>
    </dgm:pt>
    <dgm:pt modelId="{AD5F8542-8979-46CB-B0BE-42EDBF10E623}" type="sibTrans" cxnId="{EC7DBFFD-5936-4FE6-827D-1F462C471E8D}">
      <dgm:prSet/>
      <dgm:spPr/>
      <dgm:t>
        <a:bodyPr/>
        <a:lstStyle/>
        <a:p>
          <a:endParaRPr lang="zh-CN" altLang="en-US"/>
        </a:p>
      </dgm:t>
    </dgm:pt>
    <dgm:pt modelId="{0727D4D2-7342-4372-995B-E360459F2608}">
      <dgm:prSet phldrT="[文本]" custT="1"/>
      <dgm:spPr/>
      <dgm:t>
        <a:bodyPr/>
        <a:lstStyle/>
        <a:p>
          <a:r>
            <a:rPr lang="zh-CN" altLang="en-US" sz="2000" dirty="0"/>
            <a:t>编写伪代码</a:t>
          </a:r>
          <a:endParaRPr lang="en-US" altLang="zh-CN" sz="2000" dirty="0"/>
        </a:p>
      </dgm:t>
    </dgm:pt>
    <dgm:pt modelId="{BB12554A-0199-49EF-B841-78B1883F369F}" type="parTrans" cxnId="{94A7877B-E60B-4D2F-8984-374D75C66D83}">
      <dgm:prSet/>
      <dgm:spPr/>
      <dgm:t>
        <a:bodyPr/>
        <a:lstStyle/>
        <a:p>
          <a:endParaRPr lang="zh-CN" altLang="en-US"/>
        </a:p>
      </dgm:t>
    </dgm:pt>
    <dgm:pt modelId="{553FD52D-150A-47FD-8232-1ADCA3286AE4}" type="sibTrans" cxnId="{94A7877B-E60B-4D2F-8984-374D75C66D83}">
      <dgm:prSet/>
      <dgm:spPr/>
      <dgm:t>
        <a:bodyPr/>
        <a:lstStyle/>
        <a:p>
          <a:endParaRPr lang="zh-CN" altLang="en-US"/>
        </a:p>
      </dgm:t>
    </dgm:pt>
    <dgm:pt modelId="{D80E0804-B288-4CC9-A5AB-7490DE89509B}">
      <dgm:prSet phldrT="[文本]" custT="1"/>
      <dgm:spPr>
        <a:ln>
          <a:noFill/>
        </a:ln>
      </dgm:spPr>
      <dgm:t>
        <a:bodyPr/>
        <a:lstStyle/>
        <a:p>
          <a:r>
            <a:rPr lang="zh-CN" altLang="en-US" sz="2000" dirty="0"/>
            <a:t>模块测试计划制订</a:t>
          </a:r>
          <a:endParaRPr lang="en-US" altLang="zh-CN" sz="2000" dirty="0"/>
        </a:p>
      </dgm:t>
    </dgm:pt>
    <dgm:pt modelId="{4B95655F-E69B-4649-95A7-E1A4C9C00D02}" type="parTrans" cxnId="{F00A05CD-3120-4442-9A8F-3715B1E60991}">
      <dgm:prSet/>
      <dgm:spPr/>
      <dgm:t>
        <a:bodyPr/>
        <a:lstStyle/>
        <a:p>
          <a:endParaRPr lang="zh-CN" altLang="en-US"/>
        </a:p>
      </dgm:t>
    </dgm:pt>
    <dgm:pt modelId="{C96E75E7-239C-4F3F-A093-BBBE9C48B8D4}" type="sibTrans" cxnId="{F00A05CD-3120-4442-9A8F-3715B1E60991}">
      <dgm:prSet/>
      <dgm:spPr/>
      <dgm:t>
        <a:bodyPr/>
        <a:lstStyle/>
        <a:p>
          <a:endParaRPr lang="zh-CN" altLang="en-US"/>
        </a:p>
      </dgm:t>
    </dgm:pt>
    <dgm:pt modelId="{2C02453D-505B-4B13-9414-5A3BB712FB18}" type="pres">
      <dgm:prSet presAssocID="{A9381288-91F7-4460-897B-A1D4E0449D4F}" presName="vert0" presStyleCnt="0">
        <dgm:presLayoutVars>
          <dgm:dir/>
          <dgm:animOne val="branch"/>
          <dgm:animLvl val="lvl"/>
        </dgm:presLayoutVars>
      </dgm:prSet>
      <dgm:spPr/>
    </dgm:pt>
    <dgm:pt modelId="{2777AC53-C5F4-40D2-916C-EEC5DD2EE416}" type="pres">
      <dgm:prSet presAssocID="{2727BFD8-D848-45FE-893D-7F92A44D620F}" presName="thickLine" presStyleLbl="alignNode1" presStyleIdx="0" presStyleCnt="1"/>
      <dgm:spPr/>
    </dgm:pt>
    <dgm:pt modelId="{B2510F32-2AEF-40D8-94F6-1B78E664D7E4}" type="pres">
      <dgm:prSet presAssocID="{2727BFD8-D848-45FE-893D-7F92A44D620F}" presName="horz1" presStyleCnt="0"/>
      <dgm:spPr/>
    </dgm:pt>
    <dgm:pt modelId="{D0C7CF42-381B-44F7-9348-8AED09414393}" type="pres">
      <dgm:prSet presAssocID="{2727BFD8-D848-45FE-893D-7F92A44D620F}" presName="tx1" presStyleLbl="revTx" presStyleIdx="0" presStyleCnt="6"/>
      <dgm:spPr/>
    </dgm:pt>
    <dgm:pt modelId="{D596B5BC-5F70-4940-92EC-90FD6A5FB166}" type="pres">
      <dgm:prSet presAssocID="{2727BFD8-D848-45FE-893D-7F92A44D620F}" presName="vert1" presStyleCnt="0"/>
      <dgm:spPr/>
    </dgm:pt>
    <dgm:pt modelId="{560A3899-ADA0-483A-BDAE-ACAB0C84135A}" type="pres">
      <dgm:prSet presAssocID="{97ED770F-E118-4BA9-A432-6CB2C8DA5269}" presName="vertSpace2a" presStyleCnt="0"/>
      <dgm:spPr/>
    </dgm:pt>
    <dgm:pt modelId="{16ADDB60-55F8-461A-8890-C03C77B44968}" type="pres">
      <dgm:prSet presAssocID="{97ED770F-E118-4BA9-A432-6CB2C8DA5269}" presName="horz2" presStyleCnt="0"/>
      <dgm:spPr/>
    </dgm:pt>
    <dgm:pt modelId="{6C52EAC2-0F51-4271-BE36-C9D16CE17328}" type="pres">
      <dgm:prSet presAssocID="{97ED770F-E118-4BA9-A432-6CB2C8DA5269}" presName="horzSpace2" presStyleCnt="0"/>
      <dgm:spPr/>
    </dgm:pt>
    <dgm:pt modelId="{F3596696-4D2F-419F-A2B1-F5DD2B96F4EE}" type="pres">
      <dgm:prSet presAssocID="{97ED770F-E118-4BA9-A432-6CB2C8DA5269}" presName="tx2" presStyleLbl="revTx" presStyleIdx="1" presStyleCnt="6"/>
      <dgm:spPr/>
    </dgm:pt>
    <dgm:pt modelId="{8ED205FC-2F44-4392-BEB7-8B211C88F69B}" type="pres">
      <dgm:prSet presAssocID="{97ED770F-E118-4BA9-A432-6CB2C8DA5269}" presName="vert2" presStyleCnt="0"/>
      <dgm:spPr/>
    </dgm:pt>
    <dgm:pt modelId="{696266EF-9C17-4151-8C24-4D1031FEC459}" type="pres">
      <dgm:prSet presAssocID="{97ED770F-E118-4BA9-A432-6CB2C8DA5269}" presName="thinLine2b" presStyleLbl="callout" presStyleIdx="0" presStyleCnt="5"/>
      <dgm:spPr>
        <a:ln>
          <a:noFill/>
        </a:ln>
      </dgm:spPr>
    </dgm:pt>
    <dgm:pt modelId="{60FEDF53-AF11-4B7E-9E3B-9F7D684E767D}" type="pres">
      <dgm:prSet presAssocID="{97ED770F-E118-4BA9-A432-6CB2C8DA5269}" presName="vertSpace2b" presStyleCnt="0"/>
      <dgm:spPr/>
    </dgm:pt>
    <dgm:pt modelId="{31504E85-1A36-411A-BDD0-5C70B7976114}" type="pres">
      <dgm:prSet presAssocID="{AE2A38F3-572C-4EAB-B28E-03CE36EEB592}" presName="horz2" presStyleCnt="0"/>
      <dgm:spPr/>
    </dgm:pt>
    <dgm:pt modelId="{2EE1E889-D69A-4671-BD19-D5BC910B1F80}" type="pres">
      <dgm:prSet presAssocID="{AE2A38F3-572C-4EAB-B28E-03CE36EEB592}" presName="horzSpace2" presStyleCnt="0"/>
      <dgm:spPr/>
    </dgm:pt>
    <dgm:pt modelId="{6A100FED-BDDA-4450-A8C3-AC9CA29823D0}" type="pres">
      <dgm:prSet presAssocID="{AE2A38F3-572C-4EAB-B28E-03CE36EEB592}" presName="tx2" presStyleLbl="revTx" presStyleIdx="2" presStyleCnt="6"/>
      <dgm:spPr/>
    </dgm:pt>
    <dgm:pt modelId="{0447194C-C445-45D4-992E-A84205E06C0C}" type="pres">
      <dgm:prSet presAssocID="{AE2A38F3-572C-4EAB-B28E-03CE36EEB592}" presName="vert2" presStyleCnt="0"/>
      <dgm:spPr/>
    </dgm:pt>
    <dgm:pt modelId="{A5018F64-AE60-4B10-B519-A30D2B5B1B0E}" type="pres">
      <dgm:prSet presAssocID="{AE2A38F3-572C-4EAB-B28E-03CE36EEB592}" presName="thinLine2b" presStyleLbl="callout" presStyleIdx="1" presStyleCnt="5"/>
      <dgm:spPr>
        <a:ln>
          <a:noFill/>
        </a:ln>
      </dgm:spPr>
    </dgm:pt>
    <dgm:pt modelId="{A0871E68-CD0C-43CB-AA44-BF384BA77906}" type="pres">
      <dgm:prSet presAssocID="{AE2A38F3-572C-4EAB-B28E-03CE36EEB592}" presName="vertSpace2b" presStyleCnt="0"/>
      <dgm:spPr/>
    </dgm:pt>
    <dgm:pt modelId="{4E8CF989-BC1E-4666-B89D-7B8C365E4960}" type="pres">
      <dgm:prSet presAssocID="{DA54BA61-37E6-4C67-AC6E-F4569B39A4CC}" presName="horz2" presStyleCnt="0"/>
      <dgm:spPr/>
    </dgm:pt>
    <dgm:pt modelId="{C901022C-8939-42B7-A34A-52043B9EE531}" type="pres">
      <dgm:prSet presAssocID="{DA54BA61-37E6-4C67-AC6E-F4569B39A4CC}" presName="horzSpace2" presStyleCnt="0"/>
      <dgm:spPr/>
    </dgm:pt>
    <dgm:pt modelId="{1A7E7EF6-2AED-4D5A-8EDA-2422046207BA}" type="pres">
      <dgm:prSet presAssocID="{DA54BA61-37E6-4C67-AC6E-F4569B39A4CC}" presName="tx2" presStyleLbl="revTx" presStyleIdx="3" presStyleCnt="6"/>
      <dgm:spPr/>
    </dgm:pt>
    <dgm:pt modelId="{7FD06BA0-150E-4ECE-9CD2-12BAEC579012}" type="pres">
      <dgm:prSet presAssocID="{DA54BA61-37E6-4C67-AC6E-F4569B39A4CC}" presName="vert2" presStyleCnt="0"/>
      <dgm:spPr/>
    </dgm:pt>
    <dgm:pt modelId="{A53FE041-BD6C-4E6C-A31D-8FA562929660}" type="pres">
      <dgm:prSet presAssocID="{DA54BA61-37E6-4C67-AC6E-F4569B39A4CC}" presName="thinLine2b" presStyleLbl="callout" presStyleIdx="2" presStyleCnt="5"/>
      <dgm:spPr>
        <a:ln>
          <a:solidFill>
            <a:srgbClr val="FFFFFF"/>
          </a:solidFill>
        </a:ln>
      </dgm:spPr>
    </dgm:pt>
    <dgm:pt modelId="{27C9F5AA-B868-436D-8F09-04E44CBAF49C}" type="pres">
      <dgm:prSet presAssocID="{DA54BA61-37E6-4C67-AC6E-F4569B39A4CC}" presName="vertSpace2b" presStyleCnt="0"/>
      <dgm:spPr/>
    </dgm:pt>
    <dgm:pt modelId="{16413E90-48FB-487A-A2C4-2CE640025DC5}" type="pres">
      <dgm:prSet presAssocID="{0727D4D2-7342-4372-995B-E360459F2608}" presName="horz2" presStyleCnt="0"/>
      <dgm:spPr/>
    </dgm:pt>
    <dgm:pt modelId="{406AC4BC-9D7A-4CA6-B5C1-000F2355F6E5}" type="pres">
      <dgm:prSet presAssocID="{0727D4D2-7342-4372-995B-E360459F2608}" presName="horzSpace2" presStyleCnt="0"/>
      <dgm:spPr/>
    </dgm:pt>
    <dgm:pt modelId="{56A26F48-783B-42B9-AADE-B8F7873E94B3}" type="pres">
      <dgm:prSet presAssocID="{0727D4D2-7342-4372-995B-E360459F2608}" presName="tx2" presStyleLbl="revTx" presStyleIdx="4" presStyleCnt="6"/>
      <dgm:spPr/>
    </dgm:pt>
    <dgm:pt modelId="{7EB84400-8496-4215-8C9E-19ACA309FC65}" type="pres">
      <dgm:prSet presAssocID="{0727D4D2-7342-4372-995B-E360459F2608}" presName="vert2" presStyleCnt="0"/>
      <dgm:spPr/>
    </dgm:pt>
    <dgm:pt modelId="{ED0DB80B-5AB0-41AD-8215-99100250F241}" type="pres">
      <dgm:prSet presAssocID="{0727D4D2-7342-4372-995B-E360459F2608}" presName="thinLine2b" presStyleLbl="callout" presStyleIdx="3" presStyleCnt="5"/>
      <dgm:spPr>
        <a:ln>
          <a:noFill/>
        </a:ln>
      </dgm:spPr>
    </dgm:pt>
    <dgm:pt modelId="{26AACBFA-E192-4F2E-8590-0FC18EB1013A}" type="pres">
      <dgm:prSet presAssocID="{0727D4D2-7342-4372-995B-E360459F2608}" presName="vertSpace2b" presStyleCnt="0"/>
      <dgm:spPr/>
    </dgm:pt>
    <dgm:pt modelId="{58B16D7C-360C-4A38-A089-B03238DAC1D9}" type="pres">
      <dgm:prSet presAssocID="{D80E0804-B288-4CC9-A5AB-7490DE89509B}" presName="horz2" presStyleCnt="0"/>
      <dgm:spPr/>
    </dgm:pt>
    <dgm:pt modelId="{EE729A81-5828-4406-8418-D16417DAB963}" type="pres">
      <dgm:prSet presAssocID="{D80E0804-B288-4CC9-A5AB-7490DE89509B}" presName="horzSpace2" presStyleCnt="0"/>
      <dgm:spPr/>
    </dgm:pt>
    <dgm:pt modelId="{CF58184D-12F6-41B4-9B8B-83F843979E86}" type="pres">
      <dgm:prSet presAssocID="{D80E0804-B288-4CC9-A5AB-7490DE89509B}" presName="tx2" presStyleLbl="revTx" presStyleIdx="5" presStyleCnt="6"/>
      <dgm:spPr/>
    </dgm:pt>
    <dgm:pt modelId="{94226390-1977-4CCF-8EC8-0D8CBD6860B7}" type="pres">
      <dgm:prSet presAssocID="{D80E0804-B288-4CC9-A5AB-7490DE89509B}" presName="vert2" presStyleCnt="0"/>
      <dgm:spPr/>
    </dgm:pt>
    <dgm:pt modelId="{8C7ECAC3-FF2A-47D3-ACD8-1732AE0C4AA2}" type="pres">
      <dgm:prSet presAssocID="{D80E0804-B288-4CC9-A5AB-7490DE89509B}" presName="thinLine2b" presStyleLbl="callout" presStyleIdx="4" presStyleCnt="5"/>
      <dgm:spPr>
        <a:ln>
          <a:noFill/>
        </a:ln>
      </dgm:spPr>
    </dgm:pt>
    <dgm:pt modelId="{35223CC2-B9CF-4038-AE3A-5AC7EF4CA235}" type="pres">
      <dgm:prSet presAssocID="{D80E0804-B288-4CC9-A5AB-7490DE89509B}" presName="vertSpace2b" presStyleCnt="0"/>
      <dgm:spPr/>
    </dgm:pt>
  </dgm:ptLst>
  <dgm:cxnLst>
    <dgm:cxn modelId="{A4139B24-A21A-452F-AB2E-364C90DACF5E}" srcId="{2727BFD8-D848-45FE-893D-7F92A44D620F}" destId="{AE2A38F3-572C-4EAB-B28E-03CE36EEB592}" srcOrd="1" destOrd="0" parTransId="{281FA2E6-B184-4073-A8DC-6A511A992A52}" sibTransId="{820F128D-069D-49AD-82FA-EBCD1DF63EC4}"/>
    <dgm:cxn modelId="{01502E30-72D6-4385-B404-4F3E31865B84}" type="presOf" srcId="{D80E0804-B288-4CC9-A5AB-7490DE89509B}" destId="{CF58184D-12F6-41B4-9B8B-83F843979E86}" srcOrd="0" destOrd="0" presId="urn:microsoft.com/office/officeart/2008/layout/LinedList"/>
    <dgm:cxn modelId="{ABD2635D-7504-4934-B97C-8766624D7EF0}" srcId="{2727BFD8-D848-45FE-893D-7F92A44D620F}" destId="{97ED770F-E118-4BA9-A432-6CB2C8DA5269}" srcOrd="0" destOrd="0" parTransId="{B65E04B5-6292-451A-8E95-5093C5E9B940}" sibTransId="{22082EF0-74AC-4C30-A68A-8578470F460D}"/>
    <dgm:cxn modelId="{503C4C60-1E35-41F2-833A-A7DB98B8A8B8}" type="presOf" srcId="{AE2A38F3-572C-4EAB-B28E-03CE36EEB592}" destId="{6A100FED-BDDA-4450-A8C3-AC9CA29823D0}" srcOrd="0" destOrd="0" presId="urn:microsoft.com/office/officeart/2008/layout/LinedList"/>
    <dgm:cxn modelId="{65B2FE48-99C5-4DCC-8BF4-912FDC70245A}" type="presOf" srcId="{A9381288-91F7-4460-897B-A1D4E0449D4F}" destId="{2C02453D-505B-4B13-9414-5A3BB712FB18}" srcOrd="0" destOrd="0" presId="urn:microsoft.com/office/officeart/2008/layout/LinedList"/>
    <dgm:cxn modelId="{94A7877B-E60B-4D2F-8984-374D75C66D83}" srcId="{2727BFD8-D848-45FE-893D-7F92A44D620F}" destId="{0727D4D2-7342-4372-995B-E360459F2608}" srcOrd="3" destOrd="0" parTransId="{BB12554A-0199-49EF-B841-78B1883F369F}" sibTransId="{553FD52D-150A-47FD-8232-1ADCA3286AE4}"/>
    <dgm:cxn modelId="{2F0F2D8A-0BC7-458A-A51F-B0B2D3425F82}" type="presOf" srcId="{2727BFD8-D848-45FE-893D-7F92A44D620F}" destId="{D0C7CF42-381B-44F7-9348-8AED09414393}" srcOrd="0" destOrd="0" presId="urn:microsoft.com/office/officeart/2008/layout/LinedList"/>
    <dgm:cxn modelId="{0CB1009A-7FAA-4C27-B2C7-9C16EB407160}" srcId="{A9381288-91F7-4460-897B-A1D4E0449D4F}" destId="{2727BFD8-D848-45FE-893D-7F92A44D620F}" srcOrd="0" destOrd="0" parTransId="{6B07835D-1C3A-4B46-9037-36B083DC4BF5}" sibTransId="{20BC71D0-3B7F-45E1-A41C-E8A0A10340D5}"/>
    <dgm:cxn modelId="{5B24799D-6AD0-4411-BE57-8C44310F337B}" type="presOf" srcId="{DA54BA61-37E6-4C67-AC6E-F4569B39A4CC}" destId="{1A7E7EF6-2AED-4D5A-8EDA-2422046207BA}" srcOrd="0" destOrd="0" presId="urn:microsoft.com/office/officeart/2008/layout/LinedList"/>
    <dgm:cxn modelId="{6A0F13CA-DF27-4611-BA1E-93EB039C5623}" type="presOf" srcId="{0727D4D2-7342-4372-995B-E360459F2608}" destId="{56A26F48-783B-42B9-AADE-B8F7873E94B3}" srcOrd="0" destOrd="0" presId="urn:microsoft.com/office/officeart/2008/layout/LinedList"/>
    <dgm:cxn modelId="{F00A05CD-3120-4442-9A8F-3715B1E60991}" srcId="{2727BFD8-D848-45FE-893D-7F92A44D620F}" destId="{D80E0804-B288-4CC9-A5AB-7490DE89509B}" srcOrd="4" destOrd="0" parTransId="{4B95655F-E69B-4649-95A7-E1A4C9C00D02}" sibTransId="{C96E75E7-239C-4F3F-A093-BBBE9C48B8D4}"/>
    <dgm:cxn modelId="{E63E2DD9-A6D6-4858-9AFB-460147A2BE38}" type="presOf" srcId="{97ED770F-E118-4BA9-A432-6CB2C8DA5269}" destId="{F3596696-4D2F-419F-A2B1-F5DD2B96F4EE}" srcOrd="0" destOrd="0" presId="urn:microsoft.com/office/officeart/2008/layout/LinedList"/>
    <dgm:cxn modelId="{EC7DBFFD-5936-4FE6-827D-1F462C471E8D}" srcId="{2727BFD8-D848-45FE-893D-7F92A44D620F}" destId="{DA54BA61-37E6-4C67-AC6E-F4569B39A4CC}" srcOrd="2" destOrd="0" parTransId="{D4CF4A5D-2CE0-4549-B693-246CC402FD42}" sibTransId="{AD5F8542-8979-46CB-B0BE-42EDBF10E623}"/>
    <dgm:cxn modelId="{29F3C871-0119-4CB9-B68C-8BB2EDA541E8}" type="presParOf" srcId="{2C02453D-505B-4B13-9414-5A3BB712FB18}" destId="{2777AC53-C5F4-40D2-916C-EEC5DD2EE416}" srcOrd="0" destOrd="0" presId="urn:microsoft.com/office/officeart/2008/layout/LinedList"/>
    <dgm:cxn modelId="{3083C561-59DC-4FDB-9195-2C4E438A6E0B}" type="presParOf" srcId="{2C02453D-505B-4B13-9414-5A3BB712FB18}" destId="{B2510F32-2AEF-40D8-94F6-1B78E664D7E4}" srcOrd="1" destOrd="0" presId="urn:microsoft.com/office/officeart/2008/layout/LinedList"/>
    <dgm:cxn modelId="{C0D885FE-E702-45FF-817F-600F3E90DE2D}" type="presParOf" srcId="{B2510F32-2AEF-40D8-94F6-1B78E664D7E4}" destId="{D0C7CF42-381B-44F7-9348-8AED09414393}" srcOrd="0" destOrd="0" presId="urn:microsoft.com/office/officeart/2008/layout/LinedList"/>
    <dgm:cxn modelId="{5AEC860D-1FF8-4C20-990C-BB5D22EE0B85}" type="presParOf" srcId="{B2510F32-2AEF-40D8-94F6-1B78E664D7E4}" destId="{D596B5BC-5F70-4940-92EC-90FD6A5FB166}" srcOrd="1" destOrd="0" presId="urn:microsoft.com/office/officeart/2008/layout/LinedList"/>
    <dgm:cxn modelId="{EBB8385F-CA2E-46D1-8969-7C54B4058E57}" type="presParOf" srcId="{D596B5BC-5F70-4940-92EC-90FD6A5FB166}" destId="{560A3899-ADA0-483A-BDAE-ACAB0C84135A}" srcOrd="0" destOrd="0" presId="urn:microsoft.com/office/officeart/2008/layout/LinedList"/>
    <dgm:cxn modelId="{94C4859C-F64B-4052-ADB2-C0F0167F2C96}" type="presParOf" srcId="{D596B5BC-5F70-4940-92EC-90FD6A5FB166}" destId="{16ADDB60-55F8-461A-8890-C03C77B44968}" srcOrd="1" destOrd="0" presId="urn:microsoft.com/office/officeart/2008/layout/LinedList"/>
    <dgm:cxn modelId="{49F6635A-27F8-4708-BE1F-001D14E1C333}" type="presParOf" srcId="{16ADDB60-55F8-461A-8890-C03C77B44968}" destId="{6C52EAC2-0F51-4271-BE36-C9D16CE17328}" srcOrd="0" destOrd="0" presId="urn:microsoft.com/office/officeart/2008/layout/LinedList"/>
    <dgm:cxn modelId="{E9864486-4493-40C2-A7FF-D26EABE0D879}" type="presParOf" srcId="{16ADDB60-55F8-461A-8890-C03C77B44968}" destId="{F3596696-4D2F-419F-A2B1-F5DD2B96F4EE}" srcOrd="1" destOrd="0" presId="urn:microsoft.com/office/officeart/2008/layout/LinedList"/>
    <dgm:cxn modelId="{2B492128-72FF-46C6-8738-15017FACF063}" type="presParOf" srcId="{16ADDB60-55F8-461A-8890-C03C77B44968}" destId="{8ED205FC-2F44-4392-BEB7-8B211C88F69B}" srcOrd="2" destOrd="0" presId="urn:microsoft.com/office/officeart/2008/layout/LinedList"/>
    <dgm:cxn modelId="{F7993390-0AAC-4A4F-B462-36FAEA89175A}" type="presParOf" srcId="{D596B5BC-5F70-4940-92EC-90FD6A5FB166}" destId="{696266EF-9C17-4151-8C24-4D1031FEC459}" srcOrd="2" destOrd="0" presId="urn:microsoft.com/office/officeart/2008/layout/LinedList"/>
    <dgm:cxn modelId="{82B85E63-A72A-40E1-8B49-D1524E695EDA}" type="presParOf" srcId="{D596B5BC-5F70-4940-92EC-90FD6A5FB166}" destId="{60FEDF53-AF11-4B7E-9E3B-9F7D684E767D}" srcOrd="3" destOrd="0" presId="urn:microsoft.com/office/officeart/2008/layout/LinedList"/>
    <dgm:cxn modelId="{59C2437A-4164-4EB9-B654-843959B214DB}" type="presParOf" srcId="{D596B5BC-5F70-4940-92EC-90FD6A5FB166}" destId="{31504E85-1A36-411A-BDD0-5C70B7976114}" srcOrd="4" destOrd="0" presId="urn:microsoft.com/office/officeart/2008/layout/LinedList"/>
    <dgm:cxn modelId="{9123D16D-9F60-4B6E-A2F6-E83D4AE1961E}" type="presParOf" srcId="{31504E85-1A36-411A-BDD0-5C70B7976114}" destId="{2EE1E889-D69A-4671-BD19-D5BC910B1F80}" srcOrd="0" destOrd="0" presId="urn:microsoft.com/office/officeart/2008/layout/LinedList"/>
    <dgm:cxn modelId="{FF945075-885F-48EA-9DB8-E463EF9BE444}" type="presParOf" srcId="{31504E85-1A36-411A-BDD0-5C70B7976114}" destId="{6A100FED-BDDA-4450-A8C3-AC9CA29823D0}" srcOrd="1" destOrd="0" presId="urn:microsoft.com/office/officeart/2008/layout/LinedList"/>
    <dgm:cxn modelId="{665CB020-4F38-444A-9074-336721B6FD95}" type="presParOf" srcId="{31504E85-1A36-411A-BDD0-5C70B7976114}" destId="{0447194C-C445-45D4-992E-A84205E06C0C}" srcOrd="2" destOrd="0" presId="urn:microsoft.com/office/officeart/2008/layout/LinedList"/>
    <dgm:cxn modelId="{AE9CA83B-CEE0-479E-8598-E8BD7F65BAB8}" type="presParOf" srcId="{D596B5BC-5F70-4940-92EC-90FD6A5FB166}" destId="{A5018F64-AE60-4B10-B519-A30D2B5B1B0E}" srcOrd="5" destOrd="0" presId="urn:microsoft.com/office/officeart/2008/layout/LinedList"/>
    <dgm:cxn modelId="{D425413C-F5CC-41BF-B044-F4502C891ACF}" type="presParOf" srcId="{D596B5BC-5F70-4940-92EC-90FD6A5FB166}" destId="{A0871E68-CD0C-43CB-AA44-BF384BA77906}" srcOrd="6" destOrd="0" presId="urn:microsoft.com/office/officeart/2008/layout/LinedList"/>
    <dgm:cxn modelId="{4CCA270E-B2D1-464A-8A65-87C6A1C0FF41}" type="presParOf" srcId="{D596B5BC-5F70-4940-92EC-90FD6A5FB166}" destId="{4E8CF989-BC1E-4666-B89D-7B8C365E4960}" srcOrd="7" destOrd="0" presId="urn:microsoft.com/office/officeart/2008/layout/LinedList"/>
    <dgm:cxn modelId="{FFDACC5E-EFD7-4849-ACE6-29A0D58B3C43}" type="presParOf" srcId="{4E8CF989-BC1E-4666-B89D-7B8C365E4960}" destId="{C901022C-8939-42B7-A34A-52043B9EE531}" srcOrd="0" destOrd="0" presId="urn:microsoft.com/office/officeart/2008/layout/LinedList"/>
    <dgm:cxn modelId="{A0B9BF8E-9B7E-4F68-90C6-CAAB42F892F3}" type="presParOf" srcId="{4E8CF989-BC1E-4666-B89D-7B8C365E4960}" destId="{1A7E7EF6-2AED-4D5A-8EDA-2422046207BA}" srcOrd="1" destOrd="0" presId="urn:microsoft.com/office/officeart/2008/layout/LinedList"/>
    <dgm:cxn modelId="{2F20E2DA-89EE-485A-9B68-4A64761C7E3F}" type="presParOf" srcId="{4E8CF989-BC1E-4666-B89D-7B8C365E4960}" destId="{7FD06BA0-150E-4ECE-9CD2-12BAEC579012}" srcOrd="2" destOrd="0" presId="urn:microsoft.com/office/officeart/2008/layout/LinedList"/>
    <dgm:cxn modelId="{7EB7380F-6F7A-4A18-A695-165062F3964B}" type="presParOf" srcId="{D596B5BC-5F70-4940-92EC-90FD6A5FB166}" destId="{A53FE041-BD6C-4E6C-A31D-8FA562929660}" srcOrd="8" destOrd="0" presId="urn:microsoft.com/office/officeart/2008/layout/LinedList"/>
    <dgm:cxn modelId="{A8ADB54E-6CBC-4863-8210-CA5982CD7279}" type="presParOf" srcId="{D596B5BC-5F70-4940-92EC-90FD6A5FB166}" destId="{27C9F5AA-B868-436D-8F09-04E44CBAF49C}" srcOrd="9" destOrd="0" presId="urn:microsoft.com/office/officeart/2008/layout/LinedList"/>
    <dgm:cxn modelId="{019F5FC0-EE29-4A12-A3C9-F6DCF79C241E}" type="presParOf" srcId="{D596B5BC-5F70-4940-92EC-90FD6A5FB166}" destId="{16413E90-48FB-487A-A2C4-2CE640025DC5}" srcOrd="10" destOrd="0" presId="urn:microsoft.com/office/officeart/2008/layout/LinedList"/>
    <dgm:cxn modelId="{BB7A1378-DB18-4AC7-B667-D5B7D65E30CF}" type="presParOf" srcId="{16413E90-48FB-487A-A2C4-2CE640025DC5}" destId="{406AC4BC-9D7A-4CA6-B5C1-000F2355F6E5}" srcOrd="0" destOrd="0" presId="urn:microsoft.com/office/officeart/2008/layout/LinedList"/>
    <dgm:cxn modelId="{A3C5CEE5-F713-4602-9A62-FAC2CDFB8FA3}" type="presParOf" srcId="{16413E90-48FB-487A-A2C4-2CE640025DC5}" destId="{56A26F48-783B-42B9-AADE-B8F7873E94B3}" srcOrd="1" destOrd="0" presId="urn:microsoft.com/office/officeart/2008/layout/LinedList"/>
    <dgm:cxn modelId="{8CECF23C-32C2-4212-85B3-338AF3A9D585}" type="presParOf" srcId="{16413E90-48FB-487A-A2C4-2CE640025DC5}" destId="{7EB84400-8496-4215-8C9E-19ACA309FC65}" srcOrd="2" destOrd="0" presId="urn:microsoft.com/office/officeart/2008/layout/LinedList"/>
    <dgm:cxn modelId="{C8BC404D-1B8A-4931-8FAD-6ABB4AFAE9F2}" type="presParOf" srcId="{D596B5BC-5F70-4940-92EC-90FD6A5FB166}" destId="{ED0DB80B-5AB0-41AD-8215-99100250F241}" srcOrd="11" destOrd="0" presId="urn:microsoft.com/office/officeart/2008/layout/LinedList"/>
    <dgm:cxn modelId="{CFE3A0D2-5495-4DA8-8A4A-F0D5346897FB}" type="presParOf" srcId="{D596B5BC-5F70-4940-92EC-90FD6A5FB166}" destId="{26AACBFA-E192-4F2E-8590-0FC18EB1013A}" srcOrd="12" destOrd="0" presId="urn:microsoft.com/office/officeart/2008/layout/LinedList"/>
    <dgm:cxn modelId="{CF4E4BD9-9E2E-4003-9BC1-D5142B549DB2}" type="presParOf" srcId="{D596B5BC-5F70-4940-92EC-90FD6A5FB166}" destId="{58B16D7C-360C-4A38-A089-B03238DAC1D9}" srcOrd="13" destOrd="0" presId="urn:microsoft.com/office/officeart/2008/layout/LinedList"/>
    <dgm:cxn modelId="{54B897D4-F877-45BA-8805-3E02B95B8715}" type="presParOf" srcId="{58B16D7C-360C-4A38-A089-B03238DAC1D9}" destId="{EE729A81-5828-4406-8418-D16417DAB963}" srcOrd="0" destOrd="0" presId="urn:microsoft.com/office/officeart/2008/layout/LinedList"/>
    <dgm:cxn modelId="{5862D1B8-2BC9-4FC4-9A11-72BE0D99EB76}" type="presParOf" srcId="{58B16D7C-360C-4A38-A089-B03238DAC1D9}" destId="{CF58184D-12F6-41B4-9B8B-83F843979E86}" srcOrd="1" destOrd="0" presId="urn:microsoft.com/office/officeart/2008/layout/LinedList"/>
    <dgm:cxn modelId="{1271F083-9A2E-4028-ABDD-BAA776845E2C}" type="presParOf" srcId="{58B16D7C-360C-4A38-A089-B03238DAC1D9}" destId="{94226390-1977-4CCF-8EC8-0D8CBD6860B7}" srcOrd="2" destOrd="0" presId="urn:microsoft.com/office/officeart/2008/layout/LinedList"/>
    <dgm:cxn modelId="{31C6C5A2-2411-4498-9D49-69DC1AD791D7}" type="presParOf" srcId="{D596B5BC-5F70-4940-92EC-90FD6A5FB166}" destId="{8C7ECAC3-FF2A-47D3-ACD8-1732AE0C4AA2}" srcOrd="14" destOrd="0" presId="urn:microsoft.com/office/officeart/2008/layout/LinedList"/>
    <dgm:cxn modelId="{88455E4A-F6EB-4EB1-9833-1B445762F150}" type="presParOf" srcId="{D596B5BC-5F70-4940-92EC-90FD6A5FB166}" destId="{35223CC2-B9CF-4038-AE3A-5AC7EF4CA235}" srcOrd="15" destOrd="0" presId="urn:microsoft.com/office/officeart/2008/layout/LinedList"/>
  </dgm:cxnLst>
  <dgm:bg/>
  <dgm:whole>
    <a:ln>
      <a:solidFill>
        <a:srgbClr val="FFFFFF"/>
      </a:solidFill>
    </a:ln>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设想供选择的方案</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dgm:t>
        <a:bodyPr/>
        <a:lstStyle/>
        <a:p>
          <a:r>
            <a:rPr lang="en-US" altLang="zh-CN" dirty="0">
              <a:latin typeface="+mn-lt"/>
              <a:ea typeface="+mn-ea"/>
              <a:cs typeface="+mn-ea"/>
              <a:sym typeface="+mn-lt"/>
            </a:rPr>
            <a:t>2.</a:t>
          </a:r>
          <a:r>
            <a:rPr lang="zh-CN" altLang="en-US" dirty="0">
              <a:latin typeface="+mn-lt"/>
              <a:ea typeface="+mn-ea"/>
              <a:cs typeface="+mn-ea"/>
              <a:sym typeface="+mn-lt"/>
            </a:rPr>
            <a:t>选取合理的方案</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DCACC8E3-8B40-4A6D-A67E-F6F389A9977E}">
      <dgm:prSet phldrT="[文本]"/>
      <dgm:spPr/>
      <dgm:t>
        <a:bodyPr/>
        <a:lstStyle/>
        <a:p>
          <a:r>
            <a:rPr lang="en-US" altLang="zh-CN" dirty="0">
              <a:latin typeface="+mn-lt"/>
              <a:ea typeface="+mn-ea"/>
              <a:cs typeface="+mn-ea"/>
              <a:sym typeface="+mn-lt"/>
            </a:rPr>
            <a:t>8.</a:t>
          </a:r>
          <a:r>
            <a:rPr lang="zh-CN" altLang="en-US" dirty="0">
              <a:latin typeface="+mn-lt"/>
              <a:ea typeface="+mn-ea"/>
              <a:cs typeface="+mn-ea"/>
              <a:sym typeface="+mn-lt"/>
            </a:rPr>
            <a:t>书写文档</a:t>
          </a:r>
        </a:p>
      </dgm:t>
    </dgm:pt>
    <dgm:pt modelId="{551A9D83-6359-429C-BD06-6FE01DC8CB00}" type="parTrans" cxnId="{29533CD8-82BC-40D1-8702-6F5B9AA548F9}">
      <dgm:prSet/>
      <dgm:spPr/>
      <dgm:t>
        <a:bodyPr/>
        <a:lstStyle/>
        <a:p>
          <a:endParaRPr lang="zh-CN" altLang="en-US"/>
        </a:p>
      </dgm:t>
    </dgm:pt>
    <dgm:pt modelId="{B533D06F-2D2F-4AFA-8B64-8B6B8D203E3D}" type="sibTrans" cxnId="{29533CD8-82BC-40D1-8702-6F5B9AA548F9}">
      <dgm:prSet/>
      <dgm:spPr/>
      <dgm:t>
        <a:bodyPr/>
        <a:lstStyle/>
        <a:p>
          <a:endParaRPr lang="zh-CN" altLang="en-US"/>
        </a:p>
      </dgm:t>
    </dgm:pt>
    <dgm:pt modelId="{A8C84B0C-4F7B-4570-9FDB-3A97B8F7726B}">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推荐最佳方案</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dgm:t>
        <a:bodyPr/>
        <a:lstStyle/>
        <a:p>
          <a:r>
            <a:rPr lang="en-US" altLang="zh-CN" dirty="0">
              <a:latin typeface="+mn-lt"/>
              <a:ea typeface="+mn-ea"/>
              <a:cs typeface="+mn-ea"/>
              <a:sym typeface="+mn-lt"/>
            </a:rPr>
            <a:t>4.</a:t>
          </a:r>
          <a:r>
            <a:rPr lang="zh-CN" altLang="en-US" dirty="0">
              <a:latin typeface="+mn-lt"/>
              <a:ea typeface="+mn-ea"/>
              <a:cs typeface="+mn-ea"/>
              <a:sym typeface="+mn-lt"/>
            </a:rPr>
            <a:t>功能分解</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dgm:t>
        <a:bodyPr/>
        <a:lstStyle/>
        <a:p>
          <a:r>
            <a:rPr lang="en-US" altLang="zh-CN" dirty="0">
              <a:latin typeface="+mn-lt"/>
              <a:ea typeface="+mn-ea"/>
              <a:cs typeface="+mn-ea"/>
              <a:sym typeface="+mn-lt"/>
            </a:rPr>
            <a:t>5.</a:t>
          </a:r>
          <a:r>
            <a:rPr lang="zh-CN" altLang="en-US" dirty="0">
              <a:latin typeface="+mn-lt"/>
              <a:ea typeface="+mn-ea"/>
              <a:cs typeface="+mn-ea"/>
              <a:sym typeface="+mn-lt"/>
            </a:rPr>
            <a:t>设计软件结构</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D96A33C9-BE81-4546-A5C6-AE992F614776}">
      <dgm:prSet phldrT="[文本]"/>
      <dgm:spPr/>
      <dgm:t>
        <a:bodyPr/>
        <a:lstStyle/>
        <a:p>
          <a:r>
            <a:rPr lang="en-US" altLang="zh-CN" dirty="0">
              <a:latin typeface="+mn-lt"/>
              <a:ea typeface="+mn-ea"/>
              <a:cs typeface="+mn-ea"/>
              <a:sym typeface="+mn-lt"/>
            </a:rPr>
            <a:t>6.</a:t>
          </a:r>
          <a:r>
            <a:rPr lang="zh-CN" altLang="en-US" dirty="0">
              <a:latin typeface="+mn-lt"/>
              <a:ea typeface="+mn-ea"/>
              <a:cs typeface="+mn-ea"/>
              <a:sym typeface="+mn-lt"/>
            </a:rPr>
            <a:t>设计数据库</a:t>
          </a:r>
        </a:p>
      </dgm:t>
    </dgm:pt>
    <dgm:pt modelId="{04A684BC-C289-4804-9C87-D41D2D0CEDE6}" type="parTrans" cxnId="{DADDE4DD-4AB3-4031-AD0F-024A7C27A565}">
      <dgm:prSet/>
      <dgm:spPr/>
      <dgm:t>
        <a:bodyPr/>
        <a:lstStyle/>
        <a:p>
          <a:endParaRPr lang="zh-CN" altLang="en-US"/>
        </a:p>
      </dgm:t>
    </dgm:pt>
    <dgm:pt modelId="{693965D4-69EB-4B07-ABBD-6FB078FC6259}" type="sibTrans" cxnId="{DADDE4DD-4AB3-4031-AD0F-024A7C27A565}">
      <dgm:prSet/>
      <dgm:spPr/>
      <dgm:t>
        <a:bodyPr/>
        <a:lstStyle/>
        <a:p>
          <a:endParaRPr lang="zh-CN" altLang="en-US"/>
        </a:p>
      </dgm:t>
    </dgm:pt>
    <dgm:pt modelId="{FD7BB788-ECDE-4565-9F13-C8C5357DE502}">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制定测试计划</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dgm:t>
        <a:bodyPr/>
        <a:lstStyle/>
        <a:p>
          <a:r>
            <a:rPr lang="en-US" altLang="zh-CN" dirty="0">
              <a:latin typeface="+mn-lt"/>
              <a:ea typeface="+mn-ea"/>
              <a:cs typeface="+mn-ea"/>
              <a:sym typeface="+mn-lt"/>
            </a:rPr>
            <a:t>9.</a:t>
          </a:r>
          <a:r>
            <a:rPr lang="zh-CN" altLang="en-US" dirty="0">
              <a:latin typeface="+mn-lt"/>
              <a:ea typeface="+mn-ea"/>
              <a:cs typeface="+mn-ea"/>
              <a:sym typeface="+mn-lt"/>
            </a:rPr>
            <a:t>审查和复审</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4196" custLinFactNeighborY="28183"/>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9">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9">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9">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9">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9">
        <dgm:presLayoutVars>
          <dgm:bulletEnabled val="1"/>
        </dgm:presLayoutVars>
      </dgm:prSet>
      <dgm:spPr/>
    </dgm:pt>
    <dgm:pt modelId="{CA933ADA-A6CC-4864-AE29-FA0306024C97}" type="pres">
      <dgm:prSet presAssocID="{333F5611-1711-4981-927E-DBC4AA3088C5}" presName="sibTrans" presStyleCnt="0"/>
      <dgm:spPr/>
    </dgm:pt>
    <dgm:pt modelId="{81401272-BC52-4F83-AC08-AF7A4519B21B}" type="pres">
      <dgm:prSet presAssocID="{D96A33C9-BE81-4546-A5C6-AE992F614776}" presName="textNode" presStyleLbl="node1" presStyleIdx="5" presStyleCnt="9">
        <dgm:presLayoutVars>
          <dgm:bulletEnabled val="1"/>
        </dgm:presLayoutVars>
      </dgm:prSet>
      <dgm:spPr/>
    </dgm:pt>
    <dgm:pt modelId="{D526A650-0AEB-4776-917C-953A14507079}" type="pres">
      <dgm:prSet presAssocID="{693965D4-69EB-4B07-ABBD-6FB078FC6259}" presName="sibTrans" presStyleCnt="0"/>
      <dgm:spPr/>
    </dgm:pt>
    <dgm:pt modelId="{5AD40EA0-F5B0-4336-9071-D126AF3ADCB8}" type="pres">
      <dgm:prSet presAssocID="{FD7BB788-ECDE-4565-9F13-C8C5357DE502}" presName="textNode" presStyleLbl="node1" presStyleIdx="6" presStyleCnt="9">
        <dgm:presLayoutVars>
          <dgm:bulletEnabled val="1"/>
        </dgm:presLayoutVars>
      </dgm:prSet>
      <dgm:spPr/>
    </dgm:pt>
    <dgm:pt modelId="{F022BB1A-1216-41BD-BAC6-1AEF5B4B299E}" type="pres">
      <dgm:prSet presAssocID="{055CB2B4-67C7-4BB0-A19B-73562D2D07E0}" presName="sibTrans" presStyleCnt="0"/>
      <dgm:spPr/>
    </dgm:pt>
    <dgm:pt modelId="{5250536A-FD7D-417D-8357-C9A3DAF33E3D}" type="pres">
      <dgm:prSet presAssocID="{DCACC8E3-8B40-4A6D-A67E-F6F389A9977E}" presName="textNode" presStyleLbl="node1" presStyleIdx="7" presStyleCnt="9">
        <dgm:presLayoutVars>
          <dgm:bulletEnabled val="1"/>
        </dgm:presLayoutVars>
      </dgm:prSet>
      <dgm:spPr/>
    </dgm:pt>
    <dgm:pt modelId="{BCDEBACB-B8F7-4F12-B7B2-6C5E4B409C22}" type="pres">
      <dgm:prSet presAssocID="{B533D06F-2D2F-4AFA-8B64-8B6B8D203E3D}" presName="sibTrans" presStyleCnt="0"/>
      <dgm:spPr/>
    </dgm:pt>
    <dgm:pt modelId="{AF8C22EE-F522-4028-ACA1-9EB2A728BF28}" type="pres">
      <dgm:prSet presAssocID="{CE590ED1-EDC2-42BA-8A42-5C8E1F9DFE0D}" presName="textNode" presStyleLbl="node1" presStyleIdx="8" presStyleCnt="9">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35B7F73E-A79B-4B8F-AFE6-D289D8BB876E}" type="presOf" srcId="{D96A33C9-BE81-4546-A5C6-AE992F614776}" destId="{81401272-BC52-4F83-AC08-AF7A4519B21B}"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8"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A24F56AA-621D-4D6C-8D49-5AEFBA691763}" type="presOf" srcId="{DCACC8E3-8B40-4A6D-A67E-F6F389A9977E}" destId="{5250536A-FD7D-417D-8357-C9A3DAF33E3D}"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29533CD8-82BC-40D1-8702-6F5B9AA548F9}" srcId="{795CEB20-4012-473F-BDE3-30D70CDB0AEC}" destId="{DCACC8E3-8B40-4A6D-A67E-F6F389A9977E}" srcOrd="7" destOrd="0" parTransId="{551A9D83-6359-429C-BD06-6FE01DC8CB00}" sibTransId="{B533D06F-2D2F-4AFA-8B64-8B6B8D203E3D}"/>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DADDE4DD-4AB3-4031-AD0F-024A7C27A565}" srcId="{795CEB20-4012-473F-BDE3-30D70CDB0AEC}" destId="{D96A33C9-BE81-4546-A5C6-AE992F614776}" srcOrd="5" destOrd="0" parTransId="{04A684BC-C289-4804-9C87-D41D2D0CEDE6}" sibTransId="{693965D4-69EB-4B07-ABBD-6FB078FC6259}"/>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C394E845-E086-4F9A-BA47-688F76AF5BED}" type="presParOf" srcId="{A8799634-EC1C-41D1-BBB9-C9B363C1921A}" destId="{81401272-BC52-4F83-AC08-AF7A4519B21B}" srcOrd="10" destOrd="0" presId="urn:microsoft.com/office/officeart/2005/8/layout/hProcess9#2"/>
    <dgm:cxn modelId="{F79EFDBB-E875-445B-A85E-FBE7481B1FC6}" type="presParOf" srcId="{A8799634-EC1C-41D1-BBB9-C9B363C1921A}" destId="{D526A650-0AEB-4776-917C-953A14507079}"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 modelId="{9DBA643F-32C1-453A-A411-680493763162}" type="presParOf" srcId="{A8799634-EC1C-41D1-BBB9-C9B363C1921A}" destId="{F022BB1A-1216-41BD-BAC6-1AEF5B4B299E}" srcOrd="13" destOrd="0" presId="urn:microsoft.com/office/officeart/2005/8/layout/hProcess9#2"/>
    <dgm:cxn modelId="{67D19255-D08E-4654-85D8-B6867CC1BCA3}" type="presParOf" srcId="{A8799634-EC1C-41D1-BBB9-C9B363C1921A}" destId="{5250536A-FD7D-417D-8357-C9A3DAF33E3D}" srcOrd="14" destOrd="0" presId="urn:microsoft.com/office/officeart/2005/8/layout/hProcess9#2"/>
    <dgm:cxn modelId="{E9AB45EE-EE4E-4046-89D8-1977DBE3C3AE}" type="presParOf" srcId="{A8799634-EC1C-41D1-BBB9-C9B363C1921A}" destId="{BCDEBACB-B8F7-4F12-B7B2-6C5E4B409C22}" srcOrd="15" destOrd="0" presId="urn:microsoft.com/office/officeart/2005/8/layout/hProcess9#2"/>
    <dgm:cxn modelId="{CB419A98-4F61-48C4-8787-E091080FC0A6}" type="presParOf" srcId="{A8799634-EC1C-41D1-BBB9-C9B363C1921A}" destId="{AF8C22EE-F522-4028-ACA1-9EB2A728BF28}" srcOrd="16" destOrd="0" presId="urn:microsoft.com/office/officeart/2005/8/layout/hProcess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设想供选择的方案</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dgm:t>
        <a:bodyPr/>
        <a:lstStyle/>
        <a:p>
          <a:r>
            <a:rPr lang="en-US" altLang="zh-CN" dirty="0">
              <a:latin typeface="+mn-lt"/>
              <a:ea typeface="+mn-ea"/>
              <a:cs typeface="+mn-ea"/>
              <a:sym typeface="+mn-lt"/>
            </a:rPr>
            <a:t>2.</a:t>
          </a:r>
          <a:r>
            <a:rPr lang="zh-CN" altLang="en-US" dirty="0">
              <a:latin typeface="+mn-lt"/>
              <a:ea typeface="+mn-ea"/>
              <a:cs typeface="+mn-ea"/>
              <a:sym typeface="+mn-lt"/>
            </a:rPr>
            <a:t>选取合理的方案</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DCACC8E3-8B40-4A6D-A67E-F6F389A9977E}">
      <dgm:prSet phldrT="[文本]"/>
      <dgm:spPr/>
      <dgm:t>
        <a:bodyPr/>
        <a:lstStyle/>
        <a:p>
          <a:r>
            <a:rPr lang="en-US" altLang="zh-CN" dirty="0">
              <a:latin typeface="+mn-lt"/>
              <a:ea typeface="+mn-ea"/>
              <a:cs typeface="+mn-ea"/>
              <a:sym typeface="+mn-lt"/>
            </a:rPr>
            <a:t>8.</a:t>
          </a:r>
          <a:r>
            <a:rPr lang="zh-CN" altLang="en-US" dirty="0">
              <a:latin typeface="+mn-lt"/>
              <a:ea typeface="+mn-ea"/>
              <a:cs typeface="+mn-ea"/>
              <a:sym typeface="+mn-lt"/>
            </a:rPr>
            <a:t>书写文档</a:t>
          </a:r>
        </a:p>
      </dgm:t>
    </dgm:pt>
    <dgm:pt modelId="{551A9D83-6359-429C-BD06-6FE01DC8CB00}" type="parTrans" cxnId="{29533CD8-82BC-40D1-8702-6F5B9AA548F9}">
      <dgm:prSet/>
      <dgm:spPr/>
      <dgm:t>
        <a:bodyPr/>
        <a:lstStyle/>
        <a:p>
          <a:endParaRPr lang="zh-CN" altLang="en-US"/>
        </a:p>
      </dgm:t>
    </dgm:pt>
    <dgm:pt modelId="{B533D06F-2D2F-4AFA-8B64-8B6B8D203E3D}" type="sibTrans" cxnId="{29533CD8-82BC-40D1-8702-6F5B9AA548F9}">
      <dgm:prSet/>
      <dgm:spPr/>
      <dgm:t>
        <a:bodyPr/>
        <a:lstStyle/>
        <a:p>
          <a:endParaRPr lang="zh-CN" altLang="en-US"/>
        </a:p>
      </dgm:t>
    </dgm:pt>
    <dgm:pt modelId="{A8C84B0C-4F7B-4570-9FDB-3A97B8F7726B}">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推荐最佳方案</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dgm:t>
        <a:bodyPr/>
        <a:lstStyle/>
        <a:p>
          <a:r>
            <a:rPr lang="en-US" altLang="zh-CN" dirty="0">
              <a:latin typeface="+mn-lt"/>
              <a:ea typeface="+mn-ea"/>
              <a:cs typeface="+mn-ea"/>
              <a:sym typeface="+mn-lt"/>
            </a:rPr>
            <a:t>4.</a:t>
          </a:r>
          <a:r>
            <a:rPr lang="zh-CN" altLang="en-US" dirty="0">
              <a:latin typeface="+mn-lt"/>
              <a:ea typeface="+mn-ea"/>
              <a:cs typeface="+mn-ea"/>
              <a:sym typeface="+mn-lt"/>
            </a:rPr>
            <a:t>功能分解</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dgm:t>
        <a:bodyPr/>
        <a:lstStyle/>
        <a:p>
          <a:r>
            <a:rPr lang="en-US" altLang="zh-CN" dirty="0">
              <a:latin typeface="+mn-lt"/>
              <a:ea typeface="+mn-ea"/>
              <a:cs typeface="+mn-ea"/>
              <a:sym typeface="+mn-lt"/>
            </a:rPr>
            <a:t>5.</a:t>
          </a:r>
          <a:r>
            <a:rPr lang="zh-CN" altLang="en-US" dirty="0">
              <a:latin typeface="+mn-lt"/>
              <a:ea typeface="+mn-ea"/>
              <a:cs typeface="+mn-ea"/>
              <a:sym typeface="+mn-lt"/>
            </a:rPr>
            <a:t>设计软件结构</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D96A33C9-BE81-4546-A5C6-AE992F614776}">
      <dgm:prSet phldrT="[文本]"/>
      <dgm:spPr/>
      <dgm:t>
        <a:bodyPr/>
        <a:lstStyle/>
        <a:p>
          <a:r>
            <a:rPr lang="en-US" altLang="zh-CN" dirty="0">
              <a:latin typeface="+mn-lt"/>
              <a:ea typeface="+mn-ea"/>
              <a:cs typeface="+mn-ea"/>
              <a:sym typeface="+mn-lt"/>
            </a:rPr>
            <a:t>6.</a:t>
          </a:r>
          <a:r>
            <a:rPr lang="zh-CN" altLang="en-US" dirty="0">
              <a:latin typeface="+mn-lt"/>
              <a:ea typeface="+mn-ea"/>
              <a:cs typeface="+mn-ea"/>
              <a:sym typeface="+mn-lt"/>
            </a:rPr>
            <a:t>设计数据库</a:t>
          </a:r>
        </a:p>
      </dgm:t>
    </dgm:pt>
    <dgm:pt modelId="{04A684BC-C289-4804-9C87-D41D2D0CEDE6}" type="parTrans" cxnId="{DADDE4DD-4AB3-4031-AD0F-024A7C27A565}">
      <dgm:prSet/>
      <dgm:spPr/>
      <dgm:t>
        <a:bodyPr/>
        <a:lstStyle/>
        <a:p>
          <a:endParaRPr lang="zh-CN" altLang="en-US"/>
        </a:p>
      </dgm:t>
    </dgm:pt>
    <dgm:pt modelId="{693965D4-69EB-4B07-ABBD-6FB078FC6259}" type="sibTrans" cxnId="{DADDE4DD-4AB3-4031-AD0F-024A7C27A565}">
      <dgm:prSet/>
      <dgm:spPr/>
      <dgm:t>
        <a:bodyPr/>
        <a:lstStyle/>
        <a:p>
          <a:endParaRPr lang="zh-CN" altLang="en-US"/>
        </a:p>
      </dgm:t>
    </dgm:pt>
    <dgm:pt modelId="{FD7BB788-ECDE-4565-9F13-C8C5357DE502}">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制定测试计划</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a:solidFill>
          <a:srgbClr val="FF0000"/>
        </a:solidFill>
      </dgm:spPr>
      <dgm:t>
        <a:bodyPr/>
        <a:lstStyle/>
        <a:p>
          <a:r>
            <a:rPr lang="en-US" altLang="zh-CN" dirty="0">
              <a:latin typeface="+mn-lt"/>
              <a:ea typeface="+mn-ea"/>
              <a:cs typeface="+mn-ea"/>
              <a:sym typeface="+mn-lt"/>
            </a:rPr>
            <a:t>9.</a:t>
          </a:r>
          <a:r>
            <a:rPr lang="zh-CN" altLang="en-US" dirty="0">
              <a:latin typeface="+mn-lt"/>
              <a:ea typeface="+mn-ea"/>
              <a:cs typeface="+mn-ea"/>
              <a:sym typeface="+mn-lt"/>
            </a:rPr>
            <a:t>审查和复审</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672" custLinFactNeighborY="-8864"/>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9">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9">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9">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9">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9">
        <dgm:presLayoutVars>
          <dgm:bulletEnabled val="1"/>
        </dgm:presLayoutVars>
      </dgm:prSet>
      <dgm:spPr/>
    </dgm:pt>
    <dgm:pt modelId="{CA933ADA-A6CC-4864-AE29-FA0306024C97}" type="pres">
      <dgm:prSet presAssocID="{333F5611-1711-4981-927E-DBC4AA3088C5}" presName="sibTrans" presStyleCnt="0"/>
      <dgm:spPr/>
    </dgm:pt>
    <dgm:pt modelId="{81401272-BC52-4F83-AC08-AF7A4519B21B}" type="pres">
      <dgm:prSet presAssocID="{D96A33C9-BE81-4546-A5C6-AE992F614776}" presName="textNode" presStyleLbl="node1" presStyleIdx="5" presStyleCnt="9">
        <dgm:presLayoutVars>
          <dgm:bulletEnabled val="1"/>
        </dgm:presLayoutVars>
      </dgm:prSet>
      <dgm:spPr/>
    </dgm:pt>
    <dgm:pt modelId="{D526A650-0AEB-4776-917C-953A14507079}" type="pres">
      <dgm:prSet presAssocID="{693965D4-69EB-4B07-ABBD-6FB078FC6259}" presName="sibTrans" presStyleCnt="0"/>
      <dgm:spPr/>
    </dgm:pt>
    <dgm:pt modelId="{5AD40EA0-F5B0-4336-9071-D126AF3ADCB8}" type="pres">
      <dgm:prSet presAssocID="{FD7BB788-ECDE-4565-9F13-C8C5357DE502}" presName="textNode" presStyleLbl="node1" presStyleIdx="6" presStyleCnt="9">
        <dgm:presLayoutVars>
          <dgm:bulletEnabled val="1"/>
        </dgm:presLayoutVars>
      </dgm:prSet>
      <dgm:spPr/>
    </dgm:pt>
    <dgm:pt modelId="{F022BB1A-1216-41BD-BAC6-1AEF5B4B299E}" type="pres">
      <dgm:prSet presAssocID="{055CB2B4-67C7-4BB0-A19B-73562D2D07E0}" presName="sibTrans" presStyleCnt="0"/>
      <dgm:spPr/>
    </dgm:pt>
    <dgm:pt modelId="{5250536A-FD7D-417D-8357-C9A3DAF33E3D}" type="pres">
      <dgm:prSet presAssocID="{DCACC8E3-8B40-4A6D-A67E-F6F389A9977E}" presName="textNode" presStyleLbl="node1" presStyleIdx="7" presStyleCnt="9">
        <dgm:presLayoutVars>
          <dgm:bulletEnabled val="1"/>
        </dgm:presLayoutVars>
      </dgm:prSet>
      <dgm:spPr/>
    </dgm:pt>
    <dgm:pt modelId="{BCDEBACB-B8F7-4F12-B7B2-6C5E4B409C22}" type="pres">
      <dgm:prSet presAssocID="{B533D06F-2D2F-4AFA-8B64-8B6B8D203E3D}" presName="sibTrans" presStyleCnt="0"/>
      <dgm:spPr/>
    </dgm:pt>
    <dgm:pt modelId="{AF8C22EE-F522-4028-ACA1-9EB2A728BF28}" type="pres">
      <dgm:prSet presAssocID="{CE590ED1-EDC2-42BA-8A42-5C8E1F9DFE0D}" presName="textNode" presStyleLbl="node1" presStyleIdx="8" presStyleCnt="9">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35B7F73E-A79B-4B8F-AFE6-D289D8BB876E}" type="presOf" srcId="{D96A33C9-BE81-4546-A5C6-AE992F614776}" destId="{81401272-BC52-4F83-AC08-AF7A4519B21B}"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8"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A24F56AA-621D-4D6C-8D49-5AEFBA691763}" type="presOf" srcId="{DCACC8E3-8B40-4A6D-A67E-F6F389A9977E}" destId="{5250536A-FD7D-417D-8357-C9A3DAF33E3D}"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29533CD8-82BC-40D1-8702-6F5B9AA548F9}" srcId="{795CEB20-4012-473F-BDE3-30D70CDB0AEC}" destId="{DCACC8E3-8B40-4A6D-A67E-F6F389A9977E}" srcOrd="7" destOrd="0" parTransId="{551A9D83-6359-429C-BD06-6FE01DC8CB00}" sibTransId="{B533D06F-2D2F-4AFA-8B64-8B6B8D203E3D}"/>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DADDE4DD-4AB3-4031-AD0F-024A7C27A565}" srcId="{795CEB20-4012-473F-BDE3-30D70CDB0AEC}" destId="{D96A33C9-BE81-4546-A5C6-AE992F614776}" srcOrd="5" destOrd="0" parTransId="{04A684BC-C289-4804-9C87-D41D2D0CEDE6}" sibTransId="{693965D4-69EB-4B07-ABBD-6FB078FC6259}"/>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C394E845-E086-4F9A-BA47-688F76AF5BED}" type="presParOf" srcId="{A8799634-EC1C-41D1-BBB9-C9B363C1921A}" destId="{81401272-BC52-4F83-AC08-AF7A4519B21B}" srcOrd="10" destOrd="0" presId="urn:microsoft.com/office/officeart/2005/8/layout/hProcess9#2"/>
    <dgm:cxn modelId="{F79EFDBB-E875-445B-A85E-FBE7481B1FC6}" type="presParOf" srcId="{A8799634-EC1C-41D1-BBB9-C9B363C1921A}" destId="{D526A650-0AEB-4776-917C-953A14507079}"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 modelId="{9DBA643F-32C1-453A-A411-680493763162}" type="presParOf" srcId="{A8799634-EC1C-41D1-BBB9-C9B363C1921A}" destId="{F022BB1A-1216-41BD-BAC6-1AEF5B4B299E}" srcOrd="13" destOrd="0" presId="urn:microsoft.com/office/officeart/2005/8/layout/hProcess9#2"/>
    <dgm:cxn modelId="{67D19255-D08E-4654-85D8-B6867CC1BCA3}" type="presParOf" srcId="{A8799634-EC1C-41D1-BBB9-C9B363C1921A}" destId="{5250536A-FD7D-417D-8357-C9A3DAF33E3D}" srcOrd="14" destOrd="0" presId="urn:microsoft.com/office/officeart/2005/8/layout/hProcess9#2"/>
    <dgm:cxn modelId="{E9AB45EE-EE4E-4046-89D8-1977DBE3C3AE}" type="presParOf" srcId="{A8799634-EC1C-41D1-BBB9-C9B363C1921A}" destId="{BCDEBACB-B8F7-4F12-B7B2-6C5E4B409C22}" srcOrd="15" destOrd="0" presId="urn:microsoft.com/office/officeart/2005/8/layout/hProcess9#2"/>
    <dgm:cxn modelId="{CB419A98-4F61-48C4-8787-E091080FC0A6}" type="presParOf" srcId="{A8799634-EC1C-41D1-BBB9-C9B363C1921A}" destId="{AF8C22EE-F522-4028-ACA1-9EB2A728BF28}" srcOrd="16" destOrd="0" presId="urn:microsoft.com/office/officeart/2005/8/layout/hProcess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a:solidFill>
          <a:srgbClr val="FF0000"/>
        </a:solidFill>
      </dgm:spPr>
      <dgm:t>
        <a:bodyPr/>
        <a:lstStyle/>
        <a:p>
          <a:r>
            <a:rPr lang="en-US" altLang="zh-CN" dirty="0">
              <a:latin typeface="+mn-lt"/>
              <a:ea typeface="+mn-ea"/>
              <a:cs typeface="+mn-ea"/>
              <a:sym typeface="+mn-lt"/>
            </a:rPr>
            <a:t>1.</a:t>
          </a:r>
          <a:r>
            <a:rPr lang="zh-CN" altLang="en-US" dirty="0">
              <a:latin typeface="+mn-lt"/>
              <a:ea typeface="+mn-ea"/>
              <a:cs typeface="+mn-ea"/>
              <a:sym typeface="+mn-lt"/>
            </a:rPr>
            <a:t>设想供选择的方案</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dgm:t>
        <a:bodyPr/>
        <a:lstStyle/>
        <a:p>
          <a:r>
            <a:rPr lang="en-US" altLang="zh-CN" dirty="0">
              <a:latin typeface="+mn-lt"/>
              <a:ea typeface="+mn-ea"/>
              <a:cs typeface="+mn-ea"/>
              <a:sym typeface="+mn-lt"/>
            </a:rPr>
            <a:t>2.</a:t>
          </a:r>
          <a:r>
            <a:rPr lang="zh-CN" altLang="en-US" dirty="0">
              <a:latin typeface="+mn-lt"/>
              <a:ea typeface="+mn-ea"/>
              <a:cs typeface="+mn-ea"/>
              <a:sym typeface="+mn-lt"/>
            </a:rPr>
            <a:t>选取合理的方案</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DCACC8E3-8B40-4A6D-A67E-F6F389A9977E}">
      <dgm:prSet phldrT="[文本]"/>
      <dgm:spPr/>
      <dgm:t>
        <a:bodyPr/>
        <a:lstStyle/>
        <a:p>
          <a:r>
            <a:rPr lang="en-US" altLang="zh-CN" dirty="0">
              <a:latin typeface="+mn-lt"/>
              <a:ea typeface="+mn-ea"/>
              <a:cs typeface="+mn-ea"/>
              <a:sym typeface="+mn-lt"/>
            </a:rPr>
            <a:t>8.</a:t>
          </a:r>
          <a:r>
            <a:rPr lang="zh-CN" altLang="en-US" dirty="0">
              <a:latin typeface="+mn-lt"/>
              <a:ea typeface="+mn-ea"/>
              <a:cs typeface="+mn-ea"/>
              <a:sym typeface="+mn-lt"/>
            </a:rPr>
            <a:t>书写文档</a:t>
          </a:r>
        </a:p>
      </dgm:t>
    </dgm:pt>
    <dgm:pt modelId="{551A9D83-6359-429C-BD06-6FE01DC8CB00}" type="parTrans" cxnId="{29533CD8-82BC-40D1-8702-6F5B9AA548F9}">
      <dgm:prSet/>
      <dgm:spPr/>
      <dgm:t>
        <a:bodyPr/>
        <a:lstStyle/>
        <a:p>
          <a:endParaRPr lang="zh-CN" altLang="en-US"/>
        </a:p>
      </dgm:t>
    </dgm:pt>
    <dgm:pt modelId="{B533D06F-2D2F-4AFA-8B64-8B6B8D203E3D}" type="sibTrans" cxnId="{29533CD8-82BC-40D1-8702-6F5B9AA548F9}">
      <dgm:prSet/>
      <dgm:spPr/>
      <dgm:t>
        <a:bodyPr/>
        <a:lstStyle/>
        <a:p>
          <a:endParaRPr lang="zh-CN" altLang="en-US"/>
        </a:p>
      </dgm:t>
    </dgm:pt>
    <dgm:pt modelId="{A8C84B0C-4F7B-4570-9FDB-3A97B8F7726B}">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推荐最佳方案</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dgm:t>
        <a:bodyPr/>
        <a:lstStyle/>
        <a:p>
          <a:r>
            <a:rPr lang="en-US" altLang="zh-CN" dirty="0">
              <a:latin typeface="+mn-lt"/>
              <a:ea typeface="+mn-ea"/>
              <a:cs typeface="+mn-ea"/>
              <a:sym typeface="+mn-lt"/>
            </a:rPr>
            <a:t>4.</a:t>
          </a:r>
          <a:r>
            <a:rPr lang="zh-CN" altLang="en-US" dirty="0">
              <a:latin typeface="+mn-lt"/>
              <a:ea typeface="+mn-ea"/>
              <a:cs typeface="+mn-ea"/>
              <a:sym typeface="+mn-lt"/>
            </a:rPr>
            <a:t>功能分解</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dgm:t>
        <a:bodyPr/>
        <a:lstStyle/>
        <a:p>
          <a:r>
            <a:rPr lang="en-US" altLang="zh-CN" dirty="0">
              <a:latin typeface="+mn-lt"/>
              <a:ea typeface="+mn-ea"/>
              <a:cs typeface="+mn-ea"/>
              <a:sym typeface="+mn-lt"/>
            </a:rPr>
            <a:t>5.</a:t>
          </a:r>
          <a:r>
            <a:rPr lang="zh-CN" altLang="en-US" dirty="0">
              <a:latin typeface="+mn-lt"/>
              <a:ea typeface="+mn-ea"/>
              <a:cs typeface="+mn-ea"/>
              <a:sym typeface="+mn-lt"/>
            </a:rPr>
            <a:t>设计软件结构</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D96A33C9-BE81-4546-A5C6-AE992F614776}">
      <dgm:prSet phldrT="[文本]"/>
      <dgm:spPr/>
      <dgm:t>
        <a:bodyPr/>
        <a:lstStyle/>
        <a:p>
          <a:r>
            <a:rPr lang="en-US" altLang="zh-CN" dirty="0">
              <a:latin typeface="+mn-lt"/>
              <a:ea typeface="+mn-ea"/>
              <a:cs typeface="+mn-ea"/>
              <a:sym typeface="+mn-lt"/>
            </a:rPr>
            <a:t>6.</a:t>
          </a:r>
          <a:r>
            <a:rPr lang="zh-CN" altLang="en-US" dirty="0">
              <a:latin typeface="+mn-lt"/>
              <a:ea typeface="+mn-ea"/>
              <a:cs typeface="+mn-ea"/>
              <a:sym typeface="+mn-lt"/>
            </a:rPr>
            <a:t>设计数据库</a:t>
          </a:r>
        </a:p>
      </dgm:t>
    </dgm:pt>
    <dgm:pt modelId="{04A684BC-C289-4804-9C87-D41D2D0CEDE6}" type="parTrans" cxnId="{DADDE4DD-4AB3-4031-AD0F-024A7C27A565}">
      <dgm:prSet/>
      <dgm:spPr/>
      <dgm:t>
        <a:bodyPr/>
        <a:lstStyle/>
        <a:p>
          <a:endParaRPr lang="zh-CN" altLang="en-US"/>
        </a:p>
      </dgm:t>
    </dgm:pt>
    <dgm:pt modelId="{693965D4-69EB-4B07-ABBD-6FB078FC6259}" type="sibTrans" cxnId="{DADDE4DD-4AB3-4031-AD0F-024A7C27A565}">
      <dgm:prSet/>
      <dgm:spPr/>
      <dgm:t>
        <a:bodyPr/>
        <a:lstStyle/>
        <a:p>
          <a:endParaRPr lang="zh-CN" altLang="en-US"/>
        </a:p>
      </dgm:t>
    </dgm:pt>
    <dgm:pt modelId="{FD7BB788-ECDE-4565-9F13-C8C5357DE502}">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制定测试计划</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dgm:t>
        <a:bodyPr/>
        <a:lstStyle/>
        <a:p>
          <a:r>
            <a:rPr lang="en-US" altLang="zh-CN" dirty="0">
              <a:latin typeface="+mn-lt"/>
              <a:ea typeface="+mn-ea"/>
              <a:cs typeface="+mn-ea"/>
              <a:sym typeface="+mn-lt"/>
            </a:rPr>
            <a:t>9.</a:t>
          </a:r>
          <a:r>
            <a:rPr lang="zh-CN" altLang="en-US" dirty="0">
              <a:latin typeface="+mn-lt"/>
              <a:ea typeface="+mn-ea"/>
              <a:cs typeface="+mn-ea"/>
              <a:sym typeface="+mn-lt"/>
            </a:rPr>
            <a:t>审查和复审</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4196" custLinFactNeighborY="28183"/>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9">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9">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9">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9">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9">
        <dgm:presLayoutVars>
          <dgm:bulletEnabled val="1"/>
        </dgm:presLayoutVars>
      </dgm:prSet>
      <dgm:spPr/>
    </dgm:pt>
    <dgm:pt modelId="{CA933ADA-A6CC-4864-AE29-FA0306024C97}" type="pres">
      <dgm:prSet presAssocID="{333F5611-1711-4981-927E-DBC4AA3088C5}" presName="sibTrans" presStyleCnt="0"/>
      <dgm:spPr/>
    </dgm:pt>
    <dgm:pt modelId="{81401272-BC52-4F83-AC08-AF7A4519B21B}" type="pres">
      <dgm:prSet presAssocID="{D96A33C9-BE81-4546-A5C6-AE992F614776}" presName="textNode" presStyleLbl="node1" presStyleIdx="5" presStyleCnt="9">
        <dgm:presLayoutVars>
          <dgm:bulletEnabled val="1"/>
        </dgm:presLayoutVars>
      </dgm:prSet>
      <dgm:spPr/>
    </dgm:pt>
    <dgm:pt modelId="{D526A650-0AEB-4776-917C-953A14507079}" type="pres">
      <dgm:prSet presAssocID="{693965D4-69EB-4B07-ABBD-6FB078FC6259}" presName="sibTrans" presStyleCnt="0"/>
      <dgm:spPr/>
    </dgm:pt>
    <dgm:pt modelId="{5AD40EA0-F5B0-4336-9071-D126AF3ADCB8}" type="pres">
      <dgm:prSet presAssocID="{FD7BB788-ECDE-4565-9F13-C8C5357DE502}" presName="textNode" presStyleLbl="node1" presStyleIdx="6" presStyleCnt="9">
        <dgm:presLayoutVars>
          <dgm:bulletEnabled val="1"/>
        </dgm:presLayoutVars>
      </dgm:prSet>
      <dgm:spPr/>
    </dgm:pt>
    <dgm:pt modelId="{F022BB1A-1216-41BD-BAC6-1AEF5B4B299E}" type="pres">
      <dgm:prSet presAssocID="{055CB2B4-67C7-4BB0-A19B-73562D2D07E0}" presName="sibTrans" presStyleCnt="0"/>
      <dgm:spPr/>
    </dgm:pt>
    <dgm:pt modelId="{5250536A-FD7D-417D-8357-C9A3DAF33E3D}" type="pres">
      <dgm:prSet presAssocID="{DCACC8E3-8B40-4A6D-A67E-F6F389A9977E}" presName="textNode" presStyleLbl="node1" presStyleIdx="7" presStyleCnt="9">
        <dgm:presLayoutVars>
          <dgm:bulletEnabled val="1"/>
        </dgm:presLayoutVars>
      </dgm:prSet>
      <dgm:spPr/>
    </dgm:pt>
    <dgm:pt modelId="{BCDEBACB-B8F7-4F12-B7B2-6C5E4B409C22}" type="pres">
      <dgm:prSet presAssocID="{B533D06F-2D2F-4AFA-8B64-8B6B8D203E3D}" presName="sibTrans" presStyleCnt="0"/>
      <dgm:spPr/>
    </dgm:pt>
    <dgm:pt modelId="{AF8C22EE-F522-4028-ACA1-9EB2A728BF28}" type="pres">
      <dgm:prSet presAssocID="{CE590ED1-EDC2-42BA-8A42-5C8E1F9DFE0D}" presName="textNode" presStyleLbl="node1" presStyleIdx="8" presStyleCnt="9">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35B7F73E-A79B-4B8F-AFE6-D289D8BB876E}" type="presOf" srcId="{D96A33C9-BE81-4546-A5C6-AE992F614776}" destId="{81401272-BC52-4F83-AC08-AF7A4519B21B}"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8"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A24F56AA-621D-4D6C-8D49-5AEFBA691763}" type="presOf" srcId="{DCACC8E3-8B40-4A6D-A67E-F6F389A9977E}" destId="{5250536A-FD7D-417D-8357-C9A3DAF33E3D}"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29533CD8-82BC-40D1-8702-6F5B9AA548F9}" srcId="{795CEB20-4012-473F-BDE3-30D70CDB0AEC}" destId="{DCACC8E3-8B40-4A6D-A67E-F6F389A9977E}" srcOrd="7" destOrd="0" parTransId="{551A9D83-6359-429C-BD06-6FE01DC8CB00}" sibTransId="{B533D06F-2D2F-4AFA-8B64-8B6B8D203E3D}"/>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DADDE4DD-4AB3-4031-AD0F-024A7C27A565}" srcId="{795CEB20-4012-473F-BDE3-30D70CDB0AEC}" destId="{D96A33C9-BE81-4546-A5C6-AE992F614776}" srcOrd="5" destOrd="0" parTransId="{04A684BC-C289-4804-9C87-D41D2D0CEDE6}" sibTransId="{693965D4-69EB-4B07-ABBD-6FB078FC6259}"/>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C394E845-E086-4F9A-BA47-688F76AF5BED}" type="presParOf" srcId="{A8799634-EC1C-41D1-BBB9-C9B363C1921A}" destId="{81401272-BC52-4F83-AC08-AF7A4519B21B}" srcOrd="10" destOrd="0" presId="urn:microsoft.com/office/officeart/2005/8/layout/hProcess9#2"/>
    <dgm:cxn modelId="{F79EFDBB-E875-445B-A85E-FBE7481B1FC6}" type="presParOf" srcId="{A8799634-EC1C-41D1-BBB9-C9B363C1921A}" destId="{D526A650-0AEB-4776-917C-953A14507079}"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 modelId="{9DBA643F-32C1-453A-A411-680493763162}" type="presParOf" srcId="{A8799634-EC1C-41D1-BBB9-C9B363C1921A}" destId="{F022BB1A-1216-41BD-BAC6-1AEF5B4B299E}" srcOrd="13" destOrd="0" presId="urn:microsoft.com/office/officeart/2005/8/layout/hProcess9#2"/>
    <dgm:cxn modelId="{67D19255-D08E-4654-85D8-B6867CC1BCA3}" type="presParOf" srcId="{A8799634-EC1C-41D1-BBB9-C9B363C1921A}" destId="{5250536A-FD7D-417D-8357-C9A3DAF33E3D}" srcOrd="14" destOrd="0" presId="urn:microsoft.com/office/officeart/2005/8/layout/hProcess9#2"/>
    <dgm:cxn modelId="{E9AB45EE-EE4E-4046-89D8-1977DBE3C3AE}" type="presParOf" srcId="{A8799634-EC1C-41D1-BBB9-C9B363C1921A}" destId="{BCDEBACB-B8F7-4F12-B7B2-6C5E4B409C22}" srcOrd="15" destOrd="0" presId="urn:microsoft.com/office/officeart/2005/8/layout/hProcess9#2"/>
    <dgm:cxn modelId="{CB419A98-4F61-48C4-8787-E091080FC0A6}" type="presParOf" srcId="{A8799634-EC1C-41D1-BBB9-C9B363C1921A}" destId="{AF8C22EE-F522-4028-ACA1-9EB2A728BF28}" srcOrd="16" destOrd="0" presId="urn:microsoft.com/office/officeart/2005/8/layout/hProcess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设想供选择的方案</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a:solidFill>
          <a:srgbClr val="FF0000"/>
        </a:solidFill>
      </dgm:spPr>
      <dgm:t>
        <a:bodyPr/>
        <a:lstStyle/>
        <a:p>
          <a:r>
            <a:rPr lang="en-US" altLang="zh-CN" dirty="0">
              <a:latin typeface="+mn-lt"/>
              <a:ea typeface="+mn-ea"/>
              <a:cs typeface="+mn-ea"/>
              <a:sym typeface="+mn-lt"/>
            </a:rPr>
            <a:t>2.</a:t>
          </a:r>
          <a:r>
            <a:rPr lang="zh-CN" altLang="en-US" dirty="0">
              <a:latin typeface="+mn-lt"/>
              <a:ea typeface="+mn-ea"/>
              <a:cs typeface="+mn-ea"/>
              <a:sym typeface="+mn-lt"/>
            </a:rPr>
            <a:t>选取合理的方案</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DCACC8E3-8B40-4A6D-A67E-F6F389A9977E}">
      <dgm:prSet phldrT="[文本]"/>
      <dgm:spPr/>
      <dgm:t>
        <a:bodyPr/>
        <a:lstStyle/>
        <a:p>
          <a:r>
            <a:rPr lang="en-US" altLang="zh-CN" dirty="0">
              <a:latin typeface="+mn-lt"/>
              <a:ea typeface="+mn-ea"/>
              <a:cs typeface="+mn-ea"/>
              <a:sym typeface="+mn-lt"/>
            </a:rPr>
            <a:t>8.</a:t>
          </a:r>
          <a:r>
            <a:rPr lang="zh-CN" altLang="en-US" dirty="0">
              <a:latin typeface="+mn-lt"/>
              <a:ea typeface="+mn-ea"/>
              <a:cs typeface="+mn-ea"/>
              <a:sym typeface="+mn-lt"/>
            </a:rPr>
            <a:t>书写文档</a:t>
          </a:r>
        </a:p>
      </dgm:t>
    </dgm:pt>
    <dgm:pt modelId="{551A9D83-6359-429C-BD06-6FE01DC8CB00}" type="parTrans" cxnId="{29533CD8-82BC-40D1-8702-6F5B9AA548F9}">
      <dgm:prSet/>
      <dgm:spPr/>
      <dgm:t>
        <a:bodyPr/>
        <a:lstStyle/>
        <a:p>
          <a:endParaRPr lang="zh-CN" altLang="en-US"/>
        </a:p>
      </dgm:t>
    </dgm:pt>
    <dgm:pt modelId="{B533D06F-2D2F-4AFA-8B64-8B6B8D203E3D}" type="sibTrans" cxnId="{29533CD8-82BC-40D1-8702-6F5B9AA548F9}">
      <dgm:prSet/>
      <dgm:spPr/>
      <dgm:t>
        <a:bodyPr/>
        <a:lstStyle/>
        <a:p>
          <a:endParaRPr lang="zh-CN" altLang="en-US"/>
        </a:p>
      </dgm:t>
    </dgm:pt>
    <dgm:pt modelId="{A8C84B0C-4F7B-4570-9FDB-3A97B8F7726B}">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推荐最佳方案</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dgm:t>
        <a:bodyPr/>
        <a:lstStyle/>
        <a:p>
          <a:r>
            <a:rPr lang="en-US" altLang="zh-CN" dirty="0">
              <a:latin typeface="+mn-lt"/>
              <a:ea typeface="+mn-ea"/>
              <a:cs typeface="+mn-ea"/>
              <a:sym typeface="+mn-lt"/>
            </a:rPr>
            <a:t>4.</a:t>
          </a:r>
          <a:r>
            <a:rPr lang="zh-CN" altLang="en-US" dirty="0">
              <a:latin typeface="+mn-lt"/>
              <a:ea typeface="+mn-ea"/>
              <a:cs typeface="+mn-ea"/>
              <a:sym typeface="+mn-lt"/>
            </a:rPr>
            <a:t>功能分解</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dgm:t>
        <a:bodyPr/>
        <a:lstStyle/>
        <a:p>
          <a:r>
            <a:rPr lang="en-US" altLang="zh-CN" dirty="0">
              <a:latin typeface="+mn-lt"/>
              <a:ea typeface="+mn-ea"/>
              <a:cs typeface="+mn-ea"/>
              <a:sym typeface="+mn-lt"/>
            </a:rPr>
            <a:t>5.</a:t>
          </a:r>
          <a:r>
            <a:rPr lang="zh-CN" altLang="en-US" dirty="0">
              <a:latin typeface="+mn-lt"/>
              <a:ea typeface="+mn-ea"/>
              <a:cs typeface="+mn-ea"/>
              <a:sym typeface="+mn-lt"/>
            </a:rPr>
            <a:t>设计软件结构</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D96A33C9-BE81-4546-A5C6-AE992F614776}">
      <dgm:prSet phldrT="[文本]"/>
      <dgm:spPr/>
      <dgm:t>
        <a:bodyPr/>
        <a:lstStyle/>
        <a:p>
          <a:r>
            <a:rPr lang="en-US" altLang="zh-CN" dirty="0">
              <a:latin typeface="+mn-lt"/>
              <a:ea typeface="+mn-ea"/>
              <a:cs typeface="+mn-ea"/>
              <a:sym typeface="+mn-lt"/>
            </a:rPr>
            <a:t>6.</a:t>
          </a:r>
          <a:r>
            <a:rPr lang="zh-CN" altLang="en-US" dirty="0">
              <a:latin typeface="+mn-lt"/>
              <a:ea typeface="+mn-ea"/>
              <a:cs typeface="+mn-ea"/>
              <a:sym typeface="+mn-lt"/>
            </a:rPr>
            <a:t>设计数据库</a:t>
          </a:r>
        </a:p>
      </dgm:t>
    </dgm:pt>
    <dgm:pt modelId="{04A684BC-C289-4804-9C87-D41D2D0CEDE6}" type="parTrans" cxnId="{DADDE4DD-4AB3-4031-AD0F-024A7C27A565}">
      <dgm:prSet/>
      <dgm:spPr/>
      <dgm:t>
        <a:bodyPr/>
        <a:lstStyle/>
        <a:p>
          <a:endParaRPr lang="zh-CN" altLang="en-US"/>
        </a:p>
      </dgm:t>
    </dgm:pt>
    <dgm:pt modelId="{693965D4-69EB-4B07-ABBD-6FB078FC6259}" type="sibTrans" cxnId="{DADDE4DD-4AB3-4031-AD0F-024A7C27A565}">
      <dgm:prSet/>
      <dgm:spPr/>
      <dgm:t>
        <a:bodyPr/>
        <a:lstStyle/>
        <a:p>
          <a:endParaRPr lang="zh-CN" altLang="en-US"/>
        </a:p>
      </dgm:t>
    </dgm:pt>
    <dgm:pt modelId="{FD7BB788-ECDE-4565-9F13-C8C5357DE502}">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制定测试计划</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dgm:t>
        <a:bodyPr/>
        <a:lstStyle/>
        <a:p>
          <a:r>
            <a:rPr lang="en-US" altLang="zh-CN" dirty="0">
              <a:latin typeface="+mn-lt"/>
              <a:ea typeface="+mn-ea"/>
              <a:cs typeface="+mn-ea"/>
              <a:sym typeface="+mn-lt"/>
            </a:rPr>
            <a:t>9.</a:t>
          </a:r>
          <a:r>
            <a:rPr lang="zh-CN" altLang="en-US" dirty="0">
              <a:latin typeface="+mn-lt"/>
              <a:ea typeface="+mn-ea"/>
              <a:cs typeface="+mn-ea"/>
              <a:sym typeface="+mn-lt"/>
            </a:rPr>
            <a:t>审查和复审</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4196" custLinFactNeighborY="28183"/>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9">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9">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9">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9">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9">
        <dgm:presLayoutVars>
          <dgm:bulletEnabled val="1"/>
        </dgm:presLayoutVars>
      </dgm:prSet>
      <dgm:spPr/>
    </dgm:pt>
    <dgm:pt modelId="{CA933ADA-A6CC-4864-AE29-FA0306024C97}" type="pres">
      <dgm:prSet presAssocID="{333F5611-1711-4981-927E-DBC4AA3088C5}" presName="sibTrans" presStyleCnt="0"/>
      <dgm:spPr/>
    </dgm:pt>
    <dgm:pt modelId="{81401272-BC52-4F83-AC08-AF7A4519B21B}" type="pres">
      <dgm:prSet presAssocID="{D96A33C9-BE81-4546-A5C6-AE992F614776}" presName="textNode" presStyleLbl="node1" presStyleIdx="5" presStyleCnt="9">
        <dgm:presLayoutVars>
          <dgm:bulletEnabled val="1"/>
        </dgm:presLayoutVars>
      </dgm:prSet>
      <dgm:spPr/>
    </dgm:pt>
    <dgm:pt modelId="{D526A650-0AEB-4776-917C-953A14507079}" type="pres">
      <dgm:prSet presAssocID="{693965D4-69EB-4B07-ABBD-6FB078FC6259}" presName="sibTrans" presStyleCnt="0"/>
      <dgm:spPr/>
    </dgm:pt>
    <dgm:pt modelId="{5AD40EA0-F5B0-4336-9071-D126AF3ADCB8}" type="pres">
      <dgm:prSet presAssocID="{FD7BB788-ECDE-4565-9F13-C8C5357DE502}" presName="textNode" presStyleLbl="node1" presStyleIdx="6" presStyleCnt="9">
        <dgm:presLayoutVars>
          <dgm:bulletEnabled val="1"/>
        </dgm:presLayoutVars>
      </dgm:prSet>
      <dgm:spPr/>
    </dgm:pt>
    <dgm:pt modelId="{F022BB1A-1216-41BD-BAC6-1AEF5B4B299E}" type="pres">
      <dgm:prSet presAssocID="{055CB2B4-67C7-4BB0-A19B-73562D2D07E0}" presName="sibTrans" presStyleCnt="0"/>
      <dgm:spPr/>
    </dgm:pt>
    <dgm:pt modelId="{5250536A-FD7D-417D-8357-C9A3DAF33E3D}" type="pres">
      <dgm:prSet presAssocID="{DCACC8E3-8B40-4A6D-A67E-F6F389A9977E}" presName="textNode" presStyleLbl="node1" presStyleIdx="7" presStyleCnt="9">
        <dgm:presLayoutVars>
          <dgm:bulletEnabled val="1"/>
        </dgm:presLayoutVars>
      </dgm:prSet>
      <dgm:spPr/>
    </dgm:pt>
    <dgm:pt modelId="{BCDEBACB-B8F7-4F12-B7B2-6C5E4B409C22}" type="pres">
      <dgm:prSet presAssocID="{B533D06F-2D2F-4AFA-8B64-8B6B8D203E3D}" presName="sibTrans" presStyleCnt="0"/>
      <dgm:spPr/>
    </dgm:pt>
    <dgm:pt modelId="{AF8C22EE-F522-4028-ACA1-9EB2A728BF28}" type="pres">
      <dgm:prSet presAssocID="{CE590ED1-EDC2-42BA-8A42-5C8E1F9DFE0D}" presName="textNode" presStyleLbl="node1" presStyleIdx="8" presStyleCnt="9">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35B7F73E-A79B-4B8F-AFE6-D289D8BB876E}" type="presOf" srcId="{D96A33C9-BE81-4546-A5C6-AE992F614776}" destId="{81401272-BC52-4F83-AC08-AF7A4519B21B}"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8"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A24F56AA-621D-4D6C-8D49-5AEFBA691763}" type="presOf" srcId="{DCACC8E3-8B40-4A6D-A67E-F6F389A9977E}" destId="{5250536A-FD7D-417D-8357-C9A3DAF33E3D}"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29533CD8-82BC-40D1-8702-6F5B9AA548F9}" srcId="{795CEB20-4012-473F-BDE3-30D70CDB0AEC}" destId="{DCACC8E3-8B40-4A6D-A67E-F6F389A9977E}" srcOrd="7" destOrd="0" parTransId="{551A9D83-6359-429C-BD06-6FE01DC8CB00}" sibTransId="{B533D06F-2D2F-4AFA-8B64-8B6B8D203E3D}"/>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DADDE4DD-4AB3-4031-AD0F-024A7C27A565}" srcId="{795CEB20-4012-473F-BDE3-30D70CDB0AEC}" destId="{D96A33C9-BE81-4546-A5C6-AE992F614776}" srcOrd="5" destOrd="0" parTransId="{04A684BC-C289-4804-9C87-D41D2D0CEDE6}" sibTransId="{693965D4-69EB-4B07-ABBD-6FB078FC6259}"/>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C394E845-E086-4F9A-BA47-688F76AF5BED}" type="presParOf" srcId="{A8799634-EC1C-41D1-BBB9-C9B363C1921A}" destId="{81401272-BC52-4F83-AC08-AF7A4519B21B}" srcOrd="10" destOrd="0" presId="urn:microsoft.com/office/officeart/2005/8/layout/hProcess9#2"/>
    <dgm:cxn modelId="{F79EFDBB-E875-445B-A85E-FBE7481B1FC6}" type="presParOf" srcId="{A8799634-EC1C-41D1-BBB9-C9B363C1921A}" destId="{D526A650-0AEB-4776-917C-953A14507079}"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 modelId="{9DBA643F-32C1-453A-A411-680493763162}" type="presParOf" srcId="{A8799634-EC1C-41D1-BBB9-C9B363C1921A}" destId="{F022BB1A-1216-41BD-BAC6-1AEF5B4B299E}" srcOrd="13" destOrd="0" presId="urn:microsoft.com/office/officeart/2005/8/layout/hProcess9#2"/>
    <dgm:cxn modelId="{67D19255-D08E-4654-85D8-B6867CC1BCA3}" type="presParOf" srcId="{A8799634-EC1C-41D1-BBB9-C9B363C1921A}" destId="{5250536A-FD7D-417D-8357-C9A3DAF33E3D}" srcOrd="14" destOrd="0" presId="urn:microsoft.com/office/officeart/2005/8/layout/hProcess9#2"/>
    <dgm:cxn modelId="{E9AB45EE-EE4E-4046-89D8-1977DBE3C3AE}" type="presParOf" srcId="{A8799634-EC1C-41D1-BBB9-C9B363C1921A}" destId="{BCDEBACB-B8F7-4F12-B7B2-6C5E4B409C22}" srcOrd="15" destOrd="0" presId="urn:microsoft.com/office/officeart/2005/8/layout/hProcess9#2"/>
    <dgm:cxn modelId="{CB419A98-4F61-48C4-8787-E091080FC0A6}" type="presParOf" srcId="{A8799634-EC1C-41D1-BBB9-C9B363C1921A}" destId="{AF8C22EE-F522-4028-ACA1-9EB2A728BF28}" srcOrd="16" destOrd="0" presId="urn:microsoft.com/office/officeart/2005/8/layout/hProcess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设想供选择的方案</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dgm:t>
        <a:bodyPr/>
        <a:lstStyle/>
        <a:p>
          <a:r>
            <a:rPr lang="en-US" altLang="zh-CN" dirty="0">
              <a:latin typeface="+mn-lt"/>
              <a:ea typeface="+mn-ea"/>
              <a:cs typeface="+mn-ea"/>
              <a:sym typeface="+mn-lt"/>
            </a:rPr>
            <a:t>2.</a:t>
          </a:r>
          <a:r>
            <a:rPr lang="zh-CN" altLang="en-US" dirty="0">
              <a:latin typeface="+mn-lt"/>
              <a:ea typeface="+mn-ea"/>
              <a:cs typeface="+mn-ea"/>
              <a:sym typeface="+mn-lt"/>
            </a:rPr>
            <a:t>选取合理的方案</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DCACC8E3-8B40-4A6D-A67E-F6F389A9977E}">
      <dgm:prSet phldrT="[文本]"/>
      <dgm:spPr/>
      <dgm:t>
        <a:bodyPr/>
        <a:lstStyle/>
        <a:p>
          <a:r>
            <a:rPr lang="en-US" altLang="zh-CN" dirty="0">
              <a:latin typeface="+mn-lt"/>
              <a:ea typeface="+mn-ea"/>
              <a:cs typeface="+mn-ea"/>
              <a:sym typeface="+mn-lt"/>
            </a:rPr>
            <a:t>8.</a:t>
          </a:r>
          <a:r>
            <a:rPr lang="zh-CN" altLang="en-US" dirty="0">
              <a:latin typeface="+mn-lt"/>
              <a:ea typeface="+mn-ea"/>
              <a:cs typeface="+mn-ea"/>
              <a:sym typeface="+mn-lt"/>
            </a:rPr>
            <a:t>书写文档</a:t>
          </a:r>
        </a:p>
      </dgm:t>
    </dgm:pt>
    <dgm:pt modelId="{551A9D83-6359-429C-BD06-6FE01DC8CB00}" type="parTrans" cxnId="{29533CD8-82BC-40D1-8702-6F5B9AA548F9}">
      <dgm:prSet/>
      <dgm:spPr/>
      <dgm:t>
        <a:bodyPr/>
        <a:lstStyle/>
        <a:p>
          <a:endParaRPr lang="zh-CN" altLang="en-US"/>
        </a:p>
      </dgm:t>
    </dgm:pt>
    <dgm:pt modelId="{B533D06F-2D2F-4AFA-8B64-8B6B8D203E3D}" type="sibTrans" cxnId="{29533CD8-82BC-40D1-8702-6F5B9AA548F9}">
      <dgm:prSet/>
      <dgm:spPr/>
      <dgm:t>
        <a:bodyPr/>
        <a:lstStyle/>
        <a:p>
          <a:endParaRPr lang="zh-CN" altLang="en-US"/>
        </a:p>
      </dgm:t>
    </dgm:pt>
    <dgm:pt modelId="{A8C84B0C-4F7B-4570-9FDB-3A97B8F7726B}">
      <dgm:prSet phldrT="[文本]"/>
      <dgm:spPr>
        <a:solidFill>
          <a:srgbClr val="FF0000"/>
        </a:solidFill>
      </dgm:spPr>
      <dgm:t>
        <a:bodyPr/>
        <a:lstStyle/>
        <a:p>
          <a:r>
            <a:rPr lang="en-US" altLang="zh-CN" dirty="0">
              <a:latin typeface="+mn-lt"/>
              <a:ea typeface="+mn-ea"/>
              <a:cs typeface="+mn-ea"/>
              <a:sym typeface="+mn-lt"/>
            </a:rPr>
            <a:t>3.</a:t>
          </a:r>
          <a:r>
            <a:rPr lang="zh-CN" altLang="en-US" dirty="0">
              <a:latin typeface="+mn-lt"/>
              <a:ea typeface="+mn-ea"/>
              <a:cs typeface="+mn-ea"/>
              <a:sym typeface="+mn-lt"/>
            </a:rPr>
            <a:t>推荐最佳方案</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dgm:t>
        <a:bodyPr/>
        <a:lstStyle/>
        <a:p>
          <a:r>
            <a:rPr lang="en-US" altLang="zh-CN" dirty="0">
              <a:latin typeface="+mn-lt"/>
              <a:ea typeface="+mn-ea"/>
              <a:cs typeface="+mn-ea"/>
              <a:sym typeface="+mn-lt"/>
            </a:rPr>
            <a:t>4.</a:t>
          </a:r>
          <a:r>
            <a:rPr lang="zh-CN" altLang="en-US" dirty="0">
              <a:latin typeface="+mn-lt"/>
              <a:ea typeface="+mn-ea"/>
              <a:cs typeface="+mn-ea"/>
              <a:sym typeface="+mn-lt"/>
            </a:rPr>
            <a:t>功能分解</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dgm:t>
        <a:bodyPr/>
        <a:lstStyle/>
        <a:p>
          <a:r>
            <a:rPr lang="en-US" altLang="zh-CN" dirty="0">
              <a:latin typeface="+mn-lt"/>
              <a:ea typeface="+mn-ea"/>
              <a:cs typeface="+mn-ea"/>
              <a:sym typeface="+mn-lt"/>
            </a:rPr>
            <a:t>5.</a:t>
          </a:r>
          <a:r>
            <a:rPr lang="zh-CN" altLang="en-US" dirty="0">
              <a:latin typeface="+mn-lt"/>
              <a:ea typeface="+mn-ea"/>
              <a:cs typeface="+mn-ea"/>
              <a:sym typeface="+mn-lt"/>
            </a:rPr>
            <a:t>设计软件结构</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D96A33C9-BE81-4546-A5C6-AE992F614776}">
      <dgm:prSet phldrT="[文本]"/>
      <dgm:spPr/>
      <dgm:t>
        <a:bodyPr/>
        <a:lstStyle/>
        <a:p>
          <a:r>
            <a:rPr lang="en-US" altLang="zh-CN" dirty="0">
              <a:latin typeface="+mn-lt"/>
              <a:ea typeface="+mn-ea"/>
              <a:cs typeface="+mn-ea"/>
              <a:sym typeface="+mn-lt"/>
            </a:rPr>
            <a:t>6.</a:t>
          </a:r>
          <a:r>
            <a:rPr lang="zh-CN" altLang="en-US" dirty="0">
              <a:latin typeface="+mn-lt"/>
              <a:ea typeface="+mn-ea"/>
              <a:cs typeface="+mn-ea"/>
              <a:sym typeface="+mn-lt"/>
            </a:rPr>
            <a:t>设计数据库</a:t>
          </a:r>
        </a:p>
      </dgm:t>
    </dgm:pt>
    <dgm:pt modelId="{04A684BC-C289-4804-9C87-D41D2D0CEDE6}" type="parTrans" cxnId="{DADDE4DD-4AB3-4031-AD0F-024A7C27A565}">
      <dgm:prSet/>
      <dgm:spPr/>
      <dgm:t>
        <a:bodyPr/>
        <a:lstStyle/>
        <a:p>
          <a:endParaRPr lang="zh-CN" altLang="en-US"/>
        </a:p>
      </dgm:t>
    </dgm:pt>
    <dgm:pt modelId="{693965D4-69EB-4B07-ABBD-6FB078FC6259}" type="sibTrans" cxnId="{DADDE4DD-4AB3-4031-AD0F-024A7C27A565}">
      <dgm:prSet/>
      <dgm:spPr/>
      <dgm:t>
        <a:bodyPr/>
        <a:lstStyle/>
        <a:p>
          <a:endParaRPr lang="zh-CN" altLang="en-US"/>
        </a:p>
      </dgm:t>
    </dgm:pt>
    <dgm:pt modelId="{FD7BB788-ECDE-4565-9F13-C8C5357DE502}">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制定测试计划</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dgm:t>
        <a:bodyPr/>
        <a:lstStyle/>
        <a:p>
          <a:r>
            <a:rPr lang="en-US" altLang="zh-CN" dirty="0">
              <a:latin typeface="+mn-lt"/>
              <a:ea typeface="+mn-ea"/>
              <a:cs typeface="+mn-ea"/>
              <a:sym typeface="+mn-lt"/>
            </a:rPr>
            <a:t>9.</a:t>
          </a:r>
          <a:r>
            <a:rPr lang="zh-CN" altLang="en-US" dirty="0">
              <a:latin typeface="+mn-lt"/>
              <a:ea typeface="+mn-ea"/>
              <a:cs typeface="+mn-ea"/>
              <a:sym typeface="+mn-lt"/>
            </a:rPr>
            <a:t>审查和复审</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4196" custLinFactNeighborY="28183"/>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9">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9">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9">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9">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9">
        <dgm:presLayoutVars>
          <dgm:bulletEnabled val="1"/>
        </dgm:presLayoutVars>
      </dgm:prSet>
      <dgm:spPr/>
    </dgm:pt>
    <dgm:pt modelId="{CA933ADA-A6CC-4864-AE29-FA0306024C97}" type="pres">
      <dgm:prSet presAssocID="{333F5611-1711-4981-927E-DBC4AA3088C5}" presName="sibTrans" presStyleCnt="0"/>
      <dgm:spPr/>
    </dgm:pt>
    <dgm:pt modelId="{81401272-BC52-4F83-AC08-AF7A4519B21B}" type="pres">
      <dgm:prSet presAssocID="{D96A33C9-BE81-4546-A5C6-AE992F614776}" presName="textNode" presStyleLbl="node1" presStyleIdx="5" presStyleCnt="9">
        <dgm:presLayoutVars>
          <dgm:bulletEnabled val="1"/>
        </dgm:presLayoutVars>
      </dgm:prSet>
      <dgm:spPr/>
    </dgm:pt>
    <dgm:pt modelId="{D526A650-0AEB-4776-917C-953A14507079}" type="pres">
      <dgm:prSet presAssocID="{693965D4-69EB-4B07-ABBD-6FB078FC6259}" presName="sibTrans" presStyleCnt="0"/>
      <dgm:spPr/>
    </dgm:pt>
    <dgm:pt modelId="{5AD40EA0-F5B0-4336-9071-D126AF3ADCB8}" type="pres">
      <dgm:prSet presAssocID="{FD7BB788-ECDE-4565-9F13-C8C5357DE502}" presName="textNode" presStyleLbl="node1" presStyleIdx="6" presStyleCnt="9">
        <dgm:presLayoutVars>
          <dgm:bulletEnabled val="1"/>
        </dgm:presLayoutVars>
      </dgm:prSet>
      <dgm:spPr/>
    </dgm:pt>
    <dgm:pt modelId="{F022BB1A-1216-41BD-BAC6-1AEF5B4B299E}" type="pres">
      <dgm:prSet presAssocID="{055CB2B4-67C7-4BB0-A19B-73562D2D07E0}" presName="sibTrans" presStyleCnt="0"/>
      <dgm:spPr/>
    </dgm:pt>
    <dgm:pt modelId="{5250536A-FD7D-417D-8357-C9A3DAF33E3D}" type="pres">
      <dgm:prSet presAssocID="{DCACC8E3-8B40-4A6D-A67E-F6F389A9977E}" presName="textNode" presStyleLbl="node1" presStyleIdx="7" presStyleCnt="9" custLinFactNeighborX="17447" custLinFactNeighborY="1927">
        <dgm:presLayoutVars>
          <dgm:bulletEnabled val="1"/>
        </dgm:presLayoutVars>
      </dgm:prSet>
      <dgm:spPr/>
    </dgm:pt>
    <dgm:pt modelId="{BCDEBACB-B8F7-4F12-B7B2-6C5E4B409C22}" type="pres">
      <dgm:prSet presAssocID="{B533D06F-2D2F-4AFA-8B64-8B6B8D203E3D}" presName="sibTrans" presStyleCnt="0"/>
      <dgm:spPr/>
    </dgm:pt>
    <dgm:pt modelId="{AF8C22EE-F522-4028-ACA1-9EB2A728BF28}" type="pres">
      <dgm:prSet presAssocID="{CE590ED1-EDC2-42BA-8A42-5C8E1F9DFE0D}" presName="textNode" presStyleLbl="node1" presStyleIdx="8" presStyleCnt="9">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35B7F73E-A79B-4B8F-AFE6-D289D8BB876E}" type="presOf" srcId="{D96A33C9-BE81-4546-A5C6-AE992F614776}" destId="{81401272-BC52-4F83-AC08-AF7A4519B21B}"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8"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A24F56AA-621D-4D6C-8D49-5AEFBA691763}" type="presOf" srcId="{DCACC8E3-8B40-4A6D-A67E-F6F389A9977E}" destId="{5250536A-FD7D-417D-8357-C9A3DAF33E3D}"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29533CD8-82BC-40D1-8702-6F5B9AA548F9}" srcId="{795CEB20-4012-473F-BDE3-30D70CDB0AEC}" destId="{DCACC8E3-8B40-4A6D-A67E-F6F389A9977E}" srcOrd="7" destOrd="0" parTransId="{551A9D83-6359-429C-BD06-6FE01DC8CB00}" sibTransId="{B533D06F-2D2F-4AFA-8B64-8B6B8D203E3D}"/>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DADDE4DD-4AB3-4031-AD0F-024A7C27A565}" srcId="{795CEB20-4012-473F-BDE3-30D70CDB0AEC}" destId="{D96A33C9-BE81-4546-A5C6-AE992F614776}" srcOrd="5" destOrd="0" parTransId="{04A684BC-C289-4804-9C87-D41D2D0CEDE6}" sibTransId="{693965D4-69EB-4B07-ABBD-6FB078FC6259}"/>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C394E845-E086-4F9A-BA47-688F76AF5BED}" type="presParOf" srcId="{A8799634-EC1C-41D1-BBB9-C9B363C1921A}" destId="{81401272-BC52-4F83-AC08-AF7A4519B21B}" srcOrd="10" destOrd="0" presId="urn:microsoft.com/office/officeart/2005/8/layout/hProcess9#2"/>
    <dgm:cxn modelId="{F79EFDBB-E875-445B-A85E-FBE7481B1FC6}" type="presParOf" srcId="{A8799634-EC1C-41D1-BBB9-C9B363C1921A}" destId="{D526A650-0AEB-4776-917C-953A14507079}"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 modelId="{9DBA643F-32C1-453A-A411-680493763162}" type="presParOf" srcId="{A8799634-EC1C-41D1-BBB9-C9B363C1921A}" destId="{F022BB1A-1216-41BD-BAC6-1AEF5B4B299E}" srcOrd="13" destOrd="0" presId="urn:microsoft.com/office/officeart/2005/8/layout/hProcess9#2"/>
    <dgm:cxn modelId="{67D19255-D08E-4654-85D8-B6867CC1BCA3}" type="presParOf" srcId="{A8799634-EC1C-41D1-BBB9-C9B363C1921A}" destId="{5250536A-FD7D-417D-8357-C9A3DAF33E3D}" srcOrd="14" destOrd="0" presId="urn:microsoft.com/office/officeart/2005/8/layout/hProcess9#2"/>
    <dgm:cxn modelId="{E9AB45EE-EE4E-4046-89D8-1977DBE3C3AE}" type="presParOf" srcId="{A8799634-EC1C-41D1-BBB9-C9B363C1921A}" destId="{BCDEBACB-B8F7-4F12-B7B2-6C5E4B409C22}" srcOrd="15" destOrd="0" presId="urn:microsoft.com/office/officeart/2005/8/layout/hProcess9#2"/>
    <dgm:cxn modelId="{CB419A98-4F61-48C4-8787-E091080FC0A6}" type="presParOf" srcId="{A8799634-EC1C-41D1-BBB9-C9B363C1921A}" destId="{AF8C22EE-F522-4028-ACA1-9EB2A728BF28}" srcOrd="16" destOrd="0" presId="urn:microsoft.com/office/officeart/2005/8/layout/hProcess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设想供选择的方案</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dgm:t>
        <a:bodyPr/>
        <a:lstStyle/>
        <a:p>
          <a:r>
            <a:rPr lang="en-US" altLang="zh-CN" dirty="0">
              <a:latin typeface="+mn-lt"/>
              <a:ea typeface="+mn-ea"/>
              <a:cs typeface="+mn-ea"/>
              <a:sym typeface="+mn-lt"/>
            </a:rPr>
            <a:t>2.</a:t>
          </a:r>
          <a:r>
            <a:rPr lang="zh-CN" altLang="en-US" dirty="0">
              <a:latin typeface="+mn-lt"/>
              <a:ea typeface="+mn-ea"/>
              <a:cs typeface="+mn-ea"/>
              <a:sym typeface="+mn-lt"/>
            </a:rPr>
            <a:t>选取合理的方案</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DCACC8E3-8B40-4A6D-A67E-F6F389A9977E}">
      <dgm:prSet phldrT="[文本]"/>
      <dgm:spPr/>
      <dgm:t>
        <a:bodyPr/>
        <a:lstStyle/>
        <a:p>
          <a:r>
            <a:rPr lang="en-US" altLang="zh-CN" dirty="0">
              <a:latin typeface="+mn-lt"/>
              <a:ea typeface="+mn-ea"/>
              <a:cs typeface="+mn-ea"/>
              <a:sym typeface="+mn-lt"/>
            </a:rPr>
            <a:t>8.</a:t>
          </a:r>
          <a:r>
            <a:rPr lang="zh-CN" altLang="en-US" dirty="0">
              <a:latin typeface="+mn-lt"/>
              <a:ea typeface="+mn-ea"/>
              <a:cs typeface="+mn-ea"/>
              <a:sym typeface="+mn-lt"/>
            </a:rPr>
            <a:t>书写文档</a:t>
          </a:r>
        </a:p>
      </dgm:t>
    </dgm:pt>
    <dgm:pt modelId="{551A9D83-6359-429C-BD06-6FE01DC8CB00}" type="parTrans" cxnId="{29533CD8-82BC-40D1-8702-6F5B9AA548F9}">
      <dgm:prSet/>
      <dgm:spPr/>
      <dgm:t>
        <a:bodyPr/>
        <a:lstStyle/>
        <a:p>
          <a:endParaRPr lang="zh-CN" altLang="en-US"/>
        </a:p>
      </dgm:t>
    </dgm:pt>
    <dgm:pt modelId="{B533D06F-2D2F-4AFA-8B64-8B6B8D203E3D}" type="sibTrans" cxnId="{29533CD8-82BC-40D1-8702-6F5B9AA548F9}">
      <dgm:prSet/>
      <dgm:spPr/>
      <dgm:t>
        <a:bodyPr/>
        <a:lstStyle/>
        <a:p>
          <a:endParaRPr lang="zh-CN" altLang="en-US"/>
        </a:p>
      </dgm:t>
    </dgm:pt>
    <dgm:pt modelId="{A8C84B0C-4F7B-4570-9FDB-3A97B8F7726B}">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推荐最佳方案</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a:solidFill>
          <a:srgbClr val="FF0000"/>
        </a:solidFill>
      </dgm:spPr>
      <dgm:t>
        <a:bodyPr/>
        <a:lstStyle/>
        <a:p>
          <a:r>
            <a:rPr lang="en-US" altLang="zh-CN" dirty="0">
              <a:latin typeface="+mn-lt"/>
              <a:ea typeface="+mn-ea"/>
              <a:cs typeface="+mn-ea"/>
              <a:sym typeface="+mn-lt"/>
            </a:rPr>
            <a:t>4.</a:t>
          </a:r>
          <a:r>
            <a:rPr lang="zh-CN" altLang="en-US" dirty="0">
              <a:latin typeface="+mn-lt"/>
              <a:ea typeface="+mn-ea"/>
              <a:cs typeface="+mn-ea"/>
              <a:sym typeface="+mn-lt"/>
            </a:rPr>
            <a:t>功能分解</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dgm:t>
        <a:bodyPr/>
        <a:lstStyle/>
        <a:p>
          <a:r>
            <a:rPr lang="en-US" altLang="zh-CN" dirty="0">
              <a:latin typeface="+mn-lt"/>
              <a:ea typeface="+mn-ea"/>
              <a:cs typeface="+mn-ea"/>
              <a:sym typeface="+mn-lt"/>
            </a:rPr>
            <a:t>5.</a:t>
          </a:r>
          <a:r>
            <a:rPr lang="zh-CN" altLang="en-US" dirty="0">
              <a:latin typeface="+mn-lt"/>
              <a:ea typeface="+mn-ea"/>
              <a:cs typeface="+mn-ea"/>
              <a:sym typeface="+mn-lt"/>
            </a:rPr>
            <a:t>设计软件结构</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D96A33C9-BE81-4546-A5C6-AE992F614776}">
      <dgm:prSet phldrT="[文本]"/>
      <dgm:spPr/>
      <dgm:t>
        <a:bodyPr/>
        <a:lstStyle/>
        <a:p>
          <a:r>
            <a:rPr lang="en-US" altLang="zh-CN" dirty="0">
              <a:latin typeface="+mn-lt"/>
              <a:ea typeface="+mn-ea"/>
              <a:cs typeface="+mn-ea"/>
              <a:sym typeface="+mn-lt"/>
            </a:rPr>
            <a:t>6.</a:t>
          </a:r>
          <a:r>
            <a:rPr lang="zh-CN" altLang="en-US" dirty="0">
              <a:latin typeface="+mn-lt"/>
              <a:ea typeface="+mn-ea"/>
              <a:cs typeface="+mn-ea"/>
              <a:sym typeface="+mn-lt"/>
            </a:rPr>
            <a:t>设计数据库</a:t>
          </a:r>
        </a:p>
      </dgm:t>
    </dgm:pt>
    <dgm:pt modelId="{04A684BC-C289-4804-9C87-D41D2D0CEDE6}" type="parTrans" cxnId="{DADDE4DD-4AB3-4031-AD0F-024A7C27A565}">
      <dgm:prSet/>
      <dgm:spPr/>
      <dgm:t>
        <a:bodyPr/>
        <a:lstStyle/>
        <a:p>
          <a:endParaRPr lang="zh-CN" altLang="en-US"/>
        </a:p>
      </dgm:t>
    </dgm:pt>
    <dgm:pt modelId="{693965D4-69EB-4B07-ABBD-6FB078FC6259}" type="sibTrans" cxnId="{DADDE4DD-4AB3-4031-AD0F-024A7C27A565}">
      <dgm:prSet/>
      <dgm:spPr/>
      <dgm:t>
        <a:bodyPr/>
        <a:lstStyle/>
        <a:p>
          <a:endParaRPr lang="zh-CN" altLang="en-US"/>
        </a:p>
      </dgm:t>
    </dgm:pt>
    <dgm:pt modelId="{FD7BB788-ECDE-4565-9F13-C8C5357DE502}">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制定测试计划</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dgm:t>
        <a:bodyPr/>
        <a:lstStyle/>
        <a:p>
          <a:r>
            <a:rPr lang="en-US" altLang="zh-CN" dirty="0">
              <a:latin typeface="+mn-lt"/>
              <a:ea typeface="+mn-ea"/>
              <a:cs typeface="+mn-ea"/>
              <a:sym typeface="+mn-lt"/>
            </a:rPr>
            <a:t>9.</a:t>
          </a:r>
          <a:r>
            <a:rPr lang="zh-CN" altLang="en-US" dirty="0">
              <a:latin typeface="+mn-lt"/>
              <a:ea typeface="+mn-ea"/>
              <a:cs typeface="+mn-ea"/>
              <a:sym typeface="+mn-lt"/>
            </a:rPr>
            <a:t>审查和复审</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4196" custLinFactNeighborY="28183"/>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9">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9">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9">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9">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9">
        <dgm:presLayoutVars>
          <dgm:bulletEnabled val="1"/>
        </dgm:presLayoutVars>
      </dgm:prSet>
      <dgm:spPr/>
    </dgm:pt>
    <dgm:pt modelId="{CA933ADA-A6CC-4864-AE29-FA0306024C97}" type="pres">
      <dgm:prSet presAssocID="{333F5611-1711-4981-927E-DBC4AA3088C5}" presName="sibTrans" presStyleCnt="0"/>
      <dgm:spPr/>
    </dgm:pt>
    <dgm:pt modelId="{81401272-BC52-4F83-AC08-AF7A4519B21B}" type="pres">
      <dgm:prSet presAssocID="{D96A33C9-BE81-4546-A5C6-AE992F614776}" presName="textNode" presStyleLbl="node1" presStyleIdx="5" presStyleCnt="9">
        <dgm:presLayoutVars>
          <dgm:bulletEnabled val="1"/>
        </dgm:presLayoutVars>
      </dgm:prSet>
      <dgm:spPr/>
    </dgm:pt>
    <dgm:pt modelId="{D526A650-0AEB-4776-917C-953A14507079}" type="pres">
      <dgm:prSet presAssocID="{693965D4-69EB-4B07-ABBD-6FB078FC6259}" presName="sibTrans" presStyleCnt="0"/>
      <dgm:spPr/>
    </dgm:pt>
    <dgm:pt modelId="{5AD40EA0-F5B0-4336-9071-D126AF3ADCB8}" type="pres">
      <dgm:prSet presAssocID="{FD7BB788-ECDE-4565-9F13-C8C5357DE502}" presName="textNode" presStyleLbl="node1" presStyleIdx="6" presStyleCnt="9">
        <dgm:presLayoutVars>
          <dgm:bulletEnabled val="1"/>
        </dgm:presLayoutVars>
      </dgm:prSet>
      <dgm:spPr/>
    </dgm:pt>
    <dgm:pt modelId="{F022BB1A-1216-41BD-BAC6-1AEF5B4B299E}" type="pres">
      <dgm:prSet presAssocID="{055CB2B4-67C7-4BB0-A19B-73562D2D07E0}" presName="sibTrans" presStyleCnt="0"/>
      <dgm:spPr/>
    </dgm:pt>
    <dgm:pt modelId="{5250536A-FD7D-417D-8357-C9A3DAF33E3D}" type="pres">
      <dgm:prSet presAssocID="{DCACC8E3-8B40-4A6D-A67E-F6F389A9977E}" presName="textNode" presStyleLbl="node1" presStyleIdx="7" presStyleCnt="9">
        <dgm:presLayoutVars>
          <dgm:bulletEnabled val="1"/>
        </dgm:presLayoutVars>
      </dgm:prSet>
      <dgm:spPr/>
    </dgm:pt>
    <dgm:pt modelId="{BCDEBACB-B8F7-4F12-B7B2-6C5E4B409C22}" type="pres">
      <dgm:prSet presAssocID="{B533D06F-2D2F-4AFA-8B64-8B6B8D203E3D}" presName="sibTrans" presStyleCnt="0"/>
      <dgm:spPr/>
    </dgm:pt>
    <dgm:pt modelId="{AF8C22EE-F522-4028-ACA1-9EB2A728BF28}" type="pres">
      <dgm:prSet presAssocID="{CE590ED1-EDC2-42BA-8A42-5C8E1F9DFE0D}" presName="textNode" presStyleLbl="node1" presStyleIdx="8" presStyleCnt="9">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35B7F73E-A79B-4B8F-AFE6-D289D8BB876E}" type="presOf" srcId="{D96A33C9-BE81-4546-A5C6-AE992F614776}" destId="{81401272-BC52-4F83-AC08-AF7A4519B21B}"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8"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A24F56AA-621D-4D6C-8D49-5AEFBA691763}" type="presOf" srcId="{DCACC8E3-8B40-4A6D-A67E-F6F389A9977E}" destId="{5250536A-FD7D-417D-8357-C9A3DAF33E3D}"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29533CD8-82BC-40D1-8702-6F5B9AA548F9}" srcId="{795CEB20-4012-473F-BDE3-30D70CDB0AEC}" destId="{DCACC8E3-8B40-4A6D-A67E-F6F389A9977E}" srcOrd="7" destOrd="0" parTransId="{551A9D83-6359-429C-BD06-6FE01DC8CB00}" sibTransId="{B533D06F-2D2F-4AFA-8B64-8B6B8D203E3D}"/>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DADDE4DD-4AB3-4031-AD0F-024A7C27A565}" srcId="{795CEB20-4012-473F-BDE3-30D70CDB0AEC}" destId="{D96A33C9-BE81-4546-A5C6-AE992F614776}" srcOrd="5" destOrd="0" parTransId="{04A684BC-C289-4804-9C87-D41D2D0CEDE6}" sibTransId="{693965D4-69EB-4B07-ABBD-6FB078FC6259}"/>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C394E845-E086-4F9A-BA47-688F76AF5BED}" type="presParOf" srcId="{A8799634-EC1C-41D1-BBB9-C9B363C1921A}" destId="{81401272-BC52-4F83-AC08-AF7A4519B21B}" srcOrd="10" destOrd="0" presId="urn:microsoft.com/office/officeart/2005/8/layout/hProcess9#2"/>
    <dgm:cxn modelId="{F79EFDBB-E875-445B-A85E-FBE7481B1FC6}" type="presParOf" srcId="{A8799634-EC1C-41D1-BBB9-C9B363C1921A}" destId="{D526A650-0AEB-4776-917C-953A14507079}"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 modelId="{9DBA643F-32C1-453A-A411-680493763162}" type="presParOf" srcId="{A8799634-EC1C-41D1-BBB9-C9B363C1921A}" destId="{F022BB1A-1216-41BD-BAC6-1AEF5B4B299E}" srcOrd="13" destOrd="0" presId="urn:microsoft.com/office/officeart/2005/8/layout/hProcess9#2"/>
    <dgm:cxn modelId="{67D19255-D08E-4654-85D8-B6867CC1BCA3}" type="presParOf" srcId="{A8799634-EC1C-41D1-BBB9-C9B363C1921A}" destId="{5250536A-FD7D-417D-8357-C9A3DAF33E3D}" srcOrd="14" destOrd="0" presId="urn:microsoft.com/office/officeart/2005/8/layout/hProcess9#2"/>
    <dgm:cxn modelId="{E9AB45EE-EE4E-4046-89D8-1977DBE3C3AE}" type="presParOf" srcId="{A8799634-EC1C-41D1-BBB9-C9B363C1921A}" destId="{BCDEBACB-B8F7-4F12-B7B2-6C5E4B409C22}" srcOrd="15" destOrd="0" presId="urn:microsoft.com/office/officeart/2005/8/layout/hProcess9#2"/>
    <dgm:cxn modelId="{CB419A98-4F61-48C4-8787-E091080FC0A6}" type="presParOf" srcId="{A8799634-EC1C-41D1-BBB9-C9B363C1921A}" destId="{AF8C22EE-F522-4028-ACA1-9EB2A728BF28}" srcOrd="16" destOrd="0" presId="urn:microsoft.com/office/officeart/2005/8/layout/hProcess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设想供选择的方案</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dgm:t>
        <a:bodyPr/>
        <a:lstStyle/>
        <a:p>
          <a:r>
            <a:rPr lang="en-US" altLang="zh-CN" dirty="0">
              <a:latin typeface="+mn-lt"/>
              <a:ea typeface="+mn-ea"/>
              <a:cs typeface="+mn-ea"/>
              <a:sym typeface="+mn-lt"/>
            </a:rPr>
            <a:t>2.</a:t>
          </a:r>
          <a:r>
            <a:rPr lang="zh-CN" altLang="en-US" dirty="0">
              <a:latin typeface="+mn-lt"/>
              <a:ea typeface="+mn-ea"/>
              <a:cs typeface="+mn-ea"/>
              <a:sym typeface="+mn-lt"/>
            </a:rPr>
            <a:t>选取合理的方案</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DCACC8E3-8B40-4A6D-A67E-F6F389A9977E}">
      <dgm:prSet phldrT="[文本]"/>
      <dgm:spPr/>
      <dgm:t>
        <a:bodyPr/>
        <a:lstStyle/>
        <a:p>
          <a:r>
            <a:rPr lang="en-US" altLang="zh-CN" dirty="0">
              <a:latin typeface="+mn-lt"/>
              <a:ea typeface="+mn-ea"/>
              <a:cs typeface="+mn-ea"/>
              <a:sym typeface="+mn-lt"/>
            </a:rPr>
            <a:t>8.</a:t>
          </a:r>
          <a:r>
            <a:rPr lang="zh-CN" altLang="en-US" dirty="0">
              <a:latin typeface="+mn-lt"/>
              <a:ea typeface="+mn-ea"/>
              <a:cs typeface="+mn-ea"/>
              <a:sym typeface="+mn-lt"/>
            </a:rPr>
            <a:t>书写文档</a:t>
          </a:r>
        </a:p>
      </dgm:t>
    </dgm:pt>
    <dgm:pt modelId="{551A9D83-6359-429C-BD06-6FE01DC8CB00}" type="parTrans" cxnId="{29533CD8-82BC-40D1-8702-6F5B9AA548F9}">
      <dgm:prSet/>
      <dgm:spPr/>
      <dgm:t>
        <a:bodyPr/>
        <a:lstStyle/>
        <a:p>
          <a:endParaRPr lang="zh-CN" altLang="en-US"/>
        </a:p>
      </dgm:t>
    </dgm:pt>
    <dgm:pt modelId="{B533D06F-2D2F-4AFA-8B64-8B6B8D203E3D}" type="sibTrans" cxnId="{29533CD8-82BC-40D1-8702-6F5B9AA548F9}">
      <dgm:prSet/>
      <dgm:spPr/>
      <dgm:t>
        <a:bodyPr/>
        <a:lstStyle/>
        <a:p>
          <a:endParaRPr lang="zh-CN" altLang="en-US"/>
        </a:p>
      </dgm:t>
    </dgm:pt>
    <dgm:pt modelId="{A8C84B0C-4F7B-4570-9FDB-3A97B8F7726B}">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推荐最佳方案</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dgm:t>
        <a:bodyPr/>
        <a:lstStyle/>
        <a:p>
          <a:r>
            <a:rPr lang="en-US" altLang="zh-CN" dirty="0">
              <a:latin typeface="+mn-lt"/>
              <a:ea typeface="+mn-ea"/>
              <a:cs typeface="+mn-ea"/>
              <a:sym typeface="+mn-lt"/>
            </a:rPr>
            <a:t>4.</a:t>
          </a:r>
          <a:r>
            <a:rPr lang="zh-CN" altLang="en-US" dirty="0">
              <a:latin typeface="+mn-lt"/>
              <a:ea typeface="+mn-ea"/>
              <a:cs typeface="+mn-ea"/>
              <a:sym typeface="+mn-lt"/>
            </a:rPr>
            <a:t>功能分解</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a:solidFill>
          <a:srgbClr val="FF0000"/>
        </a:solidFill>
      </dgm:spPr>
      <dgm:t>
        <a:bodyPr/>
        <a:lstStyle/>
        <a:p>
          <a:r>
            <a:rPr lang="en-US" altLang="zh-CN" dirty="0">
              <a:latin typeface="+mn-lt"/>
              <a:ea typeface="+mn-ea"/>
              <a:cs typeface="+mn-ea"/>
              <a:sym typeface="+mn-lt"/>
            </a:rPr>
            <a:t>5.</a:t>
          </a:r>
          <a:r>
            <a:rPr lang="zh-CN" altLang="en-US" dirty="0">
              <a:latin typeface="+mn-lt"/>
              <a:ea typeface="+mn-ea"/>
              <a:cs typeface="+mn-ea"/>
              <a:sym typeface="+mn-lt"/>
            </a:rPr>
            <a:t>设计软件结构</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D96A33C9-BE81-4546-A5C6-AE992F614776}">
      <dgm:prSet phldrT="[文本]"/>
      <dgm:spPr>
        <a:solidFill>
          <a:srgbClr val="FF0000"/>
        </a:solidFill>
      </dgm:spPr>
      <dgm:t>
        <a:bodyPr/>
        <a:lstStyle/>
        <a:p>
          <a:r>
            <a:rPr lang="en-US" altLang="zh-CN" dirty="0">
              <a:latin typeface="+mn-lt"/>
              <a:ea typeface="+mn-ea"/>
              <a:cs typeface="+mn-ea"/>
              <a:sym typeface="+mn-lt"/>
            </a:rPr>
            <a:t>6.</a:t>
          </a:r>
          <a:r>
            <a:rPr lang="zh-CN" altLang="en-US" dirty="0">
              <a:latin typeface="+mn-lt"/>
              <a:ea typeface="+mn-ea"/>
              <a:cs typeface="+mn-ea"/>
              <a:sym typeface="+mn-lt"/>
            </a:rPr>
            <a:t>设计数据库</a:t>
          </a:r>
        </a:p>
      </dgm:t>
    </dgm:pt>
    <dgm:pt modelId="{04A684BC-C289-4804-9C87-D41D2D0CEDE6}" type="parTrans" cxnId="{DADDE4DD-4AB3-4031-AD0F-024A7C27A565}">
      <dgm:prSet/>
      <dgm:spPr/>
      <dgm:t>
        <a:bodyPr/>
        <a:lstStyle/>
        <a:p>
          <a:endParaRPr lang="zh-CN" altLang="en-US"/>
        </a:p>
      </dgm:t>
    </dgm:pt>
    <dgm:pt modelId="{693965D4-69EB-4B07-ABBD-6FB078FC6259}" type="sibTrans" cxnId="{DADDE4DD-4AB3-4031-AD0F-024A7C27A565}">
      <dgm:prSet/>
      <dgm:spPr/>
      <dgm:t>
        <a:bodyPr/>
        <a:lstStyle/>
        <a:p>
          <a:endParaRPr lang="zh-CN" altLang="en-US"/>
        </a:p>
      </dgm:t>
    </dgm:pt>
    <dgm:pt modelId="{FD7BB788-ECDE-4565-9F13-C8C5357DE502}">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制定测试计划</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dgm:t>
        <a:bodyPr/>
        <a:lstStyle/>
        <a:p>
          <a:r>
            <a:rPr lang="en-US" altLang="zh-CN" dirty="0">
              <a:latin typeface="+mn-lt"/>
              <a:ea typeface="+mn-ea"/>
              <a:cs typeface="+mn-ea"/>
              <a:sym typeface="+mn-lt"/>
            </a:rPr>
            <a:t>9.</a:t>
          </a:r>
          <a:r>
            <a:rPr lang="zh-CN" altLang="en-US" dirty="0">
              <a:latin typeface="+mn-lt"/>
              <a:ea typeface="+mn-ea"/>
              <a:cs typeface="+mn-ea"/>
              <a:sym typeface="+mn-lt"/>
            </a:rPr>
            <a:t>审查和复审</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4196" custLinFactNeighborY="28183"/>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9">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9">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9">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9">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9">
        <dgm:presLayoutVars>
          <dgm:bulletEnabled val="1"/>
        </dgm:presLayoutVars>
      </dgm:prSet>
      <dgm:spPr/>
    </dgm:pt>
    <dgm:pt modelId="{CA933ADA-A6CC-4864-AE29-FA0306024C97}" type="pres">
      <dgm:prSet presAssocID="{333F5611-1711-4981-927E-DBC4AA3088C5}" presName="sibTrans" presStyleCnt="0"/>
      <dgm:spPr/>
    </dgm:pt>
    <dgm:pt modelId="{81401272-BC52-4F83-AC08-AF7A4519B21B}" type="pres">
      <dgm:prSet presAssocID="{D96A33C9-BE81-4546-A5C6-AE992F614776}" presName="textNode" presStyleLbl="node1" presStyleIdx="5" presStyleCnt="9">
        <dgm:presLayoutVars>
          <dgm:bulletEnabled val="1"/>
        </dgm:presLayoutVars>
      </dgm:prSet>
      <dgm:spPr/>
    </dgm:pt>
    <dgm:pt modelId="{D526A650-0AEB-4776-917C-953A14507079}" type="pres">
      <dgm:prSet presAssocID="{693965D4-69EB-4B07-ABBD-6FB078FC6259}" presName="sibTrans" presStyleCnt="0"/>
      <dgm:spPr/>
    </dgm:pt>
    <dgm:pt modelId="{5AD40EA0-F5B0-4336-9071-D126AF3ADCB8}" type="pres">
      <dgm:prSet presAssocID="{FD7BB788-ECDE-4565-9F13-C8C5357DE502}" presName="textNode" presStyleLbl="node1" presStyleIdx="6" presStyleCnt="9">
        <dgm:presLayoutVars>
          <dgm:bulletEnabled val="1"/>
        </dgm:presLayoutVars>
      </dgm:prSet>
      <dgm:spPr/>
    </dgm:pt>
    <dgm:pt modelId="{F022BB1A-1216-41BD-BAC6-1AEF5B4B299E}" type="pres">
      <dgm:prSet presAssocID="{055CB2B4-67C7-4BB0-A19B-73562D2D07E0}" presName="sibTrans" presStyleCnt="0"/>
      <dgm:spPr/>
    </dgm:pt>
    <dgm:pt modelId="{5250536A-FD7D-417D-8357-C9A3DAF33E3D}" type="pres">
      <dgm:prSet presAssocID="{DCACC8E3-8B40-4A6D-A67E-F6F389A9977E}" presName="textNode" presStyleLbl="node1" presStyleIdx="7" presStyleCnt="9">
        <dgm:presLayoutVars>
          <dgm:bulletEnabled val="1"/>
        </dgm:presLayoutVars>
      </dgm:prSet>
      <dgm:spPr/>
    </dgm:pt>
    <dgm:pt modelId="{BCDEBACB-B8F7-4F12-B7B2-6C5E4B409C22}" type="pres">
      <dgm:prSet presAssocID="{B533D06F-2D2F-4AFA-8B64-8B6B8D203E3D}" presName="sibTrans" presStyleCnt="0"/>
      <dgm:spPr/>
    </dgm:pt>
    <dgm:pt modelId="{AF8C22EE-F522-4028-ACA1-9EB2A728BF28}" type="pres">
      <dgm:prSet presAssocID="{CE590ED1-EDC2-42BA-8A42-5C8E1F9DFE0D}" presName="textNode" presStyleLbl="node1" presStyleIdx="8" presStyleCnt="9">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35B7F73E-A79B-4B8F-AFE6-D289D8BB876E}" type="presOf" srcId="{D96A33C9-BE81-4546-A5C6-AE992F614776}" destId="{81401272-BC52-4F83-AC08-AF7A4519B21B}"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8"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A24F56AA-621D-4D6C-8D49-5AEFBA691763}" type="presOf" srcId="{DCACC8E3-8B40-4A6D-A67E-F6F389A9977E}" destId="{5250536A-FD7D-417D-8357-C9A3DAF33E3D}"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29533CD8-82BC-40D1-8702-6F5B9AA548F9}" srcId="{795CEB20-4012-473F-BDE3-30D70CDB0AEC}" destId="{DCACC8E3-8B40-4A6D-A67E-F6F389A9977E}" srcOrd="7" destOrd="0" parTransId="{551A9D83-6359-429C-BD06-6FE01DC8CB00}" sibTransId="{B533D06F-2D2F-4AFA-8B64-8B6B8D203E3D}"/>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DADDE4DD-4AB3-4031-AD0F-024A7C27A565}" srcId="{795CEB20-4012-473F-BDE3-30D70CDB0AEC}" destId="{D96A33C9-BE81-4546-A5C6-AE992F614776}" srcOrd="5" destOrd="0" parTransId="{04A684BC-C289-4804-9C87-D41D2D0CEDE6}" sibTransId="{693965D4-69EB-4B07-ABBD-6FB078FC6259}"/>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C394E845-E086-4F9A-BA47-688F76AF5BED}" type="presParOf" srcId="{A8799634-EC1C-41D1-BBB9-C9B363C1921A}" destId="{81401272-BC52-4F83-AC08-AF7A4519B21B}" srcOrd="10" destOrd="0" presId="urn:microsoft.com/office/officeart/2005/8/layout/hProcess9#2"/>
    <dgm:cxn modelId="{F79EFDBB-E875-445B-A85E-FBE7481B1FC6}" type="presParOf" srcId="{A8799634-EC1C-41D1-BBB9-C9B363C1921A}" destId="{D526A650-0AEB-4776-917C-953A14507079}"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 modelId="{9DBA643F-32C1-453A-A411-680493763162}" type="presParOf" srcId="{A8799634-EC1C-41D1-BBB9-C9B363C1921A}" destId="{F022BB1A-1216-41BD-BAC6-1AEF5B4B299E}" srcOrd="13" destOrd="0" presId="urn:microsoft.com/office/officeart/2005/8/layout/hProcess9#2"/>
    <dgm:cxn modelId="{67D19255-D08E-4654-85D8-B6867CC1BCA3}" type="presParOf" srcId="{A8799634-EC1C-41D1-BBB9-C9B363C1921A}" destId="{5250536A-FD7D-417D-8357-C9A3DAF33E3D}" srcOrd="14" destOrd="0" presId="urn:microsoft.com/office/officeart/2005/8/layout/hProcess9#2"/>
    <dgm:cxn modelId="{E9AB45EE-EE4E-4046-89D8-1977DBE3C3AE}" type="presParOf" srcId="{A8799634-EC1C-41D1-BBB9-C9B363C1921A}" destId="{BCDEBACB-B8F7-4F12-B7B2-6C5E4B409C22}" srcOrd="15" destOrd="0" presId="urn:microsoft.com/office/officeart/2005/8/layout/hProcess9#2"/>
    <dgm:cxn modelId="{CB419A98-4F61-48C4-8787-E091080FC0A6}" type="presParOf" srcId="{A8799634-EC1C-41D1-BBB9-C9B363C1921A}" destId="{AF8C22EE-F522-4028-ACA1-9EB2A728BF28}" srcOrd="16" destOrd="0" presId="urn:microsoft.com/office/officeart/2005/8/layout/hProcess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设想供选择的方案</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dgm:t>
        <a:bodyPr/>
        <a:lstStyle/>
        <a:p>
          <a:r>
            <a:rPr lang="en-US" altLang="zh-CN" dirty="0">
              <a:latin typeface="+mn-lt"/>
              <a:ea typeface="+mn-ea"/>
              <a:cs typeface="+mn-ea"/>
              <a:sym typeface="+mn-lt"/>
            </a:rPr>
            <a:t>2.</a:t>
          </a:r>
          <a:r>
            <a:rPr lang="zh-CN" altLang="en-US" dirty="0">
              <a:latin typeface="+mn-lt"/>
              <a:ea typeface="+mn-ea"/>
              <a:cs typeface="+mn-ea"/>
              <a:sym typeface="+mn-lt"/>
            </a:rPr>
            <a:t>选取合理的方案</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DCACC8E3-8B40-4A6D-A67E-F6F389A9977E}">
      <dgm:prSet phldrT="[文本]"/>
      <dgm:spPr>
        <a:solidFill>
          <a:srgbClr val="FF0000"/>
        </a:solidFill>
      </dgm:spPr>
      <dgm:t>
        <a:bodyPr/>
        <a:lstStyle/>
        <a:p>
          <a:r>
            <a:rPr lang="en-US" altLang="zh-CN" dirty="0">
              <a:latin typeface="+mn-lt"/>
              <a:ea typeface="+mn-ea"/>
              <a:cs typeface="+mn-ea"/>
              <a:sym typeface="+mn-lt"/>
            </a:rPr>
            <a:t>8.</a:t>
          </a:r>
          <a:r>
            <a:rPr lang="zh-CN" altLang="en-US" dirty="0">
              <a:latin typeface="+mn-lt"/>
              <a:ea typeface="+mn-ea"/>
              <a:cs typeface="+mn-ea"/>
              <a:sym typeface="+mn-lt"/>
            </a:rPr>
            <a:t>书写文档</a:t>
          </a:r>
        </a:p>
      </dgm:t>
    </dgm:pt>
    <dgm:pt modelId="{551A9D83-6359-429C-BD06-6FE01DC8CB00}" type="parTrans" cxnId="{29533CD8-82BC-40D1-8702-6F5B9AA548F9}">
      <dgm:prSet/>
      <dgm:spPr/>
      <dgm:t>
        <a:bodyPr/>
        <a:lstStyle/>
        <a:p>
          <a:endParaRPr lang="zh-CN" altLang="en-US"/>
        </a:p>
      </dgm:t>
    </dgm:pt>
    <dgm:pt modelId="{B533D06F-2D2F-4AFA-8B64-8B6B8D203E3D}" type="sibTrans" cxnId="{29533CD8-82BC-40D1-8702-6F5B9AA548F9}">
      <dgm:prSet/>
      <dgm:spPr/>
      <dgm:t>
        <a:bodyPr/>
        <a:lstStyle/>
        <a:p>
          <a:endParaRPr lang="zh-CN" altLang="en-US"/>
        </a:p>
      </dgm:t>
    </dgm:pt>
    <dgm:pt modelId="{A8C84B0C-4F7B-4570-9FDB-3A97B8F7726B}">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推荐最佳方案</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dgm:t>
        <a:bodyPr/>
        <a:lstStyle/>
        <a:p>
          <a:r>
            <a:rPr lang="en-US" altLang="zh-CN" dirty="0">
              <a:latin typeface="+mn-lt"/>
              <a:ea typeface="+mn-ea"/>
              <a:cs typeface="+mn-ea"/>
              <a:sym typeface="+mn-lt"/>
            </a:rPr>
            <a:t>4.</a:t>
          </a:r>
          <a:r>
            <a:rPr lang="zh-CN" altLang="en-US" dirty="0">
              <a:latin typeface="+mn-lt"/>
              <a:ea typeface="+mn-ea"/>
              <a:cs typeface="+mn-ea"/>
              <a:sym typeface="+mn-lt"/>
            </a:rPr>
            <a:t>功能分解</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dgm:t>
        <a:bodyPr/>
        <a:lstStyle/>
        <a:p>
          <a:r>
            <a:rPr lang="en-US" altLang="zh-CN" dirty="0">
              <a:latin typeface="+mn-lt"/>
              <a:ea typeface="+mn-ea"/>
              <a:cs typeface="+mn-ea"/>
              <a:sym typeface="+mn-lt"/>
            </a:rPr>
            <a:t>5.</a:t>
          </a:r>
          <a:r>
            <a:rPr lang="zh-CN" altLang="en-US" dirty="0">
              <a:latin typeface="+mn-lt"/>
              <a:ea typeface="+mn-ea"/>
              <a:cs typeface="+mn-ea"/>
              <a:sym typeface="+mn-lt"/>
            </a:rPr>
            <a:t>设计软件结构</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D96A33C9-BE81-4546-A5C6-AE992F614776}">
      <dgm:prSet phldrT="[文本]"/>
      <dgm:spPr/>
      <dgm:t>
        <a:bodyPr/>
        <a:lstStyle/>
        <a:p>
          <a:r>
            <a:rPr lang="en-US" altLang="zh-CN" dirty="0">
              <a:latin typeface="+mn-lt"/>
              <a:ea typeface="+mn-ea"/>
              <a:cs typeface="+mn-ea"/>
              <a:sym typeface="+mn-lt"/>
            </a:rPr>
            <a:t>6.</a:t>
          </a:r>
          <a:r>
            <a:rPr lang="zh-CN" altLang="en-US" dirty="0">
              <a:latin typeface="+mn-lt"/>
              <a:ea typeface="+mn-ea"/>
              <a:cs typeface="+mn-ea"/>
              <a:sym typeface="+mn-lt"/>
            </a:rPr>
            <a:t>设计数据库</a:t>
          </a:r>
        </a:p>
      </dgm:t>
    </dgm:pt>
    <dgm:pt modelId="{04A684BC-C289-4804-9C87-D41D2D0CEDE6}" type="parTrans" cxnId="{DADDE4DD-4AB3-4031-AD0F-024A7C27A565}">
      <dgm:prSet/>
      <dgm:spPr/>
      <dgm:t>
        <a:bodyPr/>
        <a:lstStyle/>
        <a:p>
          <a:endParaRPr lang="zh-CN" altLang="en-US"/>
        </a:p>
      </dgm:t>
    </dgm:pt>
    <dgm:pt modelId="{693965D4-69EB-4B07-ABBD-6FB078FC6259}" type="sibTrans" cxnId="{DADDE4DD-4AB3-4031-AD0F-024A7C27A565}">
      <dgm:prSet/>
      <dgm:spPr/>
      <dgm:t>
        <a:bodyPr/>
        <a:lstStyle/>
        <a:p>
          <a:endParaRPr lang="zh-CN" altLang="en-US"/>
        </a:p>
      </dgm:t>
    </dgm:pt>
    <dgm:pt modelId="{FD7BB788-ECDE-4565-9F13-C8C5357DE502}">
      <dgm:prSet phldrT="[文本]"/>
      <dgm:spPr>
        <a:solidFill>
          <a:srgbClr val="FF0000"/>
        </a:solidFill>
      </dgm:spPr>
      <dgm:t>
        <a:bodyPr/>
        <a:lstStyle/>
        <a:p>
          <a:r>
            <a:rPr lang="en-US" altLang="zh-CN" dirty="0">
              <a:latin typeface="+mn-lt"/>
              <a:ea typeface="+mn-ea"/>
              <a:cs typeface="+mn-ea"/>
              <a:sym typeface="+mn-lt"/>
            </a:rPr>
            <a:t>7.</a:t>
          </a:r>
          <a:r>
            <a:rPr lang="zh-CN" altLang="en-US" dirty="0">
              <a:latin typeface="+mn-lt"/>
              <a:ea typeface="+mn-ea"/>
              <a:cs typeface="+mn-ea"/>
              <a:sym typeface="+mn-lt"/>
            </a:rPr>
            <a:t>制定测试计划</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dgm:t>
        <a:bodyPr/>
        <a:lstStyle/>
        <a:p>
          <a:r>
            <a:rPr lang="en-US" altLang="zh-CN" dirty="0">
              <a:latin typeface="+mn-lt"/>
              <a:ea typeface="+mn-ea"/>
              <a:cs typeface="+mn-ea"/>
              <a:sym typeface="+mn-lt"/>
            </a:rPr>
            <a:t>9.</a:t>
          </a:r>
          <a:r>
            <a:rPr lang="zh-CN" altLang="en-US" dirty="0">
              <a:latin typeface="+mn-lt"/>
              <a:ea typeface="+mn-ea"/>
              <a:cs typeface="+mn-ea"/>
              <a:sym typeface="+mn-lt"/>
            </a:rPr>
            <a:t>审查和复审</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4196" custLinFactNeighborY="28183"/>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9">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9">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9">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9">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9">
        <dgm:presLayoutVars>
          <dgm:bulletEnabled val="1"/>
        </dgm:presLayoutVars>
      </dgm:prSet>
      <dgm:spPr/>
    </dgm:pt>
    <dgm:pt modelId="{CA933ADA-A6CC-4864-AE29-FA0306024C97}" type="pres">
      <dgm:prSet presAssocID="{333F5611-1711-4981-927E-DBC4AA3088C5}" presName="sibTrans" presStyleCnt="0"/>
      <dgm:spPr/>
    </dgm:pt>
    <dgm:pt modelId="{81401272-BC52-4F83-AC08-AF7A4519B21B}" type="pres">
      <dgm:prSet presAssocID="{D96A33C9-BE81-4546-A5C6-AE992F614776}" presName="textNode" presStyleLbl="node1" presStyleIdx="5" presStyleCnt="9">
        <dgm:presLayoutVars>
          <dgm:bulletEnabled val="1"/>
        </dgm:presLayoutVars>
      </dgm:prSet>
      <dgm:spPr/>
    </dgm:pt>
    <dgm:pt modelId="{D526A650-0AEB-4776-917C-953A14507079}" type="pres">
      <dgm:prSet presAssocID="{693965D4-69EB-4B07-ABBD-6FB078FC6259}" presName="sibTrans" presStyleCnt="0"/>
      <dgm:spPr/>
    </dgm:pt>
    <dgm:pt modelId="{5AD40EA0-F5B0-4336-9071-D126AF3ADCB8}" type="pres">
      <dgm:prSet presAssocID="{FD7BB788-ECDE-4565-9F13-C8C5357DE502}" presName="textNode" presStyleLbl="node1" presStyleIdx="6" presStyleCnt="9">
        <dgm:presLayoutVars>
          <dgm:bulletEnabled val="1"/>
        </dgm:presLayoutVars>
      </dgm:prSet>
      <dgm:spPr/>
    </dgm:pt>
    <dgm:pt modelId="{F022BB1A-1216-41BD-BAC6-1AEF5B4B299E}" type="pres">
      <dgm:prSet presAssocID="{055CB2B4-67C7-4BB0-A19B-73562D2D07E0}" presName="sibTrans" presStyleCnt="0"/>
      <dgm:spPr/>
    </dgm:pt>
    <dgm:pt modelId="{5250536A-FD7D-417D-8357-C9A3DAF33E3D}" type="pres">
      <dgm:prSet presAssocID="{DCACC8E3-8B40-4A6D-A67E-F6F389A9977E}" presName="textNode" presStyleLbl="node1" presStyleIdx="7" presStyleCnt="9">
        <dgm:presLayoutVars>
          <dgm:bulletEnabled val="1"/>
        </dgm:presLayoutVars>
      </dgm:prSet>
      <dgm:spPr/>
    </dgm:pt>
    <dgm:pt modelId="{BCDEBACB-B8F7-4F12-B7B2-6C5E4B409C22}" type="pres">
      <dgm:prSet presAssocID="{B533D06F-2D2F-4AFA-8B64-8B6B8D203E3D}" presName="sibTrans" presStyleCnt="0"/>
      <dgm:spPr/>
    </dgm:pt>
    <dgm:pt modelId="{AF8C22EE-F522-4028-ACA1-9EB2A728BF28}" type="pres">
      <dgm:prSet presAssocID="{CE590ED1-EDC2-42BA-8A42-5C8E1F9DFE0D}" presName="textNode" presStyleLbl="node1" presStyleIdx="8" presStyleCnt="9">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35B7F73E-A79B-4B8F-AFE6-D289D8BB876E}" type="presOf" srcId="{D96A33C9-BE81-4546-A5C6-AE992F614776}" destId="{81401272-BC52-4F83-AC08-AF7A4519B21B}"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8"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A24F56AA-621D-4D6C-8D49-5AEFBA691763}" type="presOf" srcId="{DCACC8E3-8B40-4A6D-A67E-F6F389A9977E}" destId="{5250536A-FD7D-417D-8357-C9A3DAF33E3D}"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29533CD8-82BC-40D1-8702-6F5B9AA548F9}" srcId="{795CEB20-4012-473F-BDE3-30D70CDB0AEC}" destId="{DCACC8E3-8B40-4A6D-A67E-F6F389A9977E}" srcOrd="7" destOrd="0" parTransId="{551A9D83-6359-429C-BD06-6FE01DC8CB00}" sibTransId="{B533D06F-2D2F-4AFA-8B64-8B6B8D203E3D}"/>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DADDE4DD-4AB3-4031-AD0F-024A7C27A565}" srcId="{795CEB20-4012-473F-BDE3-30D70CDB0AEC}" destId="{D96A33C9-BE81-4546-A5C6-AE992F614776}" srcOrd="5" destOrd="0" parTransId="{04A684BC-C289-4804-9C87-D41D2D0CEDE6}" sibTransId="{693965D4-69EB-4B07-ABBD-6FB078FC6259}"/>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C394E845-E086-4F9A-BA47-688F76AF5BED}" type="presParOf" srcId="{A8799634-EC1C-41D1-BBB9-C9B363C1921A}" destId="{81401272-BC52-4F83-AC08-AF7A4519B21B}" srcOrd="10" destOrd="0" presId="urn:microsoft.com/office/officeart/2005/8/layout/hProcess9#2"/>
    <dgm:cxn modelId="{F79EFDBB-E875-445B-A85E-FBE7481B1FC6}" type="presParOf" srcId="{A8799634-EC1C-41D1-BBB9-C9B363C1921A}" destId="{D526A650-0AEB-4776-917C-953A14507079}"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 modelId="{9DBA643F-32C1-453A-A411-680493763162}" type="presParOf" srcId="{A8799634-EC1C-41D1-BBB9-C9B363C1921A}" destId="{F022BB1A-1216-41BD-BAC6-1AEF5B4B299E}" srcOrd="13" destOrd="0" presId="urn:microsoft.com/office/officeart/2005/8/layout/hProcess9#2"/>
    <dgm:cxn modelId="{67D19255-D08E-4654-85D8-B6867CC1BCA3}" type="presParOf" srcId="{A8799634-EC1C-41D1-BBB9-C9B363C1921A}" destId="{5250536A-FD7D-417D-8357-C9A3DAF33E3D}" srcOrd="14" destOrd="0" presId="urn:microsoft.com/office/officeart/2005/8/layout/hProcess9#2"/>
    <dgm:cxn modelId="{E9AB45EE-EE4E-4046-89D8-1977DBE3C3AE}" type="presParOf" srcId="{A8799634-EC1C-41D1-BBB9-C9B363C1921A}" destId="{BCDEBACB-B8F7-4F12-B7B2-6C5E4B409C22}" srcOrd="15" destOrd="0" presId="urn:microsoft.com/office/officeart/2005/8/layout/hProcess9#2"/>
    <dgm:cxn modelId="{CB419A98-4F61-48C4-8787-E091080FC0A6}" type="presParOf" srcId="{A8799634-EC1C-41D1-BBB9-C9B363C1921A}" destId="{AF8C22EE-F522-4028-ACA1-9EB2A728BF28}" srcOrd="16" destOrd="0" presId="urn:microsoft.com/office/officeart/2005/8/layout/hProcess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65A89C-9F93-41C9-B4DF-B2E0A196CAD7}"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EC3B7E66-3AAD-4ED5-A1D7-E6F9546609CE}">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000" dirty="0">
              <a:latin typeface="Arial" panose="020B0604020202020204" pitchFamily="34" charset="0"/>
              <a:ea typeface="微软雅黑" panose="020B0503020204020204" pitchFamily="34" charset="-122"/>
              <a:sym typeface="Arial" panose="020B0604020202020204" pitchFamily="34" charset="0"/>
            </a:rPr>
            <a:t>软件需求</a:t>
          </a:r>
        </a:p>
      </dgm:t>
    </dgm:pt>
    <dgm:pt modelId="{591509C1-A2FB-4FA8-87A7-86CE477E0220}" type="parTrans" cxnId="{7E4F9F77-7BB2-4678-A690-C4829D5D0746}">
      <dgm:prSet/>
      <dgm:spPr/>
      <dgm:t>
        <a:bodyPr/>
        <a:lstStyle/>
        <a:p>
          <a:endParaRPr lang="zh-CN" altLang="en-US"/>
        </a:p>
      </dgm:t>
    </dgm:pt>
    <dgm:pt modelId="{242E07B6-CB2C-4CBD-A30F-E5E2F3BE2FA2}" type="sibTrans" cxnId="{7E4F9F77-7BB2-4678-A690-C4829D5D0746}">
      <dgm:prSet/>
      <dgm:spPr/>
      <dgm:t>
        <a:bodyPr/>
        <a:lstStyle/>
        <a:p>
          <a:endParaRPr lang="zh-CN" altLang="en-US"/>
        </a:p>
      </dgm:t>
    </dgm:pt>
    <dgm:pt modelId="{48202DB4-1B2D-49DB-BF0E-E3A88BFF67D6}">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000" dirty="0">
              <a:latin typeface="Arial" panose="020B0604020202020204" pitchFamily="34" charset="0"/>
              <a:ea typeface="微软雅黑" panose="020B0503020204020204" pitchFamily="34" charset="-122"/>
              <a:sym typeface="Arial" panose="020B0604020202020204" pitchFamily="34" charset="0"/>
            </a:rPr>
            <a:t>业务需求</a:t>
          </a:r>
        </a:p>
      </dgm:t>
    </dgm:pt>
    <dgm:pt modelId="{2035EEA5-0FA6-443D-A25C-1B35CE08647C}" type="parTrans" cxnId="{1E976854-9F4A-4A21-BF77-115F7F4C8906}">
      <dgm:prSet/>
      <dgm:spPr/>
      <dgm:t>
        <a:bodyPr/>
        <a:lstStyle/>
        <a:p>
          <a:endParaRPr lang="zh-CN" altLang="en-US"/>
        </a:p>
      </dgm:t>
    </dgm:pt>
    <dgm:pt modelId="{F1D594F8-ADB4-4591-A500-217DA0B2D3B2}" type="sibTrans" cxnId="{1E976854-9F4A-4A21-BF77-115F7F4C8906}">
      <dgm:prSet/>
      <dgm:spPr/>
      <dgm:t>
        <a:bodyPr/>
        <a:lstStyle/>
        <a:p>
          <a:endParaRPr lang="zh-CN" altLang="en-US"/>
        </a:p>
      </dgm:t>
    </dgm:pt>
    <dgm:pt modelId="{CFA03988-A963-45A9-873E-D17CEB3BE5A5}">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000" dirty="0">
              <a:latin typeface="Arial" panose="020B0604020202020204" pitchFamily="34" charset="0"/>
              <a:ea typeface="微软雅黑" panose="020B0503020204020204" pitchFamily="34" charset="-122"/>
              <a:sym typeface="Arial" panose="020B0604020202020204" pitchFamily="34" charset="0"/>
            </a:rPr>
            <a:t>用户需求</a:t>
          </a:r>
        </a:p>
      </dgm:t>
    </dgm:pt>
    <dgm:pt modelId="{5F00B128-6E35-4B8D-B2D4-0B5DE9D07C20}" type="parTrans" cxnId="{D3993D5F-19C1-454A-99B7-81B3988BFA94}">
      <dgm:prSet/>
      <dgm:spPr/>
      <dgm:t>
        <a:bodyPr/>
        <a:lstStyle/>
        <a:p>
          <a:endParaRPr lang="zh-CN" altLang="en-US"/>
        </a:p>
      </dgm:t>
    </dgm:pt>
    <dgm:pt modelId="{EBF7FEF2-01DF-45EB-8790-905C7B29CB5E}" type="sibTrans" cxnId="{D3993D5F-19C1-454A-99B7-81B3988BFA94}">
      <dgm:prSet/>
      <dgm:spPr/>
      <dgm:t>
        <a:bodyPr/>
        <a:lstStyle/>
        <a:p>
          <a:endParaRPr lang="zh-CN" altLang="en-US"/>
        </a:p>
      </dgm:t>
    </dgm:pt>
    <dgm:pt modelId="{3EF972B8-1F32-4C48-A71C-FB2001CCB41D}">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000" dirty="0">
              <a:latin typeface="Arial" panose="020B0604020202020204" pitchFamily="34" charset="0"/>
              <a:ea typeface="微软雅黑" panose="020B0503020204020204" pitchFamily="34" charset="-122"/>
              <a:sym typeface="Arial" panose="020B0604020202020204" pitchFamily="34" charset="0"/>
            </a:rPr>
            <a:t>功能需求</a:t>
          </a:r>
        </a:p>
      </dgm:t>
    </dgm:pt>
    <dgm:pt modelId="{429FD6B8-8DA9-478F-AAA6-BB47506979D8}" type="parTrans" cxnId="{8403F2B4-1ECF-4DA5-8042-0E6F1C66023F}">
      <dgm:prSet/>
      <dgm:spPr/>
      <dgm:t>
        <a:bodyPr/>
        <a:lstStyle/>
        <a:p>
          <a:endParaRPr lang="zh-CN" altLang="en-US"/>
        </a:p>
      </dgm:t>
    </dgm:pt>
    <dgm:pt modelId="{295AE31C-C69F-4BB8-9663-09C895EC1B56}" type="sibTrans" cxnId="{8403F2B4-1ECF-4DA5-8042-0E6F1C66023F}">
      <dgm:prSet/>
      <dgm:spPr/>
      <dgm:t>
        <a:bodyPr/>
        <a:lstStyle/>
        <a:p>
          <a:endParaRPr lang="zh-CN" altLang="en-US"/>
        </a:p>
      </dgm:t>
    </dgm:pt>
    <dgm:pt modelId="{2A0EBCE3-CBE2-426F-B2CF-161415426643}" type="pres">
      <dgm:prSet presAssocID="{4765A89C-9F93-41C9-B4DF-B2E0A196CAD7}" presName="Name0" presStyleCnt="0">
        <dgm:presLayoutVars>
          <dgm:chPref val="1"/>
          <dgm:dir/>
          <dgm:animOne val="branch"/>
          <dgm:animLvl val="lvl"/>
          <dgm:resizeHandles val="exact"/>
        </dgm:presLayoutVars>
      </dgm:prSet>
      <dgm:spPr/>
    </dgm:pt>
    <dgm:pt modelId="{BD444EC1-ADD7-482E-B9BA-6EE3D0BE4B00}" type="pres">
      <dgm:prSet presAssocID="{EC3B7E66-3AAD-4ED5-A1D7-E6F9546609CE}" presName="root1" presStyleCnt="0"/>
      <dgm:spPr/>
    </dgm:pt>
    <dgm:pt modelId="{E512AEE1-7E4F-41A4-8FB8-0925C98655D5}" type="pres">
      <dgm:prSet presAssocID="{EC3B7E66-3AAD-4ED5-A1D7-E6F9546609CE}" presName="LevelOneTextNode" presStyleLbl="node0" presStyleIdx="0" presStyleCnt="1" custScaleY="64104">
        <dgm:presLayoutVars>
          <dgm:chPref val="3"/>
        </dgm:presLayoutVars>
      </dgm:prSet>
      <dgm:spPr/>
    </dgm:pt>
    <dgm:pt modelId="{A13AC3B6-88B4-4F54-976D-7D6869C342AA}" type="pres">
      <dgm:prSet presAssocID="{EC3B7E66-3AAD-4ED5-A1D7-E6F9546609CE}" presName="level2hierChild" presStyleCnt="0"/>
      <dgm:spPr/>
    </dgm:pt>
    <dgm:pt modelId="{B3072F7D-FAB5-4EF1-BC01-FD8F0D6EC9C2}" type="pres">
      <dgm:prSet presAssocID="{2035EEA5-0FA6-443D-A25C-1B35CE08647C}" presName="conn2-1" presStyleLbl="parChTrans1D2" presStyleIdx="0" presStyleCnt="3"/>
      <dgm:spPr/>
    </dgm:pt>
    <dgm:pt modelId="{47AFB630-59E3-4E74-B16A-3044B4D75B61}" type="pres">
      <dgm:prSet presAssocID="{2035EEA5-0FA6-443D-A25C-1B35CE08647C}" presName="connTx" presStyleLbl="parChTrans1D2" presStyleIdx="0" presStyleCnt="3"/>
      <dgm:spPr/>
    </dgm:pt>
    <dgm:pt modelId="{44AAE90B-895C-4E97-A779-ED30DB0351CF}" type="pres">
      <dgm:prSet presAssocID="{48202DB4-1B2D-49DB-BF0E-E3A88BFF67D6}" presName="root2" presStyleCnt="0"/>
      <dgm:spPr/>
    </dgm:pt>
    <dgm:pt modelId="{6BA317B5-F994-4160-8A18-F05A6FC27635}" type="pres">
      <dgm:prSet presAssocID="{48202DB4-1B2D-49DB-BF0E-E3A88BFF67D6}" presName="LevelTwoTextNode" presStyleLbl="node2" presStyleIdx="0" presStyleCnt="3">
        <dgm:presLayoutVars>
          <dgm:chPref val="3"/>
        </dgm:presLayoutVars>
      </dgm:prSet>
      <dgm:spPr/>
    </dgm:pt>
    <dgm:pt modelId="{FF782196-2106-4E85-A56A-D51774C11FA5}" type="pres">
      <dgm:prSet presAssocID="{48202DB4-1B2D-49DB-BF0E-E3A88BFF67D6}" presName="level3hierChild" presStyleCnt="0"/>
      <dgm:spPr/>
    </dgm:pt>
    <dgm:pt modelId="{F978B703-8987-4AA5-AA2C-ED1F8093B386}" type="pres">
      <dgm:prSet presAssocID="{5F00B128-6E35-4B8D-B2D4-0B5DE9D07C20}" presName="conn2-1" presStyleLbl="parChTrans1D2" presStyleIdx="1" presStyleCnt="3"/>
      <dgm:spPr/>
    </dgm:pt>
    <dgm:pt modelId="{B26AB43F-24F3-4183-B6E3-D1755BF92BF2}" type="pres">
      <dgm:prSet presAssocID="{5F00B128-6E35-4B8D-B2D4-0B5DE9D07C20}" presName="connTx" presStyleLbl="parChTrans1D2" presStyleIdx="1" presStyleCnt="3"/>
      <dgm:spPr/>
    </dgm:pt>
    <dgm:pt modelId="{8B02FDA9-495B-47E4-B42E-8A4FDFD185DE}" type="pres">
      <dgm:prSet presAssocID="{CFA03988-A963-45A9-873E-D17CEB3BE5A5}" presName="root2" presStyleCnt="0"/>
      <dgm:spPr/>
    </dgm:pt>
    <dgm:pt modelId="{252D15D4-9C7A-43AB-BB5B-0D32E72F3A9A}" type="pres">
      <dgm:prSet presAssocID="{CFA03988-A963-45A9-873E-D17CEB3BE5A5}" presName="LevelTwoTextNode" presStyleLbl="node2" presStyleIdx="1" presStyleCnt="3">
        <dgm:presLayoutVars>
          <dgm:chPref val="3"/>
        </dgm:presLayoutVars>
      </dgm:prSet>
      <dgm:spPr/>
    </dgm:pt>
    <dgm:pt modelId="{C419A6A3-EFFD-424F-BD8D-88B622DEE694}" type="pres">
      <dgm:prSet presAssocID="{CFA03988-A963-45A9-873E-D17CEB3BE5A5}" presName="level3hierChild" presStyleCnt="0"/>
      <dgm:spPr/>
    </dgm:pt>
    <dgm:pt modelId="{F447EF8C-1D6A-4B61-A133-67AA8C7476B5}" type="pres">
      <dgm:prSet presAssocID="{429FD6B8-8DA9-478F-AAA6-BB47506979D8}" presName="conn2-1" presStyleLbl="parChTrans1D2" presStyleIdx="2" presStyleCnt="3"/>
      <dgm:spPr/>
    </dgm:pt>
    <dgm:pt modelId="{DE1DEECB-1F1B-4C11-8235-00AD10FE52EE}" type="pres">
      <dgm:prSet presAssocID="{429FD6B8-8DA9-478F-AAA6-BB47506979D8}" presName="connTx" presStyleLbl="parChTrans1D2" presStyleIdx="2" presStyleCnt="3"/>
      <dgm:spPr/>
    </dgm:pt>
    <dgm:pt modelId="{C6732CCB-FAF2-4209-B50C-3961F4C1691B}" type="pres">
      <dgm:prSet presAssocID="{3EF972B8-1F32-4C48-A71C-FB2001CCB41D}" presName="root2" presStyleCnt="0"/>
      <dgm:spPr/>
    </dgm:pt>
    <dgm:pt modelId="{8A170F33-054B-488E-B1A6-8F7998FC79EA}" type="pres">
      <dgm:prSet presAssocID="{3EF972B8-1F32-4C48-A71C-FB2001CCB41D}" presName="LevelTwoTextNode" presStyleLbl="node2" presStyleIdx="2" presStyleCnt="3">
        <dgm:presLayoutVars>
          <dgm:chPref val="3"/>
        </dgm:presLayoutVars>
      </dgm:prSet>
      <dgm:spPr/>
    </dgm:pt>
    <dgm:pt modelId="{E8806A44-4AD2-4917-817B-1724DF41BDB7}" type="pres">
      <dgm:prSet presAssocID="{3EF972B8-1F32-4C48-A71C-FB2001CCB41D}" presName="level3hierChild" presStyleCnt="0"/>
      <dgm:spPr/>
    </dgm:pt>
  </dgm:ptLst>
  <dgm:cxnLst>
    <dgm:cxn modelId="{5FF94210-2841-4BA0-9662-8C9219386141}" type="presOf" srcId="{3EF972B8-1F32-4C48-A71C-FB2001CCB41D}" destId="{8A170F33-054B-488E-B1A6-8F7998FC79EA}" srcOrd="0" destOrd="0" presId="urn:microsoft.com/office/officeart/2008/layout/HorizontalMultiLevelHierarchy"/>
    <dgm:cxn modelId="{1D155223-1056-4009-BFF6-2BD1E07DD62A}" type="presOf" srcId="{429FD6B8-8DA9-478F-AAA6-BB47506979D8}" destId="{DE1DEECB-1F1B-4C11-8235-00AD10FE52EE}" srcOrd="1" destOrd="0" presId="urn:microsoft.com/office/officeart/2008/layout/HorizontalMultiLevelHierarchy"/>
    <dgm:cxn modelId="{AAF2F55E-24C7-454C-8D87-0CAE1D4D2AAB}" type="presOf" srcId="{2035EEA5-0FA6-443D-A25C-1B35CE08647C}" destId="{B3072F7D-FAB5-4EF1-BC01-FD8F0D6EC9C2}" srcOrd="0" destOrd="0" presId="urn:microsoft.com/office/officeart/2008/layout/HorizontalMultiLevelHierarchy"/>
    <dgm:cxn modelId="{D3993D5F-19C1-454A-99B7-81B3988BFA94}" srcId="{EC3B7E66-3AAD-4ED5-A1D7-E6F9546609CE}" destId="{CFA03988-A963-45A9-873E-D17CEB3BE5A5}" srcOrd="1" destOrd="0" parTransId="{5F00B128-6E35-4B8D-B2D4-0B5DE9D07C20}" sibTransId="{EBF7FEF2-01DF-45EB-8790-905C7B29CB5E}"/>
    <dgm:cxn modelId="{BC21404C-55C9-4F29-87B6-EC357EBB99C6}" type="presOf" srcId="{429FD6B8-8DA9-478F-AAA6-BB47506979D8}" destId="{F447EF8C-1D6A-4B61-A133-67AA8C7476B5}" srcOrd="0" destOrd="0" presId="urn:microsoft.com/office/officeart/2008/layout/HorizontalMultiLevelHierarchy"/>
    <dgm:cxn modelId="{6A04054F-C3BE-4AEB-B9D1-3AD9FBD9D442}" type="presOf" srcId="{5F00B128-6E35-4B8D-B2D4-0B5DE9D07C20}" destId="{B26AB43F-24F3-4183-B6E3-D1755BF92BF2}" srcOrd="1" destOrd="0" presId="urn:microsoft.com/office/officeart/2008/layout/HorizontalMultiLevelHierarchy"/>
    <dgm:cxn modelId="{589BDE72-02C6-46E9-B3F3-C0F3C5BAA945}" type="presOf" srcId="{5F00B128-6E35-4B8D-B2D4-0B5DE9D07C20}" destId="{F978B703-8987-4AA5-AA2C-ED1F8093B386}" srcOrd="0" destOrd="0" presId="urn:microsoft.com/office/officeart/2008/layout/HorizontalMultiLevelHierarchy"/>
    <dgm:cxn modelId="{1E976854-9F4A-4A21-BF77-115F7F4C8906}" srcId="{EC3B7E66-3AAD-4ED5-A1D7-E6F9546609CE}" destId="{48202DB4-1B2D-49DB-BF0E-E3A88BFF67D6}" srcOrd="0" destOrd="0" parTransId="{2035EEA5-0FA6-443D-A25C-1B35CE08647C}" sibTransId="{F1D594F8-ADB4-4591-A500-217DA0B2D3B2}"/>
    <dgm:cxn modelId="{7E4F9F77-7BB2-4678-A690-C4829D5D0746}" srcId="{4765A89C-9F93-41C9-B4DF-B2E0A196CAD7}" destId="{EC3B7E66-3AAD-4ED5-A1D7-E6F9546609CE}" srcOrd="0" destOrd="0" parTransId="{591509C1-A2FB-4FA8-87A7-86CE477E0220}" sibTransId="{242E07B6-CB2C-4CBD-A30F-E5E2F3BE2FA2}"/>
    <dgm:cxn modelId="{10F2097C-2EBA-4ACB-A25C-46F9825971E2}" type="presOf" srcId="{48202DB4-1B2D-49DB-BF0E-E3A88BFF67D6}" destId="{6BA317B5-F994-4160-8A18-F05A6FC27635}" srcOrd="0" destOrd="0" presId="urn:microsoft.com/office/officeart/2008/layout/HorizontalMultiLevelHierarchy"/>
    <dgm:cxn modelId="{8403F2B4-1ECF-4DA5-8042-0E6F1C66023F}" srcId="{EC3B7E66-3AAD-4ED5-A1D7-E6F9546609CE}" destId="{3EF972B8-1F32-4C48-A71C-FB2001CCB41D}" srcOrd="2" destOrd="0" parTransId="{429FD6B8-8DA9-478F-AAA6-BB47506979D8}" sibTransId="{295AE31C-C69F-4BB8-9663-09C895EC1B56}"/>
    <dgm:cxn modelId="{24D779B7-7D8E-41FD-B413-D6AAD1EFC9E9}" type="presOf" srcId="{EC3B7E66-3AAD-4ED5-A1D7-E6F9546609CE}" destId="{E512AEE1-7E4F-41A4-8FB8-0925C98655D5}" srcOrd="0" destOrd="0" presId="urn:microsoft.com/office/officeart/2008/layout/HorizontalMultiLevelHierarchy"/>
    <dgm:cxn modelId="{E4F73DDB-37E6-4342-875D-7797B1A4ADA3}" type="presOf" srcId="{4765A89C-9F93-41C9-B4DF-B2E0A196CAD7}" destId="{2A0EBCE3-CBE2-426F-B2CF-161415426643}" srcOrd="0" destOrd="0" presId="urn:microsoft.com/office/officeart/2008/layout/HorizontalMultiLevelHierarchy"/>
    <dgm:cxn modelId="{3CB695E2-DBDA-4905-A223-A2061D649083}" type="presOf" srcId="{2035EEA5-0FA6-443D-A25C-1B35CE08647C}" destId="{47AFB630-59E3-4E74-B16A-3044B4D75B61}" srcOrd="1" destOrd="0" presId="urn:microsoft.com/office/officeart/2008/layout/HorizontalMultiLevelHierarchy"/>
    <dgm:cxn modelId="{B29226F1-D952-4BBB-83BD-53397862FC09}" type="presOf" srcId="{CFA03988-A963-45A9-873E-D17CEB3BE5A5}" destId="{252D15D4-9C7A-43AB-BB5B-0D32E72F3A9A}" srcOrd="0" destOrd="0" presId="urn:microsoft.com/office/officeart/2008/layout/HorizontalMultiLevelHierarchy"/>
    <dgm:cxn modelId="{1FA6F156-6D37-4757-8831-E973471BF93E}" type="presParOf" srcId="{2A0EBCE3-CBE2-426F-B2CF-161415426643}" destId="{BD444EC1-ADD7-482E-B9BA-6EE3D0BE4B00}" srcOrd="0" destOrd="0" presId="urn:microsoft.com/office/officeart/2008/layout/HorizontalMultiLevelHierarchy"/>
    <dgm:cxn modelId="{C867841A-8986-43D8-94C0-B9CDC09EBDF1}" type="presParOf" srcId="{BD444EC1-ADD7-482E-B9BA-6EE3D0BE4B00}" destId="{E512AEE1-7E4F-41A4-8FB8-0925C98655D5}" srcOrd="0" destOrd="0" presId="urn:microsoft.com/office/officeart/2008/layout/HorizontalMultiLevelHierarchy"/>
    <dgm:cxn modelId="{034D0D84-8DF4-43D4-B8B4-8940DF01AA95}" type="presParOf" srcId="{BD444EC1-ADD7-482E-B9BA-6EE3D0BE4B00}" destId="{A13AC3B6-88B4-4F54-976D-7D6869C342AA}" srcOrd="1" destOrd="0" presId="urn:microsoft.com/office/officeart/2008/layout/HorizontalMultiLevelHierarchy"/>
    <dgm:cxn modelId="{23F0CFA3-25E3-4FEC-964E-75FF9F59330D}" type="presParOf" srcId="{A13AC3B6-88B4-4F54-976D-7D6869C342AA}" destId="{B3072F7D-FAB5-4EF1-BC01-FD8F0D6EC9C2}" srcOrd="0" destOrd="0" presId="urn:microsoft.com/office/officeart/2008/layout/HorizontalMultiLevelHierarchy"/>
    <dgm:cxn modelId="{12C24722-9634-491B-BE40-83BF48155DD0}" type="presParOf" srcId="{B3072F7D-FAB5-4EF1-BC01-FD8F0D6EC9C2}" destId="{47AFB630-59E3-4E74-B16A-3044B4D75B61}" srcOrd="0" destOrd="0" presId="urn:microsoft.com/office/officeart/2008/layout/HorizontalMultiLevelHierarchy"/>
    <dgm:cxn modelId="{92581B61-5CB2-4126-BC89-9FBB78134C67}" type="presParOf" srcId="{A13AC3B6-88B4-4F54-976D-7D6869C342AA}" destId="{44AAE90B-895C-4E97-A779-ED30DB0351CF}" srcOrd="1" destOrd="0" presId="urn:microsoft.com/office/officeart/2008/layout/HorizontalMultiLevelHierarchy"/>
    <dgm:cxn modelId="{FF9027DD-0DBC-460B-B934-D5AB85BC5661}" type="presParOf" srcId="{44AAE90B-895C-4E97-A779-ED30DB0351CF}" destId="{6BA317B5-F994-4160-8A18-F05A6FC27635}" srcOrd="0" destOrd="0" presId="urn:microsoft.com/office/officeart/2008/layout/HorizontalMultiLevelHierarchy"/>
    <dgm:cxn modelId="{9955C766-91C6-4CCD-8365-F7EB3A9CEF04}" type="presParOf" srcId="{44AAE90B-895C-4E97-A779-ED30DB0351CF}" destId="{FF782196-2106-4E85-A56A-D51774C11FA5}" srcOrd="1" destOrd="0" presId="urn:microsoft.com/office/officeart/2008/layout/HorizontalMultiLevelHierarchy"/>
    <dgm:cxn modelId="{9AF8B2D7-2BDF-4A2F-BF62-BAA31C30ADA8}" type="presParOf" srcId="{A13AC3B6-88B4-4F54-976D-7D6869C342AA}" destId="{F978B703-8987-4AA5-AA2C-ED1F8093B386}" srcOrd="2" destOrd="0" presId="urn:microsoft.com/office/officeart/2008/layout/HorizontalMultiLevelHierarchy"/>
    <dgm:cxn modelId="{194AB808-12B9-405C-940A-160C3F443AC6}" type="presParOf" srcId="{F978B703-8987-4AA5-AA2C-ED1F8093B386}" destId="{B26AB43F-24F3-4183-B6E3-D1755BF92BF2}" srcOrd="0" destOrd="0" presId="urn:microsoft.com/office/officeart/2008/layout/HorizontalMultiLevelHierarchy"/>
    <dgm:cxn modelId="{0F977C46-D3ED-4AF9-B3C3-EC62126779BF}" type="presParOf" srcId="{A13AC3B6-88B4-4F54-976D-7D6869C342AA}" destId="{8B02FDA9-495B-47E4-B42E-8A4FDFD185DE}" srcOrd="3" destOrd="0" presId="urn:microsoft.com/office/officeart/2008/layout/HorizontalMultiLevelHierarchy"/>
    <dgm:cxn modelId="{DA759CAF-6F83-45A9-B1E0-78DFEB868E23}" type="presParOf" srcId="{8B02FDA9-495B-47E4-B42E-8A4FDFD185DE}" destId="{252D15D4-9C7A-43AB-BB5B-0D32E72F3A9A}" srcOrd="0" destOrd="0" presId="urn:microsoft.com/office/officeart/2008/layout/HorizontalMultiLevelHierarchy"/>
    <dgm:cxn modelId="{48DE059B-9514-4A97-88D2-79C5300511E4}" type="presParOf" srcId="{8B02FDA9-495B-47E4-B42E-8A4FDFD185DE}" destId="{C419A6A3-EFFD-424F-BD8D-88B622DEE694}" srcOrd="1" destOrd="0" presId="urn:microsoft.com/office/officeart/2008/layout/HorizontalMultiLevelHierarchy"/>
    <dgm:cxn modelId="{C24741FF-67B9-4FC5-B706-AD8934E5608D}" type="presParOf" srcId="{A13AC3B6-88B4-4F54-976D-7D6869C342AA}" destId="{F447EF8C-1D6A-4B61-A133-67AA8C7476B5}" srcOrd="4" destOrd="0" presId="urn:microsoft.com/office/officeart/2008/layout/HorizontalMultiLevelHierarchy"/>
    <dgm:cxn modelId="{7BE1D340-6D5D-4C04-9E18-FA0516B3D526}" type="presParOf" srcId="{F447EF8C-1D6A-4B61-A133-67AA8C7476B5}" destId="{DE1DEECB-1F1B-4C11-8235-00AD10FE52EE}" srcOrd="0" destOrd="0" presId="urn:microsoft.com/office/officeart/2008/layout/HorizontalMultiLevelHierarchy"/>
    <dgm:cxn modelId="{D1886120-FB7E-498F-843A-B7D36766A6F1}" type="presParOf" srcId="{A13AC3B6-88B4-4F54-976D-7D6869C342AA}" destId="{C6732CCB-FAF2-4209-B50C-3961F4C1691B}" srcOrd="5" destOrd="0" presId="urn:microsoft.com/office/officeart/2008/layout/HorizontalMultiLevelHierarchy"/>
    <dgm:cxn modelId="{8B4E35B1-4DA6-4F6D-A4ED-38B0590FD7D8}" type="presParOf" srcId="{C6732CCB-FAF2-4209-B50C-3961F4C1691B}" destId="{8A170F33-054B-488E-B1A6-8F7998FC79EA}" srcOrd="0" destOrd="0" presId="urn:microsoft.com/office/officeart/2008/layout/HorizontalMultiLevelHierarchy"/>
    <dgm:cxn modelId="{3DF3FBBE-4443-4351-9837-85BDEEDCEE7E}" type="presParOf" srcId="{C6732CCB-FAF2-4209-B50C-3961F4C1691B}" destId="{E8806A44-4AD2-4917-817B-1724DF41BDB7}"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设想供选择的方案</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dgm:t>
        <a:bodyPr/>
        <a:lstStyle/>
        <a:p>
          <a:r>
            <a:rPr lang="en-US" altLang="zh-CN" dirty="0">
              <a:latin typeface="+mn-lt"/>
              <a:ea typeface="+mn-ea"/>
              <a:cs typeface="+mn-ea"/>
              <a:sym typeface="+mn-lt"/>
            </a:rPr>
            <a:t>2.</a:t>
          </a:r>
          <a:r>
            <a:rPr lang="zh-CN" altLang="en-US" dirty="0">
              <a:latin typeface="+mn-lt"/>
              <a:ea typeface="+mn-ea"/>
              <a:cs typeface="+mn-ea"/>
              <a:sym typeface="+mn-lt"/>
            </a:rPr>
            <a:t>选取合理的方案</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DCACC8E3-8B40-4A6D-A67E-F6F389A9977E}">
      <dgm:prSet phldrT="[文本]"/>
      <dgm:spPr/>
      <dgm:t>
        <a:bodyPr/>
        <a:lstStyle/>
        <a:p>
          <a:r>
            <a:rPr lang="en-US" altLang="zh-CN" dirty="0">
              <a:latin typeface="+mn-lt"/>
              <a:ea typeface="+mn-ea"/>
              <a:cs typeface="+mn-ea"/>
              <a:sym typeface="+mn-lt"/>
            </a:rPr>
            <a:t>8.</a:t>
          </a:r>
          <a:r>
            <a:rPr lang="zh-CN" altLang="en-US" dirty="0">
              <a:latin typeface="+mn-lt"/>
              <a:ea typeface="+mn-ea"/>
              <a:cs typeface="+mn-ea"/>
              <a:sym typeface="+mn-lt"/>
            </a:rPr>
            <a:t>书写文档</a:t>
          </a:r>
        </a:p>
      </dgm:t>
    </dgm:pt>
    <dgm:pt modelId="{551A9D83-6359-429C-BD06-6FE01DC8CB00}" type="parTrans" cxnId="{29533CD8-82BC-40D1-8702-6F5B9AA548F9}">
      <dgm:prSet/>
      <dgm:spPr/>
      <dgm:t>
        <a:bodyPr/>
        <a:lstStyle/>
        <a:p>
          <a:endParaRPr lang="zh-CN" altLang="en-US"/>
        </a:p>
      </dgm:t>
    </dgm:pt>
    <dgm:pt modelId="{B533D06F-2D2F-4AFA-8B64-8B6B8D203E3D}" type="sibTrans" cxnId="{29533CD8-82BC-40D1-8702-6F5B9AA548F9}">
      <dgm:prSet/>
      <dgm:spPr/>
      <dgm:t>
        <a:bodyPr/>
        <a:lstStyle/>
        <a:p>
          <a:endParaRPr lang="zh-CN" altLang="en-US"/>
        </a:p>
      </dgm:t>
    </dgm:pt>
    <dgm:pt modelId="{A8C84B0C-4F7B-4570-9FDB-3A97B8F7726B}">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推荐最佳方案</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dgm:t>
        <a:bodyPr/>
        <a:lstStyle/>
        <a:p>
          <a:r>
            <a:rPr lang="en-US" altLang="zh-CN" dirty="0">
              <a:latin typeface="+mn-lt"/>
              <a:ea typeface="+mn-ea"/>
              <a:cs typeface="+mn-ea"/>
              <a:sym typeface="+mn-lt"/>
            </a:rPr>
            <a:t>4.</a:t>
          </a:r>
          <a:r>
            <a:rPr lang="zh-CN" altLang="en-US" dirty="0">
              <a:latin typeface="+mn-lt"/>
              <a:ea typeface="+mn-ea"/>
              <a:cs typeface="+mn-ea"/>
              <a:sym typeface="+mn-lt"/>
            </a:rPr>
            <a:t>功能分解</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dgm:t>
        <a:bodyPr/>
        <a:lstStyle/>
        <a:p>
          <a:r>
            <a:rPr lang="en-US" altLang="zh-CN" dirty="0">
              <a:latin typeface="+mn-lt"/>
              <a:ea typeface="+mn-ea"/>
              <a:cs typeface="+mn-ea"/>
              <a:sym typeface="+mn-lt"/>
            </a:rPr>
            <a:t>5.</a:t>
          </a:r>
          <a:r>
            <a:rPr lang="zh-CN" altLang="en-US" dirty="0">
              <a:latin typeface="+mn-lt"/>
              <a:ea typeface="+mn-ea"/>
              <a:cs typeface="+mn-ea"/>
              <a:sym typeface="+mn-lt"/>
            </a:rPr>
            <a:t>设计软件结构</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D96A33C9-BE81-4546-A5C6-AE992F614776}">
      <dgm:prSet phldrT="[文本]"/>
      <dgm:spPr/>
      <dgm:t>
        <a:bodyPr/>
        <a:lstStyle/>
        <a:p>
          <a:r>
            <a:rPr lang="en-US" altLang="zh-CN" dirty="0">
              <a:latin typeface="+mn-lt"/>
              <a:ea typeface="+mn-ea"/>
              <a:cs typeface="+mn-ea"/>
              <a:sym typeface="+mn-lt"/>
            </a:rPr>
            <a:t>6.</a:t>
          </a:r>
          <a:r>
            <a:rPr lang="zh-CN" altLang="en-US" dirty="0">
              <a:latin typeface="+mn-lt"/>
              <a:ea typeface="+mn-ea"/>
              <a:cs typeface="+mn-ea"/>
              <a:sym typeface="+mn-lt"/>
            </a:rPr>
            <a:t>设计数据库</a:t>
          </a:r>
        </a:p>
      </dgm:t>
    </dgm:pt>
    <dgm:pt modelId="{04A684BC-C289-4804-9C87-D41D2D0CEDE6}" type="parTrans" cxnId="{DADDE4DD-4AB3-4031-AD0F-024A7C27A565}">
      <dgm:prSet/>
      <dgm:spPr/>
      <dgm:t>
        <a:bodyPr/>
        <a:lstStyle/>
        <a:p>
          <a:endParaRPr lang="zh-CN" altLang="en-US"/>
        </a:p>
      </dgm:t>
    </dgm:pt>
    <dgm:pt modelId="{693965D4-69EB-4B07-ABBD-6FB078FC6259}" type="sibTrans" cxnId="{DADDE4DD-4AB3-4031-AD0F-024A7C27A565}">
      <dgm:prSet/>
      <dgm:spPr/>
      <dgm:t>
        <a:bodyPr/>
        <a:lstStyle/>
        <a:p>
          <a:endParaRPr lang="zh-CN" altLang="en-US"/>
        </a:p>
      </dgm:t>
    </dgm:pt>
    <dgm:pt modelId="{FD7BB788-ECDE-4565-9F13-C8C5357DE502}">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制定测试计划</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a:solidFill>
          <a:srgbClr val="FF0000"/>
        </a:solidFill>
      </dgm:spPr>
      <dgm:t>
        <a:bodyPr/>
        <a:lstStyle/>
        <a:p>
          <a:r>
            <a:rPr lang="en-US" altLang="zh-CN" dirty="0">
              <a:latin typeface="+mn-lt"/>
              <a:ea typeface="+mn-ea"/>
              <a:cs typeface="+mn-ea"/>
              <a:sym typeface="+mn-lt"/>
            </a:rPr>
            <a:t>9.</a:t>
          </a:r>
          <a:r>
            <a:rPr lang="zh-CN" altLang="en-US" dirty="0">
              <a:latin typeface="+mn-lt"/>
              <a:ea typeface="+mn-ea"/>
              <a:cs typeface="+mn-ea"/>
              <a:sym typeface="+mn-lt"/>
            </a:rPr>
            <a:t>审查和复审</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4196" custLinFactNeighborY="28183"/>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9">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9">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9">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9">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9">
        <dgm:presLayoutVars>
          <dgm:bulletEnabled val="1"/>
        </dgm:presLayoutVars>
      </dgm:prSet>
      <dgm:spPr/>
    </dgm:pt>
    <dgm:pt modelId="{CA933ADA-A6CC-4864-AE29-FA0306024C97}" type="pres">
      <dgm:prSet presAssocID="{333F5611-1711-4981-927E-DBC4AA3088C5}" presName="sibTrans" presStyleCnt="0"/>
      <dgm:spPr/>
    </dgm:pt>
    <dgm:pt modelId="{81401272-BC52-4F83-AC08-AF7A4519B21B}" type="pres">
      <dgm:prSet presAssocID="{D96A33C9-BE81-4546-A5C6-AE992F614776}" presName="textNode" presStyleLbl="node1" presStyleIdx="5" presStyleCnt="9">
        <dgm:presLayoutVars>
          <dgm:bulletEnabled val="1"/>
        </dgm:presLayoutVars>
      </dgm:prSet>
      <dgm:spPr/>
    </dgm:pt>
    <dgm:pt modelId="{D526A650-0AEB-4776-917C-953A14507079}" type="pres">
      <dgm:prSet presAssocID="{693965D4-69EB-4B07-ABBD-6FB078FC6259}" presName="sibTrans" presStyleCnt="0"/>
      <dgm:spPr/>
    </dgm:pt>
    <dgm:pt modelId="{5AD40EA0-F5B0-4336-9071-D126AF3ADCB8}" type="pres">
      <dgm:prSet presAssocID="{FD7BB788-ECDE-4565-9F13-C8C5357DE502}" presName="textNode" presStyleLbl="node1" presStyleIdx="6" presStyleCnt="9">
        <dgm:presLayoutVars>
          <dgm:bulletEnabled val="1"/>
        </dgm:presLayoutVars>
      </dgm:prSet>
      <dgm:spPr/>
    </dgm:pt>
    <dgm:pt modelId="{F022BB1A-1216-41BD-BAC6-1AEF5B4B299E}" type="pres">
      <dgm:prSet presAssocID="{055CB2B4-67C7-4BB0-A19B-73562D2D07E0}" presName="sibTrans" presStyleCnt="0"/>
      <dgm:spPr/>
    </dgm:pt>
    <dgm:pt modelId="{5250536A-FD7D-417D-8357-C9A3DAF33E3D}" type="pres">
      <dgm:prSet presAssocID="{DCACC8E3-8B40-4A6D-A67E-F6F389A9977E}" presName="textNode" presStyleLbl="node1" presStyleIdx="7" presStyleCnt="9">
        <dgm:presLayoutVars>
          <dgm:bulletEnabled val="1"/>
        </dgm:presLayoutVars>
      </dgm:prSet>
      <dgm:spPr/>
    </dgm:pt>
    <dgm:pt modelId="{BCDEBACB-B8F7-4F12-B7B2-6C5E4B409C22}" type="pres">
      <dgm:prSet presAssocID="{B533D06F-2D2F-4AFA-8B64-8B6B8D203E3D}" presName="sibTrans" presStyleCnt="0"/>
      <dgm:spPr/>
    </dgm:pt>
    <dgm:pt modelId="{AF8C22EE-F522-4028-ACA1-9EB2A728BF28}" type="pres">
      <dgm:prSet presAssocID="{CE590ED1-EDC2-42BA-8A42-5C8E1F9DFE0D}" presName="textNode" presStyleLbl="node1" presStyleIdx="8" presStyleCnt="9">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35B7F73E-A79B-4B8F-AFE6-D289D8BB876E}" type="presOf" srcId="{D96A33C9-BE81-4546-A5C6-AE992F614776}" destId="{81401272-BC52-4F83-AC08-AF7A4519B21B}"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8"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A24F56AA-621D-4D6C-8D49-5AEFBA691763}" type="presOf" srcId="{DCACC8E3-8B40-4A6D-A67E-F6F389A9977E}" destId="{5250536A-FD7D-417D-8357-C9A3DAF33E3D}"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29533CD8-82BC-40D1-8702-6F5B9AA548F9}" srcId="{795CEB20-4012-473F-BDE3-30D70CDB0AEC}" destId="{DCACC8E3-8B40-4A6D-A67E-F6F389A9977E}" srcOrd="7" destOrd="0" parTransId="{551A9D83-6359-429C-BD06-6FE01DC8CB00}" sibTransId="{B533D06F-2D2F-4AFA-8B64-8B6B8D203E3D}"/>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DADDE4DD-4AB3-4031-AD0F-024A7C27A565}" srcId="{795CEB20-4012-473F-BDE3-30D70CDB0AEC}" destId="{D96A33C9-BE81-4546-A5C6-AE992F614776}" srcOrd="5" destOrd="0" parTransId="{04A684BC-C289-4804-9C87-D41D2D0CEDE6}" sibTransId="{693965D4-69EB-4B07-ABBD-6FB078FC6259}"/>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C394E845-E086-4F9A-BA47-688F76AF5BED}" type="presParOf" srcId="{A8799634-EC1C-41D1-BBB9-C9B363C1921A}" destId="{81401272-BC52-4F83-AC08-AF7A4519B21B}" srcOrd="10" destOrd="0" presId="urn:microsoft.com/office/officeart/2005/8/layout/hProcess9#2"/>
    <dgm:cxn modelId="{F79EFDBB-E875-445B-A85E-FBE7481B1FC6}" type="presParOf" srcId="{A8799634-EC1C-41D1-BBB9-C9B363C1921A}" destId="{D526A650-0AEB-4776-917C-953A14507079}"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 modelId="{9DBA643F-32C1-453A-A411-680493763162}" type="presParOf" srcId="{A8799634-EC1C-41D1-BBB9-C9B363C1921A}" destId="{F022BB1A-1216-41BD-BAC6-1AEF5B4B299E}" srcOrd="13" destOrd="0" presId="urn:microsoft.com/office/officeart/2005/8/layout/hProcess9#2"/>
    <dgm:cxn modelId="{67D19255-D08E-4654-85D8-B6867CC1BCA3}" type="presParOf" srcId="{A8799634-EC1C-41D1-BBB9-C9B363C1921A}" destId="{5250536A-FD7D-417D-8357-C9A3DAF33E3D}" srcOrd="14" destOrd="0" presId="urn:microsoft.com/office/officeart/2005/8/layout/hProcess9#2"/>
    <dgm:cxn modelId="{E9AB45EE-EE4E-4046-89D8-1977DBE3C3AE}" type="presParOf" srcId="{A8799634-EC1C-41D1-BBB9-C9B363C1921A}" destId="{BCDEBACB-B8F7-4F12-B7B2-6C5E4B409C22}" srcOrd="15" destOrd="0" presId="urn:microsoft.com/office/officeart/2005/8/layout/hProcess9#2"/>
    <dgm:cxn modelId="{CB419A98-4F61-48C4-8787-E091080FC0A6}" type="presParOf" srcId="{A8799634-EC1C-41D1-BBB9-C9B363C1921A}" destId="{AF8C22EE-F522-4028-ACA1-9EB2A728BF28}" srcOrd="16" destOrd="0" presId="urn:microsoft.com/office/officeart/2005/8/layout/hProcess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设想供选择的方案</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dgm:t>
        <a:bodyPr/>
        <a:lstStyle/>
        <a:p>
          <a:r>
            <a:rPr lang="en-US" altLang="zh-CN" dirty="0">
              <a:latin typeface="+mn-lt"/>
              <a:ea typeface="+mn-ea"/>
              <a:cs typeface="+mn-ea"/>
              <a:sym typeface="+mn-lt"/>
            </a:rPr>
            <a:t>2.</a:t>
          </a:r>
          <a:r>
            <a:rPr lang="zh-CN" altLang="en-US" dirty="0">
              <a:latin typeface="+mn-lt"/>
              <a:ea typeface="+mn-ea"/>
              <a:cs typeface="+mn-ea"/>
              <a:sym typeface="+mn-lt"/>
            </a:rPr>
            <a:t>选取合理的方案</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DCACC8E3-8B40-4A6D-A67E-F6F389A9977E}">
      <dgm:prSet phldrT="[文本]"/>
      <dgm:spPr/>
      <dgm:t>
        <a:bodyPr/>
        <a:lstStyle/>
        <a:p>
          <a:r>
            <a:rPr lang="en-US" altLang="zh-CN" dirty="0">
              <a:latin typeface="+mn-lt"/>
              <a:ea typeface="+mn-ea"/>
              <a:cs typeface="+mn-ea"/>
              <a:sym typeface="+mn-lt"/>
            </a:rPr>
            <a:t>8.</a:t>
          </a:r>
          <a:r>
            <a:rPr lang="zh-CN" altLang="en-US" dirty="0">
              <a:latin typeface="+mn-lt"/>
              <a:ea typeface="+mn-ea"/>
              <a:cs typeface="+mn-ea"/>
              <a:sym typeface="+mn-lt"/>
            </a:rPr>
            <a:t>书写文档</a:t>
          </a:r>
        </a:p>
      </dgm:t>
    </dgm:pt>
    <dgm:pt modelId="{551A9D83-6359-429C-BD06-6FE01DC8CB00}" type="parTrans" cxnId="{29533CD8-82BC-40D1-8702-6F5B9AA548F9}">
      <dgm:prSet/>
      <dgm:spPr/>
      <dgm:t>
        <a:bodyPr/>
        <a:lstStyle/>
        <a:p>
          <a:endParaRPr lang="zh-CN" altLang="en-US"/>
        </a:p>
      </dgm:t>
    </dgm:pt>
    <dgm:pt modelId="{B533D06F-2D2F-4AFA-8B64-8B6B8D203E3D}" type="sibTrans" cxnId="{29533CD8-82BC-40D1-8702-6F5B9AA548F9}">
      <dgm:prSet/>
      <dgm:spPr/>
      <dgm:t>
        <a:bodyPr/>
        <a:lstStyle/>
        <a:p>
          <a:endParaRPr lang="zh-CN" altLang="en-US"/>
        </a:p>
      </dgm:t>
    </dgm:pt>
    <dgm:pt modelId="{A8C84B0C-4F7B-4570-9FDB-3A97B8F7726B}">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推荐最佳方案</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dgm:t>
        <a:bodyPr/>
        <a:lstStyle/>
        <a:p>
          <a:r>
            <a:rPr lang="en-US" altLang="zh-CN" dirty="0">
              <a:latin typeface="+mn-lt"/>
              <a:ea typeface="+mn-ea"/>
              <a:cs typeface="+mn-ea"/>
              <a:sym typeface="+mn-lt"/>
            </a:rPr>
            <a:t>4.</a:t>
          </a:r>
          <a:r>
            <a:rPr lang="zh-CN" altLang="en-US" dirty="0">
              <a:latin typeface="+mn-lt"/>
              <a:ea typeface="+mn-ea"/>
              <a:cs typeface="+mn-ea"/>
              <a:sym typeface="+mn-lt"/>
            </a:rPr>
            <a:t>功能分解</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dgm:t>
        <a:bodyPr/>
        <a:lstStyle/>
        <a:p>
          <a:r>
            <a:rPr lang="en-US" altLang="zh-CN" dirty="0">
              <a:latin typeface="+mn-lt"/>
              <a:ea typeface="+mn-ea"/>
              <a:cs typeface="+mn-ea"/>
              <a:sym typeface="+mn-lt"/>
            </a:rPr>
            <a:t>5.</a:t>
          </a:r>
          <a:r>
            <a:rPr lang="zh-CN" altLang="en-US" dirty="0">
              <a:latin typeface="+mn-lt"/>
              <a:ea typeface="+mn-ea"/>
              <a:cs typeface="+mn-ea"/>
              <a:sym typeface="+mn-lt"/>
            </a:rPr>
            <a:t>设计软件结构</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D96A33C9-BE81-4546-A5C6-AE992F614776}">
      <dgm:prSet phldrT="[文本]"/>
      <dgm:spPr/>
      <dgm:t>
        <a:bodyPr/>
        <a:lstStyle/>
        <a:p>
          <a:r>
            <a:rPr lang="en-US" altLang="zh-CN" dirty="0">
              <a:latin typeface="+mn-lt"/>
              <a:ea typeface="+mn-ea"/>
              <a:cs typeface="+mn-ea"/>
              <a:sym typeface="+mn-lt"/>
            </a:rPr>
            <a:t>6.</a:t>
          </a:r>
          <a:r>
            <a:rPr lang="zh-CN" altLang="en-US" dirty="0">
              <a:latin typeface="+mn-lt"/>
              <a:ea typeface="+mn-ea"/>
              <a:cs typeface="+mn-ea"/>
              <a:sym typeface="+mn-lt"/>
            </a:rPr>
            <a:t>设计数据库</a:t>
          </a:r>
        </a:p>
      </dgm:t>
    </dgm:pt>
    <dgm:pt modelId="{04A684BC-C289-4804-9C87-D41D2D0CEDE6}" type="parTrans" cxnId="{DADDE4DD-4AB3-4031-AD0F-024A7C27A565}">
      <dgm:prSet/>
      <dgm:spPr/>
      <dgm:t>
        <a:bodyPr/>
        <a:lstStyle/>
        <a:p>
          <a:endParaRPr lang="zh-CN" altLang="en-US"/>
        </a:p>
      </dgm:t>
    </dgm:pt>
    <dgm:pt modelId="{693965D4-69EB-4B07-ABBD-6FB078FC6259}" type="sibTrans" cxnId="{DADDE4DD-4AB3-4031-AD0F-024A7C27A565}">
      <dgm:prSet/>
      <dgm:spPr/>
      <dgm:t>
        <a:bodyPr/>
        <a:lstStyle/>
        <a:p>
          <a:endParaRPr lang="zh-CN" altLang="en-US"/>
        </a:p>
      </dgm:t>
    </dgm:pt>
    <dgm:pt modelId="{FD7BB788-ECDE-4565-9F13-C8C5357DE502}">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制定测试计划</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a:solidFill>
          <a:srgbClr val="FF0000"/>
        </a:solidFill>
      </dgm:spPr>
      <dgm:t>
        <a:bodyPr/>
        <a:lstStyle/>
        <a:p>
          <a:r>
            <a:rPr lang="en-US" altLang="zh-CN" dirty="0">
              <a:latin typeface="+mn-lt"/>
              <a:ea typeface="+mn-ea"/>
              <a:cs typeface="+mn-ea"/>
              <a:sym typeface="+mn-lt"/>
            </a:rPr>
            <a:t>9.</a:t>
          </a:r>
          <a:r>
            <a:rPr lang="zh-CN" altLang="en-US" dirty="0">
              <a:latin typeface="+mn-lt"/>
              <a:ea typeface="+mn-ea"/>
              <a:cs typeface="+mn-ea"/>
              <a:sym typeface="+mn-lt"/>
            </a:rPr>
            <a:t>审查和复审</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672" custLinFactNeighborY="-8864"/>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9">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9">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9">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9">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9">
        <dgm:presLayoutVars>
          <dgm:bulletEnabled val="1"/>
        </dgm:presLayoutVars>
      </dgm:prSet>
      <dgm:spPr/>
    </dgm:pt>
    <dgm:pt modelId="{CA933ADA-A6CC-4864-AE29-FA0306024C97}" type="pres">
      <dgm:prSet presAssocID="{333F5611-1711-4981-927E-DBC4AA3088C5}" presName="sibTrans" presStyleCnt="0"/>
      <dgm:spPr/>
    </dgm:pt>
    <dgm:pt modelId="{81401272-BC52-4F83-AC08-AF7A4519B21B}" type="pres">
      <dgm:prSet presAssocID="{D96A33C9-BE81-4546-A5C6-AE992F614776}" presName="textNode" presStyleLbl="node1" presStyleIdx="5" presStyleCnt="9">
        <dgm:presLayoutVars>
          <dgm:bulletEnabled val="1"/>
        </dgm:presLayoutVars>
      </dgm:prSet>
      <dgm:spPr/>
    </dgm:pt>
    <dgm:pt modelId="{D526A650-0AEB-4776-917C-953A14507079}" type="pres">
      <dgm:prSet presAssocID="{693965D4-69EB-4B07-ABBD-6FB078FC6259}" presName="sibTrans" presStyleCnt="0"/>
      <dgm:spPr/>
    </dgm:pt>
    <dgm:pt modelId="{5AD40EA0-F5B0-4336-9071-D126AF3ADCB8}" type="pres">
      <dgm:prSet presAssocID="{FD7BB788-ECDE-4565-9F13-C8C5357DE502}" presName="textNode" presStyleLbl="node1" presStyleIdx="6" presStyleCnt="9">
        <dgm:presLayoutVars>
          <dgm:bulletEnabled val="1"/>
        </dgm:presLayoutVars>
      </dgm:prSet>
      <dgm:spPr/>
    </dgm:pt>
    <dgm:pt modelId="{F022BB1A-1216-41BD-BAC6-1AEF5B4B299E}" type="pres">
      <dgm:prSet presAssocID="{055CB2B4-67C7-4BB0-A19B-73562D2D07E0}" presName="sibTrans" presStyleCnt="0"/>
      <dgm:spPr/>
    </dgm:pt>
    <dgm:pt modelId="{5250536A-FD7D-417D-8357-C9A3DAF33E3D}" type="pres">
      <dgm:prSet presAssocID="{DCACC8E3-8B40-4A6D-A67E-F6F389A9977E}" presName="textNode" presStyleLbl="node1" presStyleIdx="7" presStyleCnt="9">
        <dgm:presLayoutVars>
          <dgm:bulletEnabled val="1"/>
        </dgm:presLayoutVars>
      </dgm:prSet>
      <dgm:spPr/>
    </dgm:pt>
    <dgm:pt modelId="{BCDEBACB-B8F7-4F12-B7B2-6C5E4B409C22}" type="pres">
      <dgm:prSet presAssocID="{B533D06F-2D2F-4AFA-8B64-8B6B8D203E3D}" presName="sibTrans" presStyleCnt="0"/>
      <dgm:spPr/>
    </dgm:pt>
    <dgm:pt modelId="{AF8C22EE-F522-4028-ACA1-9EB2A728BF28}" type="pres">
      <dgm:prSet presAssocID="{CE590ED1-EDC2-42BA-8A42-5C8E1F9DFE0D}" presName="textNode" presStyleLbl="node1" presStyleIdx="8" presStyleCnt="9">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35B7F73E-A79B-4B8F-AFE6-D289D8BB876E}" type="presOf" srcId="{D96A33C9-BE81-4546-A5C6-AE992F614776}" destId="{81401272-BC52-4F83-AC08-AF7A4519B21B}"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8"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A24F56AA-621D-4D6C-8D49-5AEFBA691763}" type="presOf" srcId="{DCACC8E3-8B40-4A6D-A67E-F6F389A9977E}" destId="{5250536A-FD7D-417D-8357-C9A3DAF33E3D}"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29533CD8-82BC-40D1-8702-6F5B9AA548F9}" srcId="{795CEB20-4012-473F-BDE3-30D70CDB0AEC}" destId="{DCACC8E3-8B40-4A6D-A67E-F6F389A9977E}" srcOrd="7" destOrd="0" parTransId="{551A9D83-6359-429C-BD06-6FE01DC8CB00}" sibTransId="{B533D06F-2D2F-4AFA-8B64-8B6B8D203E3D}"/>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DADDE4DD-4AB3-4031-AD0F-024A7C27A565}" srcId="{795CEB20-4012-473F-BDE3-30D70CDB0AEC}" destId="{D96A33C9-BE81-4546-A5C6-AE992F614776}" srcOrd="5" destOrd="0" parTransId="{04A684BC-C289-4804-9C87-D41D2D0CEDE6}" sibTransId="{693965D4-69EB-4B07-ABBD-6FB078FC6259}"/>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C394E845-E086-4F9A-BA47-688F76AF5BED}" type="presParOf" srcId="{A8799634-EC1C-41D1-BBB9-C9B363C1921A}" destId="{81401272-BC52-4F83-AC08-AF7A4519B21B}" srcOrd="10" destOrd="0" presId="urn:microsoft.com/office/officeart/2005/8/layout/hProcess9#2"/>
    <dgm:cxn modelId="{F79EFDBB-E875-445B-A85E-FBE7481B1FC6}" type="presParOf" srcId="{A8799634-EC1C-41D1-BBB9-C9B363C1921A}" destId="{D526A650-0AEB-4776-917C-953A14507079}"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 modelId="{9DBA643F-32C1-453A-A411-680493763162}" type="presParOf" srcId="{A8799634-EC1C-41D1-BBB9-C9B363C1921A}" destId="{F022BB1A-1216-41BD-BAC6-1AEF5B4B299E}" srcOrd="13" destOrd="0" presId="urn:microsoft.com/office/officeart/2005/8/layout/hProcess9#2"/>
    <dgm:cxn modelId="{67D19255-D08E-4654-85D8-B6867CC1BCA3}" type="presParOf" srcId="{A8799634-EC1C-41D1-BBB9-C9B363C1921A}" destId="{5250536A-FD7D-417D-8357-C9A3DAF33E3D}" srcOrd="14" destOrd="0" presId="urn:microsoft.com/office/officeart/2005/8/layout/hProcess9#2"/>
    <dgm:cxn modelId="{E9AB45EE-EE4E-4046-89D8-1977DBE3C3AE}" type="presParOf" srcId="{A8799634-EC1C-41D1-BBB9-C9B363C1921A}" destId="{BCDEBACB-B8F7-4F12-B7B2-6C5E4B409C22}" srcOrd="15" destOrd="0" presId="urn:microsoft.com/office/officeart/2005/8/layout/hProcess9#2"/>
    <dgm:cxn modelId="{CB419A98-4F61-48C4-8787-E091080FC0A6}" type="presParOf" srcId="{A8799634-EC1C-41D1-BBB9-C9B363C1921A}" destId="{AF8C22EE-F522-4028-ACA1-9EB2A728BF28}" srcOrd="16" destOrd="0" presId="urn:microsoft.com/office/officeart/2005/8/layout/hProcess9#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B6291DE-7958-4F60-8139-012259D77CC3}" type="doc">
      <dgm:prSet loTypeId="urn:microsoft.com/office/officeart/2005/8/layout/hChevron3" loCatId="process" qsTypeId="urn:microsoft.com/office/officeart/2005/8/quickstyle/simple2#3" qsCatId="simple" csTypeId="urn:microsoft.com/office/officeart/2005/8/colors/colorful4#3" csCatId="colorful" phldr="1"/>
      <dgm:spPr/>
    </dgm:pt>
    <dgm:pt modelId="{3FC5726B-2C20-45AA-9459-241AE25AA664}">
      <dgm:prSet phldrT="[文本]"/>
      <dgm:spPr/>
      <dgm:t>
        <a:bodyPr/>
        <a:lstStyle/>
        <a:p>
          <a:r>
            <a:rPr lang="en-US" altLang="zh-CN" dirty="0">
              <a:latin typeface="+mn-lt"/>
              <a:ea typeface="+mn-ea"/>
              <a:cs typeface="+mn-ea"/>
              <a:sym typeface="+mn-lt"/>
            </a:rPr>
            <a:t>10</a:t>
          </a:r>
          <a:r>
            <a:rPr lang="zh-CN" altLang="en-US" dirty="0">
              <a:latin typeface="+mn-lt"/>
              <a:ea typeface="+mn-ea"/>
              <a:cs typeface="+mn-ea"/>
              <a:sym typeface="+mn-lt"/>
            </a:rPr>
            <a:t>分</a:t>
          </a:r>
        </a:p>
      </dgm:t>
    </dgm:pt>
    <dgm:pt modelId="{9669A80C-F7DA-4749-99C5-FAEBAB53D1D5}" type="parTrans" cxnId="{2418B8D3-F145-42D1-A55D-98587BC39BFE}">
      <dgm:prSet/>
      <dgm:spPr/>
      <dgm:t>
        <a:bodyPr/>
        <a:lstStyle/>
        <a:p>
          <a:endParaRPr lang="zh-CN" altLang="en-US"/>
        </a:p>
      </dgm:t>
    </dgm:pt>
    <dgm:pt modelId="{CF1E9F40-E552-4B46-BD01-F6B79D26C0D6}" type="sibTrans" cxnId="{2418B8D3-F145-42D1-A55D-98587BC39BFE}">
      <dgm:prSet/>
      <dgm:spPr/>
      <dgm:t>
        <a:bodyPr/>
        <a:lstStyle/>
        <a:p>
          <a:endParaRPr lang="zh-CN" altLang="en-US"/>
        </a:p>
      </dgm:t>
    </dgm:pt>
    <dgm:pt modelId="{58141747-5BAD-4AA7-BBD8-298DAFD40F25}">
      <dgm:prSet phldrT="[文本]"/>
      <dgm:spPr/>
      <dgm:t>
        <a:bodyPr/>
        <a:lstStyle/>
        <a:p>
          <a:r>
            <a:rPr lang="en-US" altLang="zh-CN" dirty="0">
              <a:latin typeface="+mn-lt"/>
              <a:ea typeface="+mn-ea"/>
              <a:cs typeface="+mn-ea"/>
              <a:sym typeface="+mn-lt"/>
            </a:rPr>
            <a:t>9</a:t>
          </a:r>
          <a:r>
            <a:rPr lang="zh-CN" altLang="en-US" dirty="0">
              <a:latin typeface="+mn-lt"/>
              <a:ea typeface="+mn-ea"/>
              <a:cs typeface="+mn-ea"/>
              <a:sym typeface="+mn-lt"/>
            </a:rPr>
            <a:t>分</a:t>
          </a:r>
        </a:p>
      </dgm:t>
    </dgm:pt>
    <dgm:pt modelId="{6681ED81-7BCC-4F1C-9E37-961C2C45AA80}" type="parTrans" cxnId="{C3E7CF97-15BD-4E77-B73E-6ACA2495D976}">
      <dgm:prSet/>
      <dgm:spPr/>
      <dgm:t>
        <a:bodyPr/>
        <a:lstStyle/>
        <a:p>
          <a:endParaRPr lang="zh-CN" altLang="en-US"/>
        </a:p>
      </dgm:t>
    </dgm:pt>
    <dgm:pt modelId="{BB3B4408-D8B7-45A9-BF3D-425E7F8CE6B3}" type="sibTrans" cxnId="{C3E7CF97-15BD-4E77-B73E-6ACA2495D976}">
      <dgm:prSet/>
      <dgm:spPr/>
      <dgm:t>
        <a:bodyPr/>
        <a:lstStyle/>
        <a:p>
          <a:endParaRPr lang="zh-CN" altLang="en-US"/>
        </a:p>
      </dgm:t>
    </dgm:pt>
    <dgm:pt modelId="{469008F6-AE58-44D2-9980-9DFB0C8DE915}">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分</a:t>
          </a:r>
        </a:p>
      </dgm:t>
    </dgm:pt>
    <dgm:pt modelId="{DE8ABE9E-46FD-4234-A5C6-380C83CD756D}" type="parTrans" cxnId="{6A1AE45A-7FBF-49B4-B692-9F0C96C1FD03}">
      <dgm:prSet/>
      <dgm:spPr/>
      <dgm:t>
        <a:bodyPr/>
        <a:lstStyle/>
        <a:p>
          <a:endParaRPr lang="zh-CN" altLang="en-US"/>
        </a:p>
      </dgm:t>
    </dgm:pt>
    <dgm:pt modelId="{9B23537A-9F99-4DED-8826-C42161461E2C}" type="sibTrans" cxnId="{6A1AE45A-7FBF-49B4-B692-9F0C96C1FD03}">
      <dgm:prSet/>
      <dgm:spPr/>
      <dgm:t>
        <a:bodyPr/>
        <a:lstStyle/>
        <a:p>
          <a:endParaRPr lang="zh-CN" altLang="en-US"/>
        </a:p>
      </dgm:t>
    </dgm:pt>
    <dgm:pt modelId="{1574E607-9981-4F17-A97B-068B22D2EF9B}">
      <dgm:prSet phldrT="[文本]"/>
      <dgm:spPr/>
      <dgm:t>
        <a:bodyPr/>
        <a:lstStyle/>
        <a:p>
          <a:r>
            <a:rPr lang="en-US" altLang="zh-CN" dirty="0">
              <a:latin typeface="+mn-lt"/>
              <a:ea typeface="+mn-ea"/>
              <a:cs typeface="+mn-ea"/>
              <a:sym typeface="+mn-lt"/>
            </a:rPr>
            <a:t>5</a:t>
          </a:r>
          <a:r>
            <a:rPr lang="zh-CN" altLang="en-US" dirty="0">
              <a:latin typeface="+mn-lt"/>
              <a:ea typeface="+mn-ea"/>
              <a:cs typeface="+mn-ea"/>
              <a:sym typeface="+mn-lt"/>
            </a:rPr>
            <a:t>分</a:t>
          </a:r>
        </a:p>
      </dgm:t>
    </dgm:pt>
    <dgm:pt modelId="{A0F2C32F-B4A4-4517-B011-3DE10B7B42ED}" type="parTrans" cxnId="{CA15B177-FD77-4A55-92D9-012B4C48043D}">
      <dgm:prSet/>
      <dgm:spPr/>
      <dgm:t>
        <a:bodyPr/>
        <a:lstStyle/>
        <a:p>
          <a:endParaRPr lang="zh-CN" altLang="en-US"/>
        </a:p>
      </dgm:t>
    </dgm:pt>
    <dgm:pt modelId="{FBD9C8E4-35EC-4415-B84C-FDE85A6FA0F8}" type="sibTrans" cxnId="{CA15B177-FD77-4A55-92D9-012B4C48043D}">
      <dgm:prSet/>
      <dgm:spPr/>
      <dgm:t>
        <a:bodyPr/>
        <a:lstStyle/>
        <a:p>
          <a:endParaRPr lang="zh-CN" altLang="en-US"/>
        </a:p>
      </dgm:t>
    </dgm:pt>
    <dgm:pt modelId="{B6D60219-0762-4FF7-B504-E53CEB536933}">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分</a:t>
          </a:r>
        </a:p>
      </dgm:t>
    </dgm:pt>
    <dgm:pt modelId="{7D4483B6-9BF2-4B91-8BA2-B45834C78306}" type="parTrans" cxnId="{AB96FB29-E620-4953-A230-BCB1946B876B}">
      <dgm:prSet/>
      <dgm:spPr/>
      <dgm:t>
        <a:bodyPr/>
        <a:lstStyle/>
        <a:p>
          <a:endParaRPr lang="zh-CN" altLang="en-US"/>
        </a:p>
      </dgm:t>
    </dgm:pt>
    <dgm:pt modelId="{758C2AF2-0FB6-4C86-B91A-7A1665BF7349}" type="sibTrans" cxnId="{AB96FB29-E620-4953-A230-BCB1946B876B}">
      <dgm:prSet/>
      <dgm:spPr/>
      <dgm:t>
        <a:bodyPr/>
        <a:lstStyle/>
        <a:p>
          <a:endParaRPr lang="zh-CN" altLang="en-US"/>
        </a:p>
      </dgm:t>
    </dgm:pt>
    <dgm:pt modelId="{43625C5F-E6CA-4C9C-96A9-D4A7F29187E7}">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分</a:t>
          </a:r>
        </a:p>
      </dgm:t>
    </dgm:pt>
    <dgm:pt modelId="{FF214A7B-5231-4B7F-8BA8-0B13C1DEA6E4}" type="parTrans" cxnId="{554601A3-B27A-430A-9562-948F9923ACC1}">
      <dgm:prSet/>
      <dgm:spPr/>
      <dgm:t>
        <a:bodyPr/>
        <a:lstStyle/>
        <a:p>
          <a:endParaRPr lang="zh-CN" altLang="en-US"/>
        </a:p>
      </dgm:t>
    </dgm:pt>
    <dgm:pt modelId="{0C3F9140-87DE-45F8-AA7B-4A6BAED654B0}" type="sibTrans" cxnId="{554601A3-B27A-430A-9562-948F9923ACC1}">
      <dgm:prSet/>
      <dgm:spPr/>
      <dgm:t>
        <a:bodyPr/>
        <a:lstStyle/>
        <a:p>
          <a:endParaRPr lang="zh-CN" altLang="en-US"/>
        </a:p>
      </dgm:t>
    </dgm:pt>
    <dgm:pt modelId="{BBB2E8BD-6E08-414A-9C5E-C67B87FEE0B1}">
      <dgm:prSet phldrT="[文本]"/>
      <dgm:spPr/>
      <dgm:t>
        <a:bodyPr/>
        <a:lstStyle/>
        <a:p>
          <a:r>
            <a:rPr lang="en-US" altLang="zh-CN" dirty="0">
              <a:latin typeface="+mn-lt"/>
              <a:ea typeface="+mn-ea"/>
              <a:cs typeface="+mn-ea"/>
              <a:sym typeface="+mn-lt"/>
            </a:rPr>
            <a:t>0</a:t>
          </a:r>
          <a:r>
            <a:rPr lang="zh-CN" altLang="en-US" dirty="0">
              <a:latin typeface="+mn-lt"/>
              <a:ea typeface="+mn-ea"/>
              <a:cs typeface="+mn-ea"/>
              <a:sym typeface="+mn-lt"/>
            </a:rPr>
            <a:t>分</a:t>
          </a:r>
        </a:p>
      </dgm:t>
    </dgm:pt>
    <dgm:pt modelId="{5B0D5140-38BA-4E8A-AF85-8B7E32BE3E21}" type="parTrans" cxnId="{39A0D6BA-2021-4C1F-ADA7-27669505343F}">
      <dgm:prSet/>
      <dgm:spPr/>
      <dgm:t>
        <a:bodyPr/>
        <a:lstStyle/>
        <a:p>
          <a:endParaRPr lang="zh-CN" altLang="en-US"/>
        </a:p>
      </dgm:t>
    </dgm:pt>
    <dgm:pt modelId="{32FF9F67-2A0E-47F1-9238-3CC0CC393B14}" type="sibTrans" cxnId="{39A0D6BA-2021-4C1F-ADA7-27669505343F}">
      <dgm:prSet/>
      <dgm:spPr/>
      <dgm:t>
        <a:bodyPr/>
        <a:lstStyle/>
        <a:p>
          <a:endParaRPr lang="zh-CN" altLang="en-US"/>
        </a:p>
      </dgm:t>
    </dgm:pt>
    <dgm:pt modelId="{90C97054-F613-4791-B960-91892CB38AF8}" type="pres">
      <dgm:prSet presAssocID="{1B6291DE-7958-4F60-8139-012259D77CC3}" presName="Name0" presStyleCnt="0">
        <dgm:presLayoutVars>
          <dgm:dir/>
          <dgm:resizeHandles val="exact"/>
        </dgm:presLayoutVars>
      </dgm:prSet>
      <dgm:spPr/>
    </dgm:pt>
    <dgm:pt modelId="{29579B0B-6305-4DB1-AA03-84CE93438F1B}" type="pres">
      <dgm:prSet presAssocID="{3FC5726B-2C20-45AA-9459-241AE25AA664}" presName="parTxOnly" presStyleLbl="node1" presStyleIdx="0" presStyleCnt="7">
        <dgm:presLayoutVars>
          <dgm:bulletEnabled val="1"/>
        </dgm:presLayoutVars>
      </dgm:prSet>
      <dgm:spPr/>
    </dgm:pt>
    <dgm:pt modelId="{16F11785-A798-4B41-9AA9-30863768D3D5}" type="pres">
      <dgm:prSet presAssocID="{CF1E9F40-E552-4B46-BD01-F6B79D26C0D6}" presName="parSpace" presStyleCnt="0"/>
      <dgm:spPr/>
    </dgm:pt>
    <dgm:pt modelId="{84735898-8299-40B5-A23E-1D257DF49313}" type="pres">
      <dgm:prSet presAssocID="{58141747-5BAD-4AA7-BBD8-298DAFD40F25}" presName="parTxOnly" presStyleLbl="node1" presStyleIdx="1" presStyleCnt="7">
        <dgm:presLayoutVars>
          <dgm:bulletEnabled val="1"/>
        </dgm:presLayoutVars>
      </dgm:prSet>
      <dgm:spPr/>
    </dgm:pt>
    <dgm:pt modelId="{421C0BCC-A624-41F7-BA7B-BA24B9E74C8F}" type="pres">
      <dgm:prSet presAssocID="{BB3B4408-D8B7-45A9-BF3D-425E7F8CE6B3}" presName="parSpace" presStyleCnt="0"/>
      <dgm:spPr/>
    </dgm:pt>
    <dgm:pt modelId="{A7664FB3-BFB8-4895-8C89-4959740EE3C5}" type="pres">
      <dgm:prSet presAssocID="{469008F6-AE58-44D2-9980-9DFB0C8DE915}" presName="parTxOnly" presStyleLbl="node1" presStyleIdx="2" presStyleCnt="7">
        <dgm:presLayoutVars>
          <dgm:bulletEnabled val="1"/>
        </dgm:presLayoutVars>
      </dgm:prSet>
      <dgm:spPr/>
    </dgm:pt>
    <dgm:pt modelId="{92AE0BD1-B014-4817-A578-62AEB5FA4CCD}" type="pres">
      <dgm:prSet presAssocID="{9B23537A-9F99-4DED-8826-C42161461E2C}" presName="parSpace" presStyleCnt="0"/>
      <dgm:spPr/>
    </dgm:pt>
    <dgm:pt modelId="{1B6B202C-51C8-45E3-90C2-BEA3F692C30D}" type="pres">
      <dgm:prSet presAssocID="{1574E607-9981-4F17-A97B-068B22D2EF9B}" presName="parTxOnly" presStyleLbl="node1" presStyleIdx="3" presStyleCnt="7">
        <dgm:presLayoutVars>
          <dgm:bulletEnabled val="1"/>
        </dgm:presLayoutVars>
      </dgm:prSet>
      <dgm:spPr/>
    </dgm:pt>
    <dgm:pt modelId="{D5F26ADA-C253-47A3-9B0D-A20F42D05E89}" type="pres">
      <dgm:prSet presAssocID="{FBD9C8E4-35EC-4415-B84C-FDE85A6FA0F8}" presName="parSpace" presStyleCnt="0"/>
      <dgm:spPr/>
    </dgm:pt>
    <dgm:pt modelId="{EC7B5615-D05F-4CF3-B0B8-52C39A76D7C5}" type="pres">
      <dgm:prSet presAssocID="{B6D60219-0762-4FF7-B504-E53CEB536933}" presName="parTxOnly" presStyleLbl="node1" presStyleIdx="4" presStyleCnt="7">
        <dgm:presLayoutVars>
          <dgm:bulletEnabled val="1"/>
        </dgm:presLayoutVars>
      </dgm:prSet>
      <dgm:spPr/>
    </dgm:pt>
    <dgm:pt modelId="{87DD6BE2-DE7E-41B6-B03C-A5E13F0E21E2}" type="pres">
      <dgm:prSet presAssocID="{758C2AF2-0FB6-4C86-B91A-7A1665BF7349}" presName="parSpace" presStyleCnt="0"/>
      <dgm:spPr/>
    </dgm:pt>
    <dgm:pt modelId="{19A511D7-54DE-42C4-B3F7-E0ED3AFFEA07}" type="pres">
      <dgm:prSet presAssocID="{43625C5F-E6CA-4C9C-96A9-D4A7F29187E7}" presName="parTxOnly" presStyleLbl="node1" presStyleIdx="5" presStyleCnt="7">
        <dgm:presLayoutVars>
          <dgm:bulletEnabled val="1"/>
        </dgm:presLayoutVars>
      </dgm:prSet>
      <dgm:spPr/>
    </dgm:pt>
    <dgm:pt modelId="{747248C3-9EF3-47F8-BEB3-07A91F03BF55}" type="pres">
      <dgm:prSet presAssocID="{0C3F9140-87DE-45F8-AA7B-4A6BAED654B0}" presName="parSpace" presStyleCnt="0"/>
      <dgm:spPr/>
    </dgm:pt>
    <dgm:pt modelId="{EF3F438E-6AF3-4757-B232-632DD386A83E}" type="pres">
      <dgm:prSet presAssocID="{BBB2E8BD-6E08-414A-9C5E-C67B87FEE0B1}" presName="parTxOnly" presStyleLbl="node1" presStyleIdx="6" presStyleCnt="7">
        <dgm:presLayoutVars>
          <dgm:bulletEnabled val="1"/>
        </dgm:presLayoutVars>
      </dgm:prSet>
      <dgm:spPr/>
    </dgm:pt>
  </dgm:ptLst>
  <dgm:cxnLst>
    <dgm:cxn modelId="{C00ADB1A-2BB9-4917-A16D-4AA9DE2AB221}" type="presOf" srcId="{3FC5726B-2C20-45AA-9459-241AE25AA664}" destId="{29579B0B-6305-4DB1-AA03-84CE93438F1B}" srcOrd="0" destOrd="0" presId="urn:microsoft.com/office/officeart/2005/8/layout/hChevron3"/>
    <dgm:cxn modelId="{AB96FB29-E620-4953-A230-BCB1946B876B}" srcId="{1B6291DE-7958-4F60-8139-012259D77CC3}" destId="{B6D60219-0762-4FF7-B504-E53CEB536933}" srcOrd="4" destOrd="0" parTransId="{7D4483B6-9BF2-4B91-8BA2-B45834C78306}" sibTransId="{758C2AF2-0FB6-4C86-B91A-7A1665BF7349}"/>
    <dgm:cxn modelId="{EABCAD40-8987-491F-A58A-FAED9A0E72D5}" type="presOf" srcId="{BBB2E8BD-6E08-414A-9C5E-C67B87FEE0B1}" destId="{EF3F438E-6AF3-4757-B232-632DD386A83E}" srcOrd="0" destOrd="0" presId="urn:microsoft.com/office/officeart/2005/8/layout/hChevron3"/>
    <dgm:cxn modelId="{CE239073-74B1-4C28-B901-698C632C1759}" type="presOf" srcId="{43625C5F-E6CA-4C9C-96A9-D4A7F29187E7}" destId="{19A511D7-54DE-42C4-B3F7-E0ED3AFFEA07}" srcOrd="0" destOrd="0" presId="urn:microsoft.com/office/officeart/2005/8/layout/hChevron3"/>
    <dgm:cxn modelId="{CA15B177-FD77-4A55-92D9-012B4C48043D}" srcId="{1B6291DE-7958-4F60-8139-012259D77CC3}" destId="{1574E607-9981-4F17-A97B-068B22D2EF9B}" srcOrd="3" destOrd="0" parTransId="{A0F2C32F-B4A4-4517-B011-3DE10B7B42ED}" sibTransId="{FBD9C8E4-35EC-4415-B84C-FDE85A6FA0F8}"/>
    <dgm:cxn modelId="{6A1AE45A-7FBF-49B4-B692-9F0C96C1FD03}" srcId="{1B6291DE-7958-4F60-8139-012259D77CC3}" destId="{469008F6-AE58-44D2-9980-9DFB0C8DE915}" srcOrd="2" destOrd="0" parTransId="{DE8ABE9E-46FD-4234-A5C6-380C83CD756D}" sibTransId="{9B23537A-9F99-4DED-8826-C42161461E2C}"/>
    <dgm:cxn modelId="{42E4C97C-5BF2-43FC-B17E-88A5E389D3DD}" type="presOf" srcId="{1574E607-9981-4F17-A97B-068B22D2EF9B}" destId="{1B6B202C-51C8-45E3-90C2-BEA3F692C30D}" srcOrd="0" destOrd="0" presId="urn:microsoft.com/office/officeart/2005/8/layout/hChevron3"/>
    <dgm:cxn modelId="{C3E7CF97-15BD-4E77-B73E-6ACA2495D976}" srcId="{1B6291DE-7958-4F60-8139-012259D77CC3}" destId="{58141747-5BAD-4AA7-BBD8-298DAFD40F25}" srcOrd="1" destOrd="0" parTransId="{6681ED81-7BCC-4F1C-9E37-961C2C45AA80}" sibTransId="{BB3B4408-D8B7-45A9-BF3D-425E7F8CE6B3}"/>
    <dgm:cxn modelId="{554601A3-B27A-430A-9562-948F9923ACC1}" srcId="{1B6291DE-7958-4F60-8139-012259D77CC3}" destId="{43625C5F-E6CA-4C9C-96A9-D4A7F29187E7}" srcOrd="5" destOrd="0" parTransId="{FF214A7B-5231-4B7F-8BA8-0B13C1DEA6E4}" sibTransId="{0C3F9140-87DE-45F8-AA7B-4A6BAED654B0}"/>
    <dgm:cxn modelId="{39A0D6BA-2021-4C1F-ADA7-27669505343F}" srcId="{1B6291DE-7958-4F60-8139-012259D77CC3}" destId="{BBB2E8BD-6E08-414A-9C5E-C67B87FEE0B1}" srcOrd="6" destOrd="0" parTransId="{5B0D5140-38BA-4E8A-AF85-8B7E32BE3E21}" sibTransId="{32FF9F67-2A0E-47F1-9238-3CC0CC393B14}"/>
    <dgm:cxn modelId="{9A8C9BC8-D740-41D6-92E3-494126B33BD7}" type="presOf" srcId="{1B6291DE-7958-4F60-8139-012259D77CC3}" destId="{90C97054-F613-4791-B960-91892CB38AF8}" srcOrd="0" destOrd="0" presId="urn:microsoft.com/office/officeart/2005/8/layout/hChevron3"/>
    <dgm:cxn modelId="{2418B8D3-F145-42D1-A55D-98587BC39BFE}" srcId="{1B6291DE-7958-4F60-8139-012259D77CC3}" destId="{3FC5726B-2C20-45AA-9459-241AE25AA664}" srcOrd="0" destOrd="0" parTransId="{9669A80C-F7DA-4749-99C5-FAEBAB53D1D5}" sibTransId="{CF1E9F40-E552-4B46-BD01-F6B79D26C0D6}"/>
    <dgm:cxn modelId="{F1A59CE8-5C1D-4324-BC53-F9855DF568B1}" type="presOf" srcId="{B6D60219-0762-4FF7-B504-E53CEB536933}" destId="{EC7B5615-D05F-4CF3-B0B8-52C39A76D7C5}" srcOrd="0" destOrd="0" presId="urn:microsoft.com/office/officeart/2005/8/layout/hChevron3"/>
    <dgm:cxn modelId="{D9FAF6F3-88C7-40B0-B68A-810304461F3B}" type="presOf" srcId="{469008F6-AE58-44D2-9980-9DFB0C8DE915}" destId="{A7664FB3-BFB8-4895-8C89-4959740EE3C5}" srcOrd="0" destOrd="0" presId="urn:microsoft.com/office/officeart/2005/8/layout/hChevron3"/>
    <dgm:cxn modelId="{6D6A61FF-0857-4A92-B231-85C0EA8D3973}" type="presOf" srcId="{58141747-5BAD-4AA7-BBD8-298DAFD40F25}" destId="{84735898-8299-40B5-A23E-1D257DF49313}" srcOrd="0" destOrd="0" presId="urn:microsoft.com/office/officeart/2005/8/layout/hChevron3"/>
    <dgm:cxn modelId="{EB3135F2-7F2B-45DD-A4DF-F6FCF6C82980}" type="presParOf" srcId="{90C97054-F613-4791-B960-91892CB38AF8}" destId="{29579B0B-6305-4DB1-AA03-84CE93438F1B}" srcOrd="0" destOrd="0" presId="urn:microsoft.com/office/officeart/2005/8/layout/hChevron3"/>
    <dgm:cxn modelId="{65B78FDD-9C3A-43E5-AD5C-E472A3F1DB37}" type="presParOf" srcId="{90C97054-F613-4791-B960-91892CB38AF8}" destId="{16F11785-A798-4B41-9AA9-30863768D3D5}" srcOrd="1" destOrd="0" presId="urn:microsoft.com/office/officeart/2005/8/layout/hChevron3"/>
    <dgm:cxn modelId="{9BA67ADF-26C0-4B2B-903F-923F8BA54FB0}" type="presParOf" srcId="{90C97054-F613-4791-B960-91892CB38AF8}" destId="{84735898-8299-40B5-A23E-1D257DF49313}" srcOrd="2" destOrd="0" presId="urn:microsoft.com/office/officeart/2005/8/layout/hChevron3"/>
    <dgm:cxn modelId="{CEAB3679-D97B-40A7-8F9C-8E6CC0B41BD0}" type="presParOf" srcId="{90C97054-F613-4791-B960-91892CB38AF8}" destId="{421C0BCC-A624-41F7-BA7B-BA24B9E74C8F}" srcOrd="3" destOrd="0" presId="urn:microsoft.com/office/officeart/2005/8/layout/hChevron3"/>
    <dgm:cxn modelId="{E2C025ED-1C4B-465B-BBA2-9C08465EF743}" type="presParOf" srcId="{90C97054-F613-4791-B960-91892CB38AF8}" destId="{A7664FB3-BFB8-4895-8C89-4959740EE3C5}" srcOrd="4" destOrd="0" presId="urn:microsoft.com/office/officeart/2005/8/layout/hChevron3"/>
    <dgm:cxn modelId="{B659FAF9-8D92-490F-953E-210DAADCB8B8}" type="presParOf" srcId="{90C97054-F613-4791-B960-91892CB38AF8}" destId="{92AE0BD1-B014-4817-A578-62AEB5FA4CCD}" srcOrd="5" destOrd="0" presId="urn:microsoft.com/office/officeart/2005/8/layout/hChevron3"/>
    <dgm:cxn modelId="{DD61C276-C4ED-448B-B27F-11AA5771021F}" type="presParOf" srcId="{90C97054-F613-4791-B960-91892CB38AF8}" destId="{1B6B202C-51C8-45E3-90C2-BEA3F692C30D}" srcOrd="6" destOrd="0" presId="urn:microsoft.com/office/officeart/2005/8/layout/hChevron3"/>
    <dgm:cxn modelId="{6CE120B7-C9DC-403D-9184-9C552D99C1BA}" type="presParOf" srcId="{90C97054-F613-4791-B960-91892CB38AF8}" destId="{D5F26ADA-C253-47A3-9B0D-A20F42D05E89}" srcOrd="7" destOrd="0" presId="urn:microsoft.com/office/officeart/2005/8/layout/hChevron3"/>
    <dgm:cxn modelId="{B87F27E4-6815-48A3-98B7-8F520C8CAAC3}" type="presParOf" srcId="{90C97054-F613-4791-B960-91892CB38AF8}" destId="{EC7B5615-D05F-4CF3-B0B8-52C39A76D7C5}" srcOrd="8" destOrd="0" presId="urn:microsoft.com/office/officeart/2005/8/layout/hChevron3"/>
    <dgm:cxn modelId="{997FE51D-EFF0-4EE5-88EE-7D90CC912D46}" type="presParOf" srcId="{90C97054-F613-4791-B960-91892CB38AF8}" destId="{87DD6BE2-DE7E-41B6-B03C-A5E13F0E21E2}" srcOrd="9" destOrd="0" presId="urn:microsoft.com/office/officeart/2005/8/layout/hChevron3"/>
    <dgm:cxn modelId="{6F5D876F-EFA8-45E4-B7ED-D9060C40EA1A}" type="presParOf" srcId="{90C97054-F613-4791-B960-91892CB38AF8}" destId="{19A511D7-54DE-42C4-B3F7-E0ED3AFFEA07}" srcOrd="10" destOrd="0" presId="urn:microsoft.com/office/officeart/2005/8/layout/hChevron3"/>
    <dgm:cxn modelId="{698848C2-A8D4-4176-B1AB-797494254FBC}" type="presParOf" srcId="{90C97054-F613-4791-B960-91892CB38AF8}" destId="{747248C3-9EF3-47F8-BEB3-07A91F03BF55}" srcOrd="11" destOrd="0" presId="urn:microsoft.com/office/officeart/2005/8/layout/hChevron3"/>
    <dgm:cxn modelId="{67620FC1-4EB7-4290-A3D1-13E2CEB4F545}" type="presParOf" srcId="{90C97054-F613-4791-B960-91892CB38AF8}" destId="{EF3F438E-6AF3-4757-B232-632DD386A83E}"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B6291DE-7958-4F60-8139-012259D77CC3}" type="doc">
      <dgm:prSet loTypeId="urn:microsoft.com/office/officeart/2005/8/layout/hChevron3" loCatId="process" qsTypeId="urn:microsoft.com/office/officeart/2005/8/quickstyle/simple2#4" qsCatId="simple" csTypeId="urn:microsoft.com/office/officeart/2005/8/colors/colorful4#4" csCatId="colorful" phldr="1"/>
      <dgm:spPr/>
    </dgm:pt>
    <dgm:pt modelId="{3FC5726B-2C20-45AA-9459-241AE25AA664}">
      <dgm:prSet phldrT="[文本]"/>
      <dgm:spPr>
        <a:solidFill>
          <a:schemeClr val="accent1">
            <a:lumMod val="75000"/>
          </a:schemeClr>
        </a:solidFill>
      </dgm:spPr>
      <dgm:t>
        <a:bodyPr/>
        <a:lstStyle/>
        <a:p>
          <a:r>
            <a:rPr lang="zh-CN" altLang="en-US" dirty="0">
              <a:latin typeface="+mn-lt"/>
              <a:ea typeface="+mn-ea"/>
              <a:cs typeface="+mn-ea"/>
              <a:sym typeface="+mn-lt"/>
            </a:rPr>
            <a:t>功能内聚</a:t>
          </a:r>
        </a:p>
      </dgm:t>
    </dgm:pt>
    <dgm:pt modelId="{9669A80C-F7DA-4749-99C5-FAEBAB53D1D5}" type="parTrans" cxnId="{2418B8D3-F145-42D1-A55D-98587BC39BFE}">
      <dgm:prSet/>
      <dgm:spPr/>
      <dgm:t>
        <a:bodyPr/>
        <a:lstStyle/>
        <a:p>
          <a:endParaRPr lang="zh-CN" altLang="en-US"/>
        </a:p>
      </dgm:t>
    </dgm:pt>
    <dgm:pt modelId="{CF1E9F40-E552-4B46-BD01-F6B79D26C0D6}" type="sibTrans" cxnId="{2418B8D3-F145-42D1-A55D-98587BC39BFE}">
      <dgm:prSet/>
      <dgm:spPr/>
      <dgm:t>
        <a:bodyPr/>
        <a:lstStyle/>
        <a:p>
          <a:endParaRPr lang="zh-CN" altLang="en-US"/>
        </a:p>
      </dgm:t>
    </dgm:pt>
    <dgm:pt modelId="{58141747-5BAD-4AA7-BBD8-298DAFD40F25}">
      <dgm:prSet phldrT="[文本]"/>
      <dgm:spPr>
        <a:solidFill>
          <a:schemeClr val="accent1">
            <a:lumMod val="75000"/>
          </a:schemeClr>
        </a:solidFill>
      </dgm:spPr>
      <dgm:t>
        <a:bodyPr/>
        <a:lstStyle/>
        <a:p>
          <a:r>
            <a:rPr lang="zh-CN" altLang="en-US" dirty="0">
              <a:latin typeface="+mn-lt"/>
              <a:ea typeface="+mn-ea"/>
              <a:cs typeface="+mn-ea"/>
              <a:sym typeface="+mn-lt"/>
            </a:rPr>
            <a:t>顺序内聚</a:t>
          </a:r>
        </a:p>
      </dgm:t>
    </dgm:pt>
    <dgm:pt modelId="{6681ED81-7BCC-4F1C-9E37-961C2C45AA80}" type="parTrans" cxnId="{C3E7CF97-15BD-4E77-B73E-6ACA2495D976}">
      <dgm:prSet/>
      <dgm:spPr/>
      <dgm:t>
        <a:bodyPr/>
        <a:lstStyle/>
        <a:p>
          <a:endParaRPr lang="zh-CN" altLang="en-US"/>
        </a:p>
      </dgm:t>
    </dgm:pt>
    <dgm:pt modelId="{BB3B4408-D8B7-45A9-BF3D-425E7F8CE6B3}" type="sibTrans" cxnId="{C3E7CF97-15BD-4E77-B73E-6ACA2495D976}">
      <dgm:prSet/>
      <dgm:spPr/>
      <dgm:t>
        <a:bodyPr/>
        <a:lstStyle/>
        <a:p>
          <a:endParaRPr lang="zh-CN" altLang="en-US"/>
        </a:p>
      </dgm:t>
    </dgm:pt>
    <dgm:pt modelId="{469008F6-AE58-44D2-9980-9DFB0C8DE915}">
      <dgm:prSet phldrT="[文本]"/>
      <dgm:spPr>
        <a:solidFill>
          <a:schemeClr val="accent6">
            <a:lumMod val="60000"/>
            <a:lumOff val="40000"/>
          </a:schemeClr>
        </a:solidFill>
      </dgm:spPr>
      <dgm:t>
        <a:bodyPr/>
        <a:lstStyle/>
        <a:p>
          <a:r>
            <a:rPr lang="zh-CN" altLang="en-US" dirty="0">
              <a:latin typeface="+mn-lt"/>
              <a:ea typeface="+mn-ea"/>
              <a:cs typeface="+mn-ea"/>
              <a:sym typeface="+mn-lt"/>
            </a:rPr>
            <a:t>通信内聚</a:t>
          </a:r>
        </a:p>
      </dgm:t>
    </dgm:pt>
    <dgm:pt modelId="{DE8ABE9E-46FD-4234-A5C6-380C83CD756D}" type="parTrans" cxnId="{6A1AE45A-7FBF-49B4-B692-9F0C96C1FD03}">
      <dgm:prSet/>
      <dgm:spPr/>
      <dgm:t>
        <a:bodyPr/>
        <a:lstStyle/>
        <a:p>
          <a:endParaRPr lang="zh-CN" altLang="en-US"/>
        </a:p>
      </dgm:t>
    </dgm:pt>
    <dgm:pt modelId="{9B23537A-9F99-4DED-8826-C42161461E2C}" type="sibTrans" cxnId="{6A1AE45A-7FBF-49B4-B692-9F0C96C1FD03}">
      <dgm:prSet/>
      <dgm:spPr/>
      <dgm:t>
        <a:bodyPr/>
        <a:lstStyle/>
        <a:p>
          <a:endParaRPr lang="zh-CN" altLang="en-US"/>
        </a:p>
      </dgm:t>
    </dgm:pt>
    <dgm:pt modelId="{1574E607-9981-4F17-A97B-068B22D2EF9B}">
      <dgm:prSet phldrT="[文本]"/>
      <dgm:spPr>
        <a:solidFill>
          <a:schemeClr val="accent2">
            <a:lumMod val="60000"/>
            <a:lumOff val="40000"/>
          </a:schemeClr>
        </a:solidFill>
      </dgm:spPr>
      <dgm:t>
        <a:bodyPr/>
        <a:lstStyle/>
        <a:p>
          <a:r>
            <a:rPr lang="zh-CN" altLang="en-US" dirty="0">
              <a:latin typeface="+mn-lt"/>
              <a:ea typeface="+mn-ea"/>
              <a:cs typeface="+mn-ea"/>
              <a:sym typeface="+mn-lt"/>
            </a:rPr>
            <a:t>时间内聚</a:t>
          </a:r>
        </a:p>
      </dgm:t>
    </dgm:pt>
    <dgm:pt modelId="{A0F2C32F-B4A4-4517-B011-3DE10B7B42ED}" type="parTrans" cxnId="{CA15B177-FD77-4A55-92D9-012B4C48043D}">
      <dgm:prSet/>
      <dgm:spPr/>
      <dgm:t>
        <a:bodyPr/>
        <a:lstStyle/>
        <a:p>
          <a:endParaRPr lang="zh-CN" altLang="en-US"/>
        </a:p>
      </dgm:t>
    </dgm:pt>
    <dgm:pt modelId="{FBD9C8E4-35EC-4415-B84C-FDE85A6FA0F8}" type="sibTrans" cxnId="{CA15B177-FD77-4A55-92D9-012B4C48043D}">
      <dgm:prSet/>
      <dgm:spPr/>
      <dgm:t>
        <a:bodyPr/>
        <a:lstStyle/>
        <a:p>
          <a:endParaRPr lang="zh-CN" altLang="en-US"/>
        </a:p>
      </dgm:t>
    </dgm:pt>
    <dgm:pt modelId="{B6D60219-0762-4FF7-B504-E53CEB536933}">
      <dgm:prSet phldrT="[文本]"/>
      <dgm:spPr>
        <a:solidFill>
          <a:schemeClr val="accent2">
            <a:lumMod val="60000"/>
            <a:lumOff val="40000"/>
          </a:schemeClr>
        </a:solidFill>
      </dgm:spPr>
      <dgm:t>
        <a:bodyPr/>
        <a:lstStyle/>
        <a:p>
          <a:r>
            <a:rPr lang="zh-CN" altLang="en-US" dirty="0">
              <a:latin typeface="+mn-lt"/>
              <a:ea typeface="+mn-ea"/>
              <a:cs typeface="+mn-ea"/>
              <a:sym typeface="+mn-lt"/>
            </a:rPr>
            <a:t>逻辑内聚</a:t>
          </a:r>
        </a:p>
      </dgm:t>
    </dgm:pt>
    <dgm:pt modelId="{7D4483B6-9BF2-4B91-8BA2-B45834C78306}" type="parTrans" cxnId="{AB96FB29-E620-4953-A230-BCB1946B876B}">
      <dgm:prSet/>
      <dgm:spPr/>
      <dgm:t>
        <a:bodyPr/>
        <a:lstStyle/>
        <a:p>
          <a:endParaRPr lang="zh-CN" altLang="en-US"/>
        </a:p>
      </dgm:t>
    </dgm:pt>
    <dgm:pt modelId="{758C2AF2-0FB6-4C86-B91A-7A1665BF7349}" type="sibTrans" cxnId="{AB96FB29-E620-4953-A230-BCB1946B876B}">
      <dgm:prSet/>
      <dgm:spPr/>
      <dgm:t>
        <a:bodyPr/>
        <a:lstStyle/>
        <a:p>
          <a:endParaRPr lang="zh-CN" altLang="en-US"/>
        </a:p>
      </dgm:t>
    </dgm:pt>
    <dgm:pt modelId="{43625C5F-E6CA-4C9C-96A9-D4A7F29187E7}">
      <dgm:prSet phldrT="[文本]"/>
      <dgm:spPr>
        <a:solidFill>
          <a:schemeClr val="accent2">
            <a:lumMod val="60000"/>
            <a:lumOff val="40000"/>
          </a:schemeClr>
        </a:solidFill>
      </dgm:spPr>
      <dgm:t>
        <a:bodyPr/>
        <a:lstStyle/>
        <a:p>
          <a:r>
            <a:rPr lang="zh-CN" altLang="en-US" dirty="0">
              <a:latin typeface="+mn-lt"/>
              <a:ea typeface="+mn-ea"/>
              <a:cs typeface="+mn-ea"/>
              <a:sym typeface="+mn-lt"/>
            </a:rPr>
            <a:t>偶然内聚</a:t>
          </a:r>
        </a:p>
      </dgm:t>
    </dgm:pt>
    <dgm:pt modelId="{FF214A7B-5231-4B7F-8BA8-0B13C1DEA6E4}" type="parTrans" cxnId="{554601A3-B27A-430A-9562-948F9923ACC1}">
      <dgm:prSet/>
      <dgm:spPr/>
      <dgm:t>
        <a:bodyPr/>
        <a:lstStyle/>
        <a:p>
          <a:endParaRPr lang="zh-CN" altLang="en-US"/>
        </a:p>
      </dgm:t>
    </dgm:pt>
    <dgm:pt modelId="{0C3F9140-87DE-45F8-AA7B-4A6BAED654B0}" type="sibTrans" cxnId="{554601A3-B27A-430A-9562-948F9923ACC1}">
      <dgm:prSet/>
      <dgm:spPr/>
      <dgm:t>
        <a:bodyPr/>
        <a:lstStyle/>
        <a:p>
          <a:endParaRPr lang="zh-CN" altLang="en-US"/>
        </a:p>
      </dgm:t>
    </dgm:pt>
    <dgm:pt modelId="{EAEC9D3A-CF1E-439A-BF97-38BFB6361389}">
      <dgm:prSet phldrT="[文本]"/>
      <dgm:spPr>
        <a:solidFill>
          <a:schemeClr val="accent6">
            <a:lumMod val="60000"/>
            <a:lumOff val="40000"/>
          </a:schemeClr>
        </a:solidFill>
      </dgm:spPr>
      <dgm:t>
        <a:bodyPr/>
        <a:lstStyle/>
        <a:p>
          <a:r>
            <a:rPr lang="zh-CN" altLang="en-US" dirty="0">
              <a:latin typeface="+mn-lt"/>
              <a:ea typeface="+mn-ea"/>
              <a:cs typeface="+mn-ea"/>
              <a:sym typeface="+mn-lt"/>
            </a:rPr>
            <a:t>过程内聚</a:t>
          </a:r>
        </a:p>
      </dgm:t>
    </dgm:pt>
    <dgm:pt modelId="{17B8A95F-F1F8-4DF3-A934-68D99C8CFD8F}" type="parTrans" cxnId="{05AE8CD7-4F14-4532-BC2B-E70F0419F88E}">
      <dgm:prSet/>
      <dgm:spPr/>
      <dgm:t>
        <a:bodyPr/>
        <a:lstStyle/>
        <a:p>
          <a:endParaRPr lang="zh-CN" altLang="en-US"/>
        </a:p>
      </dgm:t>
    </dgm:pt>
    <dgm:pt modelId="{2EFA84D3-83E5-47BC-9D8A-FA355FF055A2}" type="sibTrans" cxnId="{05AE8CD7-4F14-4532-BC2B-E70F0419F88E}">
      <dgm:prSet/>
      <dgm:spPr/>
      <dgm:t>
        <a:bodyPr/>
        <a:lstStyle/>
        <a:p>
          <a:endParaRPr lang="zh-CN" altLang="en-US"/>
        </a:p>
      </dgm:t>
    </dgm:pt>
    <dgm:pt modelId="{90C97054-F613-4791-B960-91892CB38AF8}" type="pres">
      <dgm:prSet presAssocID="{1B6291DE-7958-4F60-8139-012259D77CC3}" presName="Name0" presStyleCnt="0">
        <dgm:presLayoutVars>
          <dgm:dir/>
          <dgm:resizeHandles val="exact"/>
        </dgm:presLayoutVars>
      </dgm:prSet>
      <dgm:spPr/>
    </dgm:pt>
    <dgm:pt modelId="{29579B0B-6305-4DB1-AA03-84CE93438F1B}" type="pres">
      <dgm:prSet presAssocID="{3FC5726B-2C20-45AA-9459-241AE25AA664}" presName="parTxOnly" presStyleLbl="node1" presStyleIdx="0" presStyleCnt="7">
        <dgm:presLayoutVars>
          <dgm:bulletEnabled val="1"/>
        </dgm:presLayoutVars>
      </dgm:prSet>
      <dgm:spPr/>
    </dgm:pt>
    <dgm:pt modelId="{16F11785-A798-4B41-9AA9-30863768D3D5}" type="pres">
      <dgm:prSet presAssocID="{CF1E9F40-E552-4B46-BD01-F6B79D26C0D6}" presName="parSpace" presStyleCnt="0"/>
      <dgm:spPr/>
    </dgm:pt>
    <dgm:pt modelId="{84735898-8299-40B5-A23E-1D257DF49313}" type="pres">
      <dgm:prSet presAssocID="{58141747-5BAD-4AA7-BBD8-298DAFD40F25}" presName="parTxOnly" presStyleLbl="node1" presStyleIdx="1" presStyleCnt="7">
        <dgm:presLayoutVars>
          <dgm:bulletEnabled val="1"/>
        </dgm:presLayoutVars>
      </dgm:prSet>
      <dgm:spPr/>
    </dgm:pt>
    <dgm:pt modelId="{421C0BCC-A624-41F7-BA7B-BA24B9E74C8F}" type="pres">
      <dgm:prSet presAssocID="{BB3B4408-D8B7-45A9-BF3D-425E7F8CE6B3}" presName="parSpace" presStyleCnt="0"/>
      <dgm:spPr/>
    </dgm:pt>
    <dgm:pt modelId="{A7664FB3-BFB8-4895-8C89-4959740EE3C5}" type="pres">
      <dgm:prSet presAssocID="{469008F6-AE58-44D2-9980-9DFB0C8DE915}" presName="parTxOnly" presStyleLbl="node1" presStyleIdx="2" presStyleCnt="7">
        <dgm:presLayoutVars>
          <dgm:bulletEnabled val="1"/>
        </dgm:presLayoutVars>
      </dgm:prSet>
      <dgm:spPr/>
    </dgm:pt>
    <dgm:pt modelId="{92AE0BD1-B014-4817-A578-62AEB5FA4CCD}" type="pres">
      <dgm:prSet presAssocID="{9B23537A-9F99-4DED-8826-C42161461E2C}" presName="parSpace" presStyleCnt="0"/>
      <dgm:spPr/>
    </dgm:pt>
    <dgm:pt modelId="{2058B71C-4849-47CF-978E-E2D7A4B57F25}" type="pres">
      <dgm:prSet presAssocID="{EAEC9D3A-CF1E-439A-BF97-38BFB6361389}" presName="parTxOnly" presStyleLbl="node1" presStyleIdx="3" presStyleCnt="7">
        <dgm:presLayoutVars>
          <dgm:bulletEnabled val="1"/>
        </dgm:presLayoutVars>
      </dgm:prSet>
      <dgm:spPr/>
    </dgm:pt>
    <dgm:pt modelId="{AB0F484B-65BE-41EB-A5B7-4E0D30B22872}" type="pres">
      <dgm:prSet presAssocID="{2EFA84D3-83E5-47BC-9D8A-FA355FF055A2}" presName="parSpace" presStyleCnt="0"/>
      <dgm:spPr/>
    </dgm:pt>
    <dgm:pt modelId="{1B6B202C-51C8-45E3-90C2-BEA3F692C30D}" type="pres">
      <dgm:prSet presAssocID="{1574E607-9981-4F17-A97B-068B22D2EF9B}" presName="parTxOnly" presStyleLbl="node1" presStyleIdx="4" presStyleCnt="7">
        <dgm:presLayoutVars>
          <dgm:bulletEnabled val="1"/>
        </dgm:presLayoutVars>
      </dgm:prSet>
      <dgm:spPr/>
    </dgm:pt>
    <dgm:pt modelId="{D5F26ADA-C253-47A3-9B0D-A20F42D05E89}" type="pres">
      <dgm:prSet presAssocID="{FBD9C8E4-35EC-4415-B84C-FDE85A6FA0F8}" presName="parSpace" presStyleCnt="0"/>
      <dgm:spPr/>
    </dgm:pt>
    <dgm:pt modelId="{EC7B5615-D05F-4CF3-B0B8-52C39A76D7C5}" type="pres">
      <dgm:prSet presAssocID="{B6D60219-0762-4FF7-B504-E53CEB536933}" presName="parTxOnly" presStyleLbl="node1" presStyleIdx="5" presStyleCnt="7">
        <dgm:presLayoutVars>
          <dgm:bulletEnabled val="1"/>
        </dgm:presLayoutVars>
      </dgm:prSet>
      <dgm:spPr/>
    </dgm:pt>
    <dgm:pt modelId="{87DD6BE2-DE7E-41B6-B03C-A5E13F0E21E2}" type="pres">
      <dgm:prSet presAssocID="{758C2AF2-0FB6-4C86-B91A-7A1665BF7349}" presName="parSpace" presStyleCnt="0"/>
      <dgm:spPr/>
    </dgm:pt>
    <dgm:pt modelId="{19A511D7-54DE-42C4-B3F7-E0ED3AFFEA07}" type="pres">
      <dgm:prSet presAssocID="{43625C5F-E6CA-4C9C-96A9-D4A7F29187E7}" presName="parTxOnly" presStyleLbl="node1" presStyleIdx="6" presStyleCnt="7">
        <dgm:presLayoutVars>
          <dgm:bulletEnabled val="1"/>
        </dgm:presLayoutVars>
      </dgm:prSet>
      <dgm:spPr/>
    </dgm:pt>
  </dgm:ptLst>
  <dgm:cxnLst>
    <dgm:cxn modelId="{AF59BB11-1FCF-4525-BE99-AA64AA12A715}" type="presOf" srcId="{1B6291DE-7958-4F60-8139-012259D77CC3}" destId="{90C97054-F613-4791-B960-91892CB38AF8}" srcOrd="0" destOrd="0" presId="urn:microsoft.com/office/officeart/2005/8/layout/hChevron3"/>
    <dgm:cxn modelId="{2B955D23-9759-4B5A-9CE1-69594CA27433}" type="presOf" srcId="{43625C5F-E6CA-4C9C-96A9-D4A7F29187E7}" destId="{19A511D7-54DE-42C4-B3F7-E0ED3AFFEA07}" srcOrd="0" destOrd="0" presId="urn:microsoft.com/office/officeart/2005/8/layout/hChevron3"/>
    <dgm:cxn modelId="{AB96FB29-E620-4953-A230-BCB1946B876B}" srcId="{1B6291DE-7958-4F60-8139-012259D77CC3}" destId="{B6D60219-0762-4FF7-B504-E53CEB536933}" srcOrd="5" destOrd="0" parTransId="{7D4483B6-9BF2-4B91-8BA2-B45834C78306}" sibTransId="{758C2AF2-0FB6-4C86-B91A-7A1665BF7349}"/>
    <dgm:cxn modelId="{DA6EA638-D244-4725-8717-6F8B88AD214D}" type="presOf" srcId="{1574E607-9981-4F17-A97B-068B22D2EF9B}" destId="{1B6B202C-51C8-45E3-90C2-BEA3F692C30D}" srcOrd="0" destOrd="0" presId="urn:microsoft.com/office/officeart/2005/8/layout/hChevron3"/>
    <dgm:cxn modelId="{3ECD2653-6B02-4100-9874-59DF15FF5E37}" type="presOf" srcId="{B6D60219-0762-4FF7-B504-E53CEB536933}" destId="{EC7B5615-D05F-4CF3-B0B8-52C39A76D7C5}" srcOrd="0" destOrd="0" presId="urn:microsoft.com/office/officeart/2005/8/layout/hChevron3"/>
    <dgm:cxn modelId="{CA15B177-FD77-4A55-92D9-012B4C48043D}" srcId="{1B6291DE-7958-4F60-8139-012259D77CC3}" destId="{1574E607-9981-4F17-A97B-068B22D2EF9B}" srcOrd="4" destOrd="0" parTransId="{A0F2C32F-B4A4-4517-B011-3DE10B7B42ED}" sibTransId="{FBD9C8E4-35EC-4415-B84C-FDE85A6FA0F8}"/>
    <dgm:cxn modelId="{6A1AE45A-7FBF-49B4-B692-9F0C96C1FD03}" srcId="{1B6291DE-7958-4F60-8139-012259D77CC3}" destId="{469008F6-AE58-44D2-9980-9DFB0C8DE915}" srcOrd="2" destOrd="0" parTransId="{DE8ABE9E-46FD-4234-A5C6-380C83CD756D}" sibTransId="{9B23537A-9F99-4DED-8826-C42161461E2C}"/>
    <dgm:cxn modelId="{C3E7CF97-15BD-4E77-B73E-6ACA2495D976}" srcId="{1B6291DE-7958-4F60-8139-012259D77CC3}" destId="{58141747-5BAD-4AA7-BBD8-298DAFD40F25}" srcOrd="1" destOrd="0" parTransId="{6681ED81-7BCC-4F1C-9E37-961C2C45AA80}" sibTransId="{BB3B4408-D8B7-45A9-BF3D-425E7F8CE6B3}"/>
    <dgm:cxn modelId="{AC198FA2-26C2-4E89-BB7B-4279458D0A2B}" type="presOf" srcId="{3FC5726B-2C20-45AA-9459-241AE25AA664}" destId="{29579B0B-6305-4DB1-AA03-84CE93438F1B}" srcOrd="0" destOrd="0" presId="urn:microsoft.com/office/officeart/2005/8/layout/hChevron3"/>
    <dgm:cxn modelId="{554601A3-B27A-430A-9562-948F9923ACC1}" srcId="{1B6291DE-7958-4F60-8139-012259D77CC3}" destId="{43625C5F-E6CA-4C9C-96A9-D4A7F29187E7}" srcOrd="6" destOrd="0" parTransId="{FF214A7B-5231-4B7F-8BA8-0B13C1DEA6E4}" sibTransId="{0C3F9140-87DE-45F8-AA7B-4A6BAED654B0}"/>
    <dgm:cxn modelId="{4D0F27A7-0207-497F-893B-2D9CF1A51899}" type="presOf" srcId="{58141747-5BAD-4AA7-BBD8-298DAFD40F25}" destId="{84735898-8299-40B5-A23E-1D257DF49313}" srcOrd="0" destOrd="0" presId="urn:microsoft.com/office/officeart/2005/8/layout/hChevron3"/>
    <dgm:cxn modelId="{F00569BC-EC45-44C1-87D5-3473C2023416}" type="presOf" srcId="{469008F6-AE58-44D2-9980-9DFB0C8DE915}" destId="{A7664FB3-BFB8-4895-8C89-4959740EE3C5}" srcOrd="0" destOrd="0" presId="urn:microsoft.com/office/officeart/2005/8/layout/hChevron3"/>
    <dgm:cxn modelId="{6565E4CF-4B1E-467B-B8C5-D43E14C96C22}" type="presOf" srcId="{EAEC9D3A-CF1E-439A-BF97-38BFB6361389}" destId="{2058B71C-4849-47CF-978E-E2D7A4B57F25}" srcOrd="0" destOrd="0" presId="urn:microsoft.com/office/officeart/2005/8/layout/hChevron3"/>
    <dgm:cxn modelId="{2418B8D3-F145-42D1-A55D-98587BC39BFE}" srcId="{1B6291DE-7958-4F60-8139-012259D77CC3}" destId="{3FC5726B-2C20-45AA-9459-241AE25AA664}" srcOrd="0" destOrd="0" parTransId="{9669A80C-F7DA-4749-99C5-FAEBAB53D1D5}" sibTransId="{CF1E9F40-E552-4B46-BD01-F6B79D26C0D6}"/>
    <dgm:cxn modelId="{05AE8CD7-4F14-4532-BC2B-E70F0419F88E}" srcId="{1B6291DE-7958-4F60-8139-012259D77CC3}" destId="{EAEC9D3A-CF1E-439A-BF97-38BFB6361389}" srcOrd="3" destOrd="0" parTransId="{17B8A95F-F1F8-4DF3-A934-68D99C8CFD8F}" sibTransId="{2EFA84D3-83E5-47BC-9D8A-FA355FF055A2}"/>
    <dgm:cxn modelId="{C65E9B42-2773-4CE1-ACAC-0770DB97D7AE}" type="presParOf" srcId="{90C97054-F613-4791-B960-91892CB38AF8}" destId="{29579B0B-6305-4DB1-AA03-84CE93438F1B}" srcOrd="0" destOrd="0" presId="urn:microsoft.com/office/officeart/2005/8/layout/hChevron3"/>
    <dgm:cxn modelId="{A020D98B-1799-47B6-85AB-703F8C3F9420}" type="presParOf" srcId="{90C97054-F613-4791-B960-91892CB38AF8}" destId="{16F11785-A798-4B41-9AA9-30863768D3D5}" srcOrd="1" destOrd="0" presId="urn:microsoft.com/office/officeart/2005/8/layout/hChevron3"/>
    <dgm:cxn modelId="{06F14B65-C4D8-411F-9D6A-54997C3B0EF7}" type="presParOf" srcId="{90C97054-F613-4791-B960-91892CB38AF8}" destId="{84735898-8299-40B5-A23E-1D257DF49313}" srcOrd="2" destOrd="0" presId="urn:microsoft.com/office/officeart/2005/8/layout/hChevron3"/>
    <dgm:cxn modelId="{0787D80C-E64B-4D8F-84C6-6AE34A5ACE17}" type="presParOf" srcId="{90C97054-F613-4791-B960-91892CB38AF8}" destId="{421C0BCC-A624-41F7-BA7B-BA24B9E74C8F}" srcOrd="3" destOrd="0" presId="urn:microsoft.com/office/officeart/2005/8/layout/hChevron3"/>
    <dgm:cxn modelId="{9212BF55-A7DC-4315-942A-528E32CFB04E}" type="presParOf" srcId="{90C97054-F613-4791-B960-91892CB38AF8}" destId="{A7664FB3-BFB8-4895-8C89-4959740EE3C5}" srcOrd="4" destOrd="0" presId="urn:microsoft.com/office/officeart/2005/8/layout/hChevron3"/>
    <dgm:cxn modelId="{7A66F510-DD70-4C1A-B7D9-BEA558193C97}" type="presParOf" srcId="{90C97054-F613-4791-B960-91892CB38AF8}" destId="{92AE0BD1-B014-4817-A578-62AEB5FA4CCD}" srcOrd="5" destOrd="0" presId="urn:microsoft.com/office/officeart/2005/8/layout/hChevron3"/>
    <dgm:cxn modelId="{B379E1FA-FF37-4C63-91B1-710359DBDAF6}" type="presParOf" srcId="{90C97054-F613-4791-B960-91892CB38AF8}" destId="{2058B71C-4849-47CF-978E-E2D7A4B57F25}" srcOrd="6" destOrd="0" presId="urn:microsoft.com/office/officeart/2005/8/layout/hChevron3"/>
    <dgm:cxn modelId="{E957CC58-BFD5-4028-BEDF-F735354D78D8}" type="presParOf" srcId="{90C97054-F613-4791-B960-91892CB38AF8}" destId="{AB0F484B-65BE-41EB-A5B7-4E0D30B22872}" srcOrd="7" destOrd="0" presId="urn:microsoft.com/office/officeart/2005/8/layout/hChevron3"/>
    <dgm:cxn modelId="{C899D45F-19AA-4661-A418-D9C308D95B04}" type="presParOf" srcId="{90C97054-F613-4791-B960-91892CB38AF8}" destId="{1B6B202C-51C8-45E3-90C2-BEA3F692C30D}" srcOrd="8" destOrd="0" presId="urn:microsoft.com/office/officeart/2005/8/layout/hChevron3"/>
    <dgm:cxn modelId="{1DF47AFD-E2A2-44B0-A8D0-FBCD9CE974A5}" type="presParOf" srcId="{90C97054-F613-4791-B960-91892CB38AF8}" destId="{D5F26ADA-C253-47A3-9B0D-A20F42D05E89}" srcOrd="9" destOrd="0" presId="urn:microsoft.com/office/officeart/2005/8/layout/hChevron3"/>
    <dgm:cxn modelId="{C70E53FB-C786-4E9B-B82E-161F0E4DD967}" type="presParOf" srcId="{90C97054-F613-4791-B960-91892CB38AF8}" destId="{EC7B5615-D05F-4CF3-B0B8-52C39A76D7C5}" srcOrd="10" destOrd="0" presId="urn:microsoft.com/office/officeart/2005/8/layout/hChevron3"/>
    <dgm:cxn modelId="{E7B91121-99E5-4D8D-8E8D-B0FF776A90A8}" type="presParOf" srcId="{90C97054-F613-4791-B960-91892CB38AF8}" destId="{87DD6BE2-DE7E-41B6-B03C-A5E13F0E21E2}" srcOrd="11" destOrd="0" presId="urn:microsoft.com/office/officeart/2005/8/layout/hChevron3"/>
    <dgm:cxn modelId="{E2D74677-E10A-423E-928D-13B430AC3F8D}" type="presParOf" srcId="{90C97054-F613-4791-B960-91892CB38AF8}" destId="{19A511D7-54DE-42C4-B3F7-E0ED3AFFEA07}" srcOrd="1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设想供选择的方案</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dgm:t>
        <a:bodyPr/>
        <a:lstStyle/>
        <a:p>
          <a:r>
            <a:rPr lang="en-US" altLang="zh-CN" dirty="0">
              <a:latin typeface="+mn-lt"/>
              <a:ea typeface="+mn-ea"/>
              <a:cs typeface="+mn-ea"/>
              <a:sym typeface="+mn-lt"/>
            </a:rPr>
            <a:t>2.</a:t>
          </a:r>
          <a:r>
            <a:rPr lang="zh-CN" altLang="en-US" dirty="0">
              <a:latin typeface="+mn-lt"/>
              <a:ea typeface="+mn-ea"/>
              <a:cs typeface="+mn-ea"/>
              <a:sym typeface="+mn-lt"/>
            </a:rPr>
            <a:t>选取合理的方案</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DCACC8E3-8B40-4A6D-A67E-F6F389A9977E}">
      <dgm:prSet phldrT="[文本]"/>
      <dgm:spPr/>
      <dgm:t>
        <a:bodyPr/>
        <a:lstStyle/>
        <a:p>
          <a:r>
            <a:rPr lang="en-US" altLang="zh-CN" dirty="0">
              <a:latin typeface="+mn-lt"/>
              <a:ea typeface="+mn-ea"/>
              <a:cs typeface="+mn-ea"/>
              <a:sym typeface="+mn-lt"/>
            </a:rPr>
            <a:t>8.</a:t>
          </a:r>
          <a:r>
            <a:rPr lang="zh-CN" altLang="en-US" dirty="0">
              <a:latin typeface="+mn-lt"/>
              <a:ea typeface="+mn-ea"/>
              <a:cs typeface="+mn-ea"/>
              <a:sym typeface="+mn-lt"/>
            </a:rPr>
            <a:t>书写文档</a:t>
          </a:r>
        </a:p>
      </dgm:t>
    </dgm:pt>
    <dgm:pt modelId="{551A9D83-6359-429C-BD06-6FE01DC8CB00}" type="parTrans" cxnId="{29533CD8-82BC-40D1-8702-6F5B9AA548F9}">
      <dgm:prSet/>
      <dgm:spPr/>
      <dgm:t>
        <a:bodyPr/>
        <a:lstStyle/>
        <a:p>
          <a:endParaRPr lang="zh-CN" altLang="en-US"/>
        </a:p>
      </dgm:t>
    </dgm:pt>
    <dgm:pt modelId="{B533D06F-2D2F-4AFA-8B64-8B6B8D203E3D}" type="sibTrans" cxnId="{29533CD8-82BC-40D1-8702-6F5B9AA548F9}">
      <dgm:prSet/>
      <dgm:spPr/>
      <dgm:t>
        <a:bodyPr/>
        <a:lstStyle/>
        <a:p>
          <a:endParaRPr lang="zh-CN" altLang="en-US"/>
        </a:p>
      </dgm:t>
    </dgm:pt>
    <dgm:pt modelId="{A8C84B0C-4F7B-4570-9FDB-3A97B8F7726B}">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推荐最佳方案</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dgm:t>
        <a:bodyPr/>
        <a:lstStyle/>
        <a:p>
          <a:r>
            <a:rPr lang="en-US" altLang="zh-CN" dirty="0">
              <a:latin typeface="+mn-lt"/>
              <a:ea typeface="+mn-ea"/>
              <a:cs typeface="+mn-ea"/>
              <a:sym typeface="+mn-lt"/>
            </a:rPr>
            <a:t>4.</a:t>
          </a:r>
          <a:r>
            <a:rPr lang="zh-CN" altLang="en-US" dirty="0">
              <a:latin typeface="+mn-lt"/>
              <a:ea typeface="+mn-ea"/>
              <a:cs typeface="+mn-ea"/>
              <a:sym typeface="+mn-lt"/>
            </a:rPr>
            <a:t>功能分解</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dgm:t>
        <a:bodyPr/>
        <a:lstStyle/>
        <a:p>
          <a:r>
            <a:rPr lang="en-US" altLang="zh-CN" dirty="0">
              <a:latin typeface="+mn-lt"/>
              <a:ea typeface="+mn-ea"/>
              <a:cs typeface="+mn-ea"/>
              <a:sym typeface="+mn-lt"/>
            </a:rPr>
            <a:t>5.</a:t>
          </a:r>
          <a:r>
            <a:rPr lang="zh-CN" altLang="en-US" dirty="0">
              <a:latin typeface="+mn-lt"/>
              <a:ea typeface="+mn-ea"/>
              <a:cs typeface="+mn-ea"/>
              <a:sym typeface="+mn-lt"/>
            </a:rPr>
            <a:t>设计软件结构</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D96A33C9-BE81-4546-A5C6-AE992F614776}">
      <dgm:prSet phldrT="[文本]"/>
      <dgm:spPr/>
      <dgm:t>
        <a:bodyPr/>
        <a:lstStyle/>
        <a:p>
          <a:r>
            <a:rPr lang="en-US" altLang="zh-CN" dirty="0">
              <a:latin typeface="+mn-lt"/>
              <a:ea typeface="+mn-ea"/>
              <a:cs typeface="+mn-ea"/>
              <a:sym typeface="+mn-lt"/>
            </a:rPr>
            <a:t>6.</a:t>
          </a:r>
          <a:r>
            <a:rPr lang="zh-CN" altLang="en-US" dirty="0">
              <a:latin typeface="+mn-lt"/>
              <a:ea typeface="+mn-ea"/>
              <a:cs typeface="+mn-ea"/>
              <a:sym typeface="+mn-lt"/>
            </a:rPr>
            <a:t>设计数据库</a:t>
          </a:r>
        </a:p>
      </dgm:t>
    </dgm:pt>
    <dgm:pt modelId="{04A684BC-C289-4804-9C87-D41D2D0CEDE6}" type="parTrans" cxnId="{DADDE4DD-4AB3-4031-AD0F-024A7C27A565}">
      <dgm:prSet/>
      <dgm:spPr/>
      <dgm:t>
        <a:bodyPr/>
        <a:lstStyle/>
        <a:p>
          <a:endParaRPr lang="zh-CN" altLang="en-US"/>
        </a:p>
      </dgm:t>
    </dgm:pt>
    <dgm:pt modelId="{693965D4-69EB-4B07-ABBD-6FB078FC6259}" type="sibTrans" cxnId="{DADDE4DD-4AB3-4031-AD0F-024A7C27A565}">
      <dgm:prSet/>
      <dgm:spPr/>
      <dgm:t>
        <a:bodyPr/>
        <a:lstStyle/>
        <a:p>
          <a:endParaRPr lang="zh-CN" altLang="en-US"/>
        </a:p>
      </dgm:t>
    </dgm:pt>
    <dgm:pt modelId="{FD7BB788-ECDE-4565-9F13-C8C5357DE502}">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制定测试计划</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a:solidFill>
          <a:srgbClr val="FF0000"/>
        </a:solidFill>
      </dgm:spPr>
      <dgm:t>
        <a:bodyPr/>
        <a:lstStyle/>
        <a:p>
          <a:r>
            <a:rPr lang="en-US" altLang="zh-CN" dirty="0">
              <a:latin typeface="+mn-lt"/>
              <a:ea typeface="+mn-ea"/>
              <a:cs typeface="+mn-ea"/>
              <a:sym typeface="+mn-lt"/>
            </a:rPr>
            <a:t>9.</a:t>
          </a:r>
          <a:r>
            <a:rPr lang="zh-CN" altLang="en-US" dirty="0">
              <a:latin typeface="+mn-lt"/>
              <a:ea typeface="+mn-ea"/>
              <a:cs typeface="+mn-ea"/>
              <a:sym typeface="+mn-lt"/>
            </a:rPr>
            <a:t>审查和复审</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672" custLinFactNeighborY="-8864"/>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9">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9">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9">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9">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9">
        <dgm:presLayoutVars>
          <dgm:bulletEnabled val="1"/>
        </dgm:presLayoutVars>
      </dgm:prSet>
      <dgm:spPr/>
    </dgm:pt>
    <dgm:pt modelId="{CA933ADA-A6CC-4864-AE29-FA0306024C97}" type="pres">
      <dgm:prSet presAssocID="{333F5611-1711-4981-927E-DBC4AA3088C5}" presName="sibTrans" presStyleCnt="0"/>
      <dgm:spPr/>
    </dgm:pt>
    <dgm:pt modelId="{81401272-BC52-4F83-AC08-AF7A4519B21B}" type="pres">
      <dgm:prSet presAssocID="{D96A33C9-BE81-4546-A5C6-AE992F614776}" presName="textNode" presStyleLbl="node1" presStyleIdx="5" presStyleCnt="9">
        <dgm:presLayoutVars>
          <dgm:bulletEnabled val="1"/>
        </dgm:presLayoutVars>
      </dgm:prSet>
      <dgm:spPr/>
    </dgm:pt>
    <dgm:pt modelId="{D526A650-0AEB-4776-917C-953A14507079}" type="pres">
      <dgm:prSet presAssocID="{693965D4-69EB-4B07-ABBD-6FB078FC6259}" presName="sibTrans" presStyleCnt="0"/>
      <dgm:spPr/>
    </dgm:pt>
    <dgm:pt modelId="{5AD40EA0-F5B0-4336-9071-D126AF3ADCB8}" type="pres">
      <dgm:prSet presAssocID="{FD7BB788-ECDE-4565-9F13-C8C5357DE502}" presName="textNode" presStyleLbl="node1" presStyleIdx="6" presStyleCnt="9">
        <dgm:presLayoutVars>
          <dgm:bulletEnabled val="1"/>
        </dgm:presLayoutVars>
      </dgm:prSet>
      <dgm:spPr/>
    </dgm:pt>
    <dgm:pt modelId="{F022BB1A-1216-41BD-BAC6-1AEF5B4B299E}" type="pres">
      <dgm:prSet presAssocID="{055CB2B4-67C7-4BB0-A19B-73562D2D07E0}" presName="sibTrans" presStyleCnt="0"/>
      <dgm:spPr/>
    </dgm:pt>
    <dgm:pt modelId="{5250536A-FD7D-417D-8357-C9A3DAF33E3D}" type="pres">
      <dgm:prSet presAssocID="{DCACC8E3-8B40-4A6D-A67E-F6F389A9977E}" presName="textNode" presStyleLbl="node1" presStyleIdx="7" presStyleCnt="9">
        <dgm:presLayoutVars>
          <dgm:bulletEnabled val="1"/>
        </dgm:presLayoutVars>
      </dgm:prSet>
      <dgm:spPr/>
    </dgm:pt>
    <dgm:pt modelId="{BCDEBACB-B8F7-4F12-B7B2-6C5E4B409C22}" type="pres">
      <dgm:prSet presAssocID="{B533D06F-2D2F-4AFA-8B64-8B6B8D203E3D}" presName="sibTrans" presStyleCnt="0"/>
      <dgm:spPr/>
    </dgm:pt>
    <dgm:pt modelId="{AF8C22EE-F522-4028-ACA1-9EB2A728BF28}" type="pres">
      <dgm:prSet presAssocID="{CE590ED1-EDC2-42BA-8A42-5C8E1F9DFE0D}" presName="textNode" presStyleLbl="node1" presStyleIdx="8" presStyleCnt="9">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35B7F73E-A79B-4B8F-AFE6-D289D8BB876E}" type="presOf" srcId="{D96A33C9-BE81-4546-A5C6-AE992F614776}" destId="{81401272-BC52-4F83-AC08-AF7A4519B21B}"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8"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A24F56AA-621D-4D6C-8D49-5AEFBA691763}" type="presOf" srcId="{DCACC8E3-8B40-4A6D-A67E-F6F389A9977E}" destId="{5250536A-FD7D-417D-8357-C9A3DAF33E3D}"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29533CD8-82BC-40D1-8702-6F5B9AA548F9}" srcId="{795CEB20-4012-473F-BDE3-30D70CDB0AEC}" destId="{DCACC8E3-8B40-4A6D-A67E-F6F389A9977E}" srcOrd="7" destOrd="0" parTransId="{551A9D83-6359-429C-BD06-6FE01DC8CB00}" sibTransId="{B533D06F-2D2F-4AFA-8B64-8B6B8D203E3D}"/>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DADDE4DD-4AB3-4031-AD0F-024A7C27A565}" srcId="{795CEB20-4012-473F-BDE3-30D70CDB0AEC}" destId="{D96A33C9-BE81-4546-A5C6-AE992F614776}" srcOrd="5" destOrd="0" parTransId="{04A684BC-C289-4804-9C87-D41D2D0CEDE6}" sibTransId="{693965D4-69EB-4B07-ABBD-6FB078FC6259}"/>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C394E845-E086-4F9A-BA47-688F76AF5BED}" type="presParOf" srcId="{A8799634-EC1C-41D1-BBB9-C9B363C1921A}" destId="{81401272-BC52-4F83-AC08-AF7A4519B21B}" srcOrd="10" destOrd="0" presId="urn:microsoft.com/office/officeart/2005/8/layout/hProcess9#2"/>
    <dgm:cxn modelId="{F79EFDBB-E875-445B-A85E-FBE7481B1FC6}" type="presParOf" srcId="{A8799634-EC1C-41D1-BBB9-C9B363C1921A}" destId="{D526A650-0AEB-4776-917C-953A14507079}"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 modelId="{9DBA643F-32C1-453A-A411-680493763162}" type="presParOf" srcId="{A8799634-EC1C-41D1-BBB9-C9B363C1921A}" destId="{F022BB1A-1216-41BD-BAC6-1AEF5B4B299E}" srcOrd="13" destOrd="0" presId="urn:microsoft.com/office/officeart/2005/8/layout/hProcess9#2"/>
    <dgm:cxn modelId="{67D19255-D08E-4654-85D8-B6867CC1BCA3}" type="presParOf" srcId="{A8799634-EC1C-41D1-BBB9-C9B363C1921A}" destId="{5250536A-FD7D-417D-8357-C9A3DAF33E3D}" srcOrd="14" destOrd="0" presId="urn:microsoft.com/office/officeart/2005/8/layout/hProcess9#2"/>
    <dgm:cxn modelId="{E9AB45EE-EE4E-4046-89D8-1977DBE3C3AE}" type="presParOf" srcId="{A8799634-EC1C-41D1-BBB9-C9B363C1921A}" destId="{BCDEBACB-B8F7-4F12-B7B2-6C5E4B409C22}" srcOrd="15" destOrd="0" presId="urn:microsoft.com/office/officeart/2005/8/layout/hProcess9#2"/>
    <dgm:cxn modelId="{CB419A98-4F61-48C4-8787-E091080FC0A6}" type="presParOf" srcId="{A8799634-EC1C-41D1-BBB9-C9B363C1921A}" destId="{AF8C22EE-F522-4028-ACA1-9EB2A728BF28}" srcOrd="16" destOrd="0" presId="urn:microsoft.com/office/officeart/2005/8/layout/hProcess9#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65A89C-9F93-41C9-B4DF-B2E0A196CAD7}"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EC3B7E66-3AAD-4ED5-A1D7-E6F9546609CE}">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200" dirty="0">
              <a:latin typeface="Arial" panose="020B0604020202020204" pitchFamily="34" charset="0"/>
              <a:ea typeface="微软雅黑" panose="020B0503020204020204" pitchFamily="34" charset="-122"/>
              <a:sym typeface="Arial" panose="020B0604020202020204" pitchFamily="34" charset="0"/>
            </a:rPr>
            <a:t>数据模型</a:t>
          </a:r>
        </a:p>
      </dgm:t>
    </dgm:pt>
    <dgm:pt modelId="{591509C1-A2FB-4FA8-87A7-86CE477E0220}" type="parTrans" cxnId="{7E4F9F77-7BB2-4678-A690-C4829D5D0746}">
      <dgm:prSet/>
      <dgm:spPr/>
      <dgm:t>
        <a:bodyPr/>
        <a:lstStyle/>
        <a:p>
          <a:endParaRPr lang="zh-CN" altLang="en-US"/>
        </a:p>
      </dgm:t>
    </dgm:pt>
    <dgm:pt modelId="{242E07B6-CB2C-4CBD-A30F-E5E2F3BE2FA2}" type="sibTrans" cxnId="{7E4F9F77-7BB2-4678-A690-C4829D5D0746}">
      <dgm:prSet/>
      <dgm:spPr/>
      <dgm:t>
        <a:bodyPr/>
        <a:lstStyle/>
        <a:p>
          <a:endParaRPr lang="zh-CN" altLang="en-US"/>
        </a:p>
      </dgm:t>
    </dgm:pt>
    <dgm:pt modelId="{48202DB4-1B2D-49DB-BF0E-E3A88BFF67D6}">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000" dirty="0">
              <a:latin typeface="Arial" panose="020B0604020202020204" pitchFamily="34" charset="0"/>
              <a:ea typeface="微软雅黑" panose="020B0503020204020204" pitchFamily="34" charset="-122"/>
              <a:sym typeface="Arial" panose="020B0604020202020204" pitchFamily="34" charset="0"/>
            </a:rPr>
            <a:t>数据实体</a:t>
          </a:r>
          <a:endParaRPr lang="zh-CN" altLang="en-US" sz="3600" dirty="0">
            <a:latin typeface="Arial" panose="020B0604020202020204" pitchFamily="34" charset="0"/>
            <a:ea typeface="微软雅黑" panose="020B0503020204020204" pitchFamily="34" charset="-122"/>
            <a:sym typeface="Arial" panose="020B0604020202020204" pitchFamily="34" charset="0"/>
          </a:endParaRPr>
        </a:p>
      </dgm:t>
    </dgm:pt>
    <dgm:pt modelId="{2035EEA5-0FA6-443D-A25C-1B35CE08647C}" type="parTrans" cxnId="{1E976854-9F4A-4A21-BF77-115F7F4C8906}">
      <dgm:prSet/>
      <dgm:spPr/>
      <dgm:t>
        <a:bodyPr/>
        <a:lstStyle/>
        <a:p>
          <a:endParaRPr lang="zh-CN" altLang="en-US"/>
        </a:p>
      </dgm:t>
    </dgm:pt>
    <dgm:pt modelId="{F1D594F8-ADB4-4591-A500-217DA0B2D3B2}" type="sibTrans" cxnId="{1E976854-9F4A-4A21-BF77-115F7F4C8906}">
      <dgm:prSet/>
      <dgm:spPr/>
      <dgm:t>
        <a:bodyPr/>
        <a:lstStyle/>
        <a:p>
          <a:endParaRPr lang="zh-CN" altLang="en-US"/>
        </a:p>
      </dgm:t>
    </dgm:pt>
    <dgm:pt modelId="{CFA03988-A963-45A9-873E-D17CEB3BE5A5}">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000" dirty="0">
              <a:latin typeface="Arial" panose="020B0604020202020204" pitchFamily="34" charset="0"/>
              <a:ea typeface="微软雅黑" panose="020B0503020204020204" pitchFamily="34" charset="-122"/>
              <a:sym typeface="Arial" panose="020B0604020202020204" pitchFamily="34" charset="0"/>
            </a:rPr>
            <a:t>数据属性</a:t>
          </a:r>
        </a:p>
      </dgm:t>
    </dgm:pt>
    <dgm:pt modelId="{5F00B128-6E35-4B8D-B2D4-0B5DE9D07C20}" type="parTrans" cxnId="{D3993D5F-19C1-454A-99B7-81B3988BFA94}">
      <dgm:prSet/>
      <dgm:spPr/>
      <dgm:t>
        <a:bodyPr/>
        <a:lstStyle/>
        <a:p>
          <a:endParaRPr lang="zh-CN" altLang="en-US"/>
        </a:p>
      </dgm:t>
    </dgm:pt>
    <dgm:pt modelId="{EBF7FEF2-01DF-45EB-8790-905C7B29CB5E}" type="sibTrans" cxnId="{D3993D5F-19C1-454A-99B7-81B3988BFA94}">
      <dgm:prSet/>
      <dgm:spPr/>
      <dgm:t>
        <a:bodyPr/>
        <a:lstStyle/>
        <a:p>
          <a:endParaRPr lang="zh-CN" altLang="en-US"/>
        </a:p>
      </dgm:t>
    </dgm:pt>
    <dgm:pt modelId="{3EF972B8-1F32-4C48-A71C-FB2001CCB41D}">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000" dirty="0">
              <a:latin typeface="Arial" panose="020B0604020202020204" pitchFamily="34" charset="0"/>
              <a:ea typeface="微软雅黑" panose="020B0503020204020204" pitchFamily="34" charset="-122"/>
              <a:sym typeface="Arial" panose="020B0604020202020204" pitchFamily="34" charset="0"/>
            </a:rPr>
            <a:t>数据关系</a:t>
          </a:r>
        </a:p>
      </dgm:t>
    </dgm:pt>
    <dgm:pt modelId="{429FD6B8-8DA9-478F-AAA6-BB47506979D8}" type="parTrans" cxnId="{8403F2B4-1ECF-4DA5-8042-0E6F1C66023F}">
      <dgm:prSet/>
      <dgm:spPr/>
      <dgm:t>
        <a:bodyPr/>
        <a:lstStyle/>
        <a:p>
          <a:endParaRPr lang="zh-CN" altLang="en-US"/>
        </a:p>
      </dgm:t>
    </dgm:pt>
    <dgm:pt modelId="{295AE31C-C69F-4BB8-9663-09C895EC1B56}" type="sibTrans" cxnId="{8403F2B4-1ECF-4DA5-8042-0E6F1C66023F}">
      <dgm:prSet/>
      <dgm:spPr/>
      <dgm:t>
        <a:bodyPr/>
        <a:lstStyle/>
        <a:p>
          <a:endParaRPr lang="zh-CN" altLang="en-US"/>
        </a:p>
      </dgm:t>
    </dgm:pt>
    <dgm:pt modelId="{2A0EBCE3-CBE2-426F-B2CF-161415426643}" type="pres">
      <dgm:prSet presAssocID="{4765A89C-9F93-41C9-B4DF-B2E0A196CAD7}" presName="Name0" presStyleCnt="0">
        <dgm:presLayoutVars>
          <dgm:chPref val="1"/>
          <dgm:dir/>
          <dgm:animOne val="branch"/>
          <dgm:animLvl val="lvl"/>
          <dgm:resizeHandles val="exact"/>
        </dgm:presLayoutVars>
      </dgm:prSet>
      <dgm:spPr/>
    </dgm:pt>
    <dgm:pt modelId="{BD444EC1-ADD7-482E-B9BA-6EE3D0BE4B00}" type="pres">
      <dgm:prSet presAssocID="{EC3B7E66-3AAD-4ED5-A1D7-E6F9546609CE}" presName="root1" presStyleCnt="0"/>
      <dgm:spPr/>
    </dgm:pt>
    <dgm:pt modelId="{E512AEE1-7E4F-41A4-8FB8-0925C98655D5}" type="pres">
      <dgm:prSet presAssocID="{EC3B7E66-3AAD-4ED5-A1D7-E6F9546609CE}" presName="LevelOneTextNode" presStyleLbl="node0" presStyleIdx="0" presStyleCnt="1" custScaleY="52625">
        <dgm:presLayoutVars>
          <dgm:chPref val="3"/>
        </dgm:presLayoutVars>
      </dgm:prSet>
      <dgm:spPr/>
    </dgm:pt>
    <dgm:pt modelId="{A13AC3B6-88B4-4F54-976D-7D6869C342AA}" type="pres">
      <dgm:prSet presAssocID="{EC3B7E66-3AAD-4ED5-A1D7-E6F9546609CE}" presName="level2hierChild" presStyleCnt="0"/>
      <dgm:spPr/>
    </dgm:pt>
    <dgm:pt modelId="{B3072F7D-FAB5-4EF1-BC01-FD8F0D6EC9C2}" type="pres">
      <dgm:prSet presAssocID="{2035EEA5-0FA6-443D-A25C-1B35CE08647C}" presName="conn2-1" presStyleLbl="parChTrans1D2" presStyleIdx="0" presStyleCnt="3"/>
      <dgm:spPr/>
    </dgm:pt>
    <dgm:pt modelId="{47AFB630-59E3-4E74-B16A-3044B4D75B61}" type="pres">
      <dgm:prSet presAssocID="{2035EEA5-0FA6-443D-A25C-1B35CE08647C}" presName="connTx" presStyleLbl="parChTrans1D2" presStyleIdx="0" presStyleCnt="3"/>
      <dgm:spPr/>
    </dgm:pt>
    <dgm:pt modelId="{44AAE90B-895C-4E97-A779-ED30DB0351CF}" type="pres">
      <dgm:prSet presAssocID="{48202DB4-1B2D-49DB-BF0E-E3A88BFF67D6}" presName="root2" presStyleCnt="0"/>
      <dgm:spPr/>
    </dgm:pt>
    <dgm:pt modelId="{6BA317B5-F994-4160-8A18-F05A6FC27635}" type="pres">
      <dgm:prSet presAssocID="{48202DB4-1B2D-49DB-BF0E-E3A88BFF67D6}" presName="LevelTwoTextNode" presStyleLbl="node2" presStyleIdx="0" presStyleCnt="3" custScaleX="68266">
        <dgm:presLayoutVars>
          <dgm:chPref val="3"/>
        </dgm:presLayoutVars>
      </dgm:prSet>
      <dgm:spPr/>
    </dgm:pt>
    <dgm:pt modelId="{FF782196-2106-4E85-A56A-D51774C11FA5}" type="pres">
      <dgm:prSet presAssocID="{48202DB4-1B2D-49DB-BF0E-E3A88BFF67D6}" presName="level3hierChild" presStyleCnt="0"/>
      <dgm:spPr/>
    </dgm:pt>
    <dgm:pt modelId="{F978B703-8987-4AA5-AA2C-ED1F8093B386}" type="pres">
      <dgm:prSet presAssocID="{5F00B128-6E35-4B8D-B2D4-0B5DE9D07C20}" presName="conn2-1" presStyleLbl="parChTrans1D2" presStyleIdx="1" presStyleCnt="3"/>
      <dgm:spPr/>
    </dgm:pt>
    <dgm:pt modelId="{B26AB43F-24F3-4183-B6E3-D1755BF92BF2}" type="pres">
      <dgm:prSet presAssocID="{5F00B128-6E35-4B8D-B2D4-0B5DE9D07C20}" presName="connTx" presStyleLbl="parChTrans1D2" presStyleIdx="1" presStyleCnt="3"/>
      <dgm:spPr/>
    </dgm:pt>
    <dgm:pt modelId="{8B02FDA9-495B-47E4-B42E-8A4FDFD185DE}" type="pres">
      <dgm:prSet presAssocID="{CFA03988-A963-45A9-873E-D17CEB3BE5A5}" presName="root2" presStyleCnt="0"/>
      <dgm:spPr/>
    </dgm:pt>
    <dgm:pt modelId="{252D15D4-9C7A-43AB-BB5B-0D32E72F3A9A}" type="pres">
      <dgm:prSet presAssocID="{CFA03988-A963-45A9-873E-D17CEB3BE5A5}" presName="LevelTwoTextNode" presStyleLbl="node2" presStyleIdx="1" presStyleCnt="3" custScaleX="67873">
        <dgm:presLayoutVars>
          <dgm:chPref val="3"/>
        </dgm:presLayoutVars>
      </dgm:prSet>
      <dgm:spPr/>
    </dgm:pt>
    <dgm:pt modelId="{C419A6A3-EFFD-424F-BD8D-88B622DEE694}" type="pres">
      <dgm:prSet presAssocID="{CFA03988-A963-45A9-873E-D17CEB3BE5A5}" presName="level3hierChild" presStyleCnt="0"/>
      <dgm:spPr/>
    </dgm:pt>
    <dgm:pt modelId="{F447EF8C-1D6A-4B61-A133-67AA8C7476B5}" type="pres">
      <dgm:prSet presAssocID="{429FD6B8-8DA9-478F-AAA6-BB47506979D8}" presName="conn2-1" presStyleLbl="parChTrans1D2" presStyleIdx="2" presStyleCnt="3"/>
      <dgm:spPr/>
    </dgm:pt>
    <dgm:pt modelId="{DE1DEECB-1F1B-4C11-8235-00AD10FE52EE}" type="pres">
      <dgm:prSet presAssocID="{429FD6B8-8DA9-478F-AAA6-BB47506979D8}" presName="connTx" presStyleLbl="parChTrans1D2" presStyleIdx="2" presStyleCnt="3"/>
      <dgm:spPr/>
    </dgm:pt>
    <dgm:pt modelId="{C6732CCB-FAF2-4209-B50C-3961F4C1691B}" type="pres">
      <dgm:prSet presAssocID="{3EF972B8-1F32-4C48-A71C-FB2001CCB41D}" presName="root2" presStyleCnt="0"/>
      <dgm:spPr/>
    </dgm:pt>
    <dgm:pt modelId="{8A170F33-054B-488E-B1A6-8F7998FC79EA}" type="pres">
      <dgm:prSet presAssocID="{3EF972B8-1F32-4C48-A71C-FB2001CCB41D}" presName="LevelTwoTextNode" presStyleLbl="node2" presStyleIdx="2" presStyleCnt="3" custScaleX="67691">
        <dgm:presLayoutVars>
          <dgm:chPref val="3"/>
        </dgm:presLayoutVars>
      </dgm:prSet>
      <dgm:spPr/>
    </dgm:pt>
    <dgm:pt modelId="{E8806A44-4AD2-4917-817B-1724DF41BDB7}" type="pres">
      <dgm:prSet presAssocID="{3EF972B8-1F32-4C48-A71C-FB2001CCB41D}" presName="level3hierChild" presStyleCnt="0"/>
      <dgm:spPr/>
    </dgm:pt>
  </dgm:ptLst>
  <dgm:cxnLst>
    <dgm:cxn modelId="{5FF94210-2841-4BA0-9662-8C9219386141}" type="presOf" srcId="{3EF972B8-1F32-4C48-A71C-FB2001CCB41D}" destId="{8A170F33-054B-488E-B1A6-8F7998FC79EA}" srcOrd="0" destOrd="0" presId="urn:microsoft.com/office/officeart/2008/layout/HorizontalMultiLevelHierarchy"/>
    <dgm:cxn modelId="{1D155223-1056-4009-BFF6-2BD1E07DD62A}" type="presOf" srcId="{429FD6B8-8DA9-478F-AAA6-BB47506979D8}" destId="{DE1DEECB-1F1B-4C11-8235-00AD10FE52EE}" srcOrd="1" destOrd="0" presId="urn:microsoft.com/office/officeart/2008/layout/HorizontalMultiLevelHierarchy"/>
    <dgm:cxn modelId="{AAF2F55E-24C7-454C-8D87-0CAE1D4D2AAB}" type="presOf" srcId="{2035EEA5-0FA6-443D-A25C-1B35CE08647C}" destId="{B3072F7D-FAB5-4EF1-BC01-FD8F0D6EC9C2}" srcOrd="0" destOrd="0" presId="urn:microsoft.com/office/officeart/2008/layout/HorizontalMultiLevelHierarchy"/>
    <dgm:cxn modelId="{D3993D5F-19C1-454A-99B7-81B3988BFA94}" srcId="{EC3B7E66-3AAD-4ED5-A1D7-E6F9546609CE}" destId="{CFA03988-A963-45A9-873E-D17CEB3BE5A5}" srcOrd="1" destOrd="0" parTransId="{5F00B128-6E35-4B8D-B2D4-0B5DE9D07C20}" sibTransId="{EBF7FEF2-01DF-45EB-8790-905C7B29CB5E}"/>
    <dgm:cxn modelId="{BC21404C-55C9-4F29-87B6-EC357EBB99C6}" type="presOf" srcId="{429FD6B8-8DA9-478F-AAA6-BB47506979D8}" destId="{F447EF8C-1D6A-4B61-A133-67AA8C7476B5}" srcOrd="0" destOrd="0" presId="urn:microsoft.com/office/officeart/2008/layout/HorizontalMultiLevelHierarchy"/>
    <dgm:cxn modelId="{6A04054F-C3BE-4AEB-B9D1-3AD9FBD9D442}" type="presOf" srcId="{5F00B128-6E35-4B8D-B2D4-0B5DE9D07C20}" destId="{B26AB43F-24F3-4183-B6E3-D1755BF92BF2}" srcOrd="1" destOrd="0" presId="urn:microsoft.com/office/officeart/2008/layout/HorizontalMultiLevelHierarchy"/>
    <dgm:cxn modelId="{589BDE72-02C6-46E9-B3F3-C0F3C5BAA945}" type="presOf" srcId="{5F00B128-6E35-4B8D-B2D4-0B5DE9D07C20}" destId="{F978B703-8987-4AA5-AA2C-ED1F8093B386}" srcOrd="0" destOrd="0" presId="urn:microsoft.com/office/officeart/2008/layout/HorizontalMultiLevelHierarchy"/>
    <dgm:cxn modelId="{1E976854-9F4A-4A21-BF77-115F7F4C8906}" srcId="{EC3B7E66-3AAD-4ED5-A1D7-E6F9546609CE}" destId="{48202DB4-1B2D-49DB-BF0E-E3A88BFF67D6}" srcOrd="0" destOrd="0" parTransId="{2035EEA5-0FA6-443D-A25C-1B35CE08647C}" sibTransId="{F1D594F8-ADB4-4591-A500-217DA0B2D3B2}"/>
    <dgm:cxn modelId="{7E4F9F77-7BB2-4678-A690-C4829D5D0746}" srcId="{4765A89C-9F93-41C9-B4DF-B2E0A196CAD7}" destId="{EC3B7E66-3AAD-4ED5-A1D7-E6F9546609CE}" srcOrd="0" destOrd="0" parTransId="{591509C1-A2FB-4FA8-87A7-86CE477E0220}" sibTransId="{242E07B6-CB2C-4CBD-A30F-E5E2F3BE2FA2}"/>
    <dgm:cxn modelId="{10F2097C-2EBA-4ACB-A25C-46F9825971E2}" type="presOf" srcId="{48202DB4-1B2D-49DB-BF0E-E3A88BFF67D6}" destId="{6BA317B5-F994-4160-8A18-F05A6FC27635}" srcOrd="0" destOrd="0" presId="urn:microsoft.com/office/officeart/2008/layout/HorizontalMultiLevelHierarchy"/>
    <dgm:cxn modelId="{8403F2B4-1ECF-4DA5-8042-0E6F1C66023F}" srcId="{EC3B7E66-3AAD-4ED5-A1D7-E6F9546609CE}" destId="{3EF972B8-1F32-4C48-A71C-FB2001CCB41D}" srcOrd="2" destOrd="0" parTransId="{429FD6B8-8DA9-478F-AAA6-BB47506979D8}" sibTransId="{295AE31C-C69F-4BB8-9663-09C895EC1B56}"/>
    <dgm:cxn modelId="{24D779B7-7D8E-41FD-B413-D6AAD1EFC9E9}" type="presOf" srcId="{EC3B7E66-3AAD-4ED5-A1D7-E6F9546609CE}" destId="{E512AEE1-7E4F-41A4-8FB8-0925C98655D5}" srcOrd="0" destOrd="0" presId="urn:microsoft.com/office/officeart/2008/layout/HorizontalMultiLevelHierarchy"/>
    <dgm:cxn modelId="{E4F73DDB-37E6-4342-875D-7797B1A4ADA3}" type="presOf" srcId="{4765A89C-9F93-41C9-B4DF-B2E0A196CAD7}" destId="{2A0EBCE3-CBE2-426F-B2CF-161415426643}" srcOrd="0" destOrd="0" presId="urn:microsoft.com/office/officeart/2008/layout/HorizontalMultiLevelHierarchy"/>
    <dgm:cxn modelId="{3CB695E2-DBDA-4905-A223-A2061D649083}" type="presOf" srcId="{2035EEA5-0FA6-443D-A25C-1B35CE08647C}" destId="{47AFB630-59E3-4E74-B16A-3044B4D75B61}" srcOrd="1" destOrd="0" presId="urn:microsoft.com/office/officeart/2008/layout/HorizontalMultiLevelHierarchy"/>
    <dgm:cxn modelId="{B29226F1-D952-4BBB-83BD-53397862FC09}" type="presOf" srcId="{CFA03988-A963-45A9-873E-D17CEB3BE5A5}" destId="{252D15D4-9C7A-43AB-BB5B-0D32E72F3A9A}" srcOrd="0" destOrd="0" presId="urn:microsoft.com/office/officeart/2008/layout/HorizontalMultiLevelHierarchy"/>
    <dgm:cxn modelId="{1FA6F156-6D37-4757-8831-E973471BF93E}" type="presParOf" srcId="{2A0EBCE3-CBE2-426F-B2CF-161415426643}" destId="{BD444EC1-ADD7-482E-B9BA-6EE3D0BE4B00}" srcOrd="0" destOrd="0" presId="urn:microsoft.com/office/officeart/2008/layout/HorizontalMultiLevelHierarchy"/>
    <dgm:cxn modelId="{C867841A-8986-43D8-94C0-B9CDC09EBDF1}" type="presParOf" srcId="{BD444EC1-ADD7-482E-B9BA-6EE3D0BE4B00}" destId="{E512AEE1-7E4F-41A4-8FB8-0925C98655D5}" srcOrd="0" destOrd="0" presId="urn:microsoft.com/office/officeart/2008/layout/HorizontalMultiLevelHierarchy"/>
    <dgm:cxn modelId="{034D0D84-8DF4-43D4-B8B4-8940DF01AA95}" type="presParOf" srcId="{BD444EC1-ADD7-482E-B9BA-6EE3D0BE4B00}" destId="{A13AC3B6-88B4-4F54-976D-7D6869C342AA}" srcOrd="1" destOrd="0" presId="urn:microsoft.com/office/officeart/2008/layout/HorizontalMultiLevelHierarchy"/>
    <dgm:cxn modelId="{23F0CFA3-25E3-4FEC-964E-75FF9F59330D}" type="presParOf" srcId="{A13AC3B6-88B4-4F54-976D-7D6869C342AA}" destId="{B3072F7D-FAB5-4EF1-BC01-FD8F0D6EC9C2}" srcOrd="0" destOrd="0" presId="urn:microsoft.com/office/officeart/2008/layout/HorizontalMultiLevelHierarchy"/>
    <dgm:cxn modelId="{12C24722-9634-491B-BE40-83BF48155DD0}" type="presParOf" srcId="{B3072F7D-FAB5-4EF1-BC01-FD8F0D6EC9C2}" destId="{47AFB630-59E3-4E74-B16A-3044B4D75B61}" srcOrd="0" destOrd="0" presId="urn:microsoft.com/office/officeart/2008/layout/HorizontalMultiLevelHierarchy"/>
    <dgm:cxn modelId="{92581B61-5CB2-4126-BC89-9FBB78134C67}" type="presParOf" srcId="{A13AC3B6-88B4-4F54-976D-7D6869C342AA}" destId="{44AAE90B-895C-4E97-A779-ED30DB0351CF}" srcOrd="1" destOrd="0" presId="urn:microsoft.com/office/officeart/2008/layout/HorizontalMultiLevelHierarchy"/>
    <dgm:cxn modelId="{FF9027DD-0DBC-460B-B934-D5AB85BC5661}" type="presParOf" srcId="{44AAE90B-895C-4E97-A779-ED30DB0351CF}" destId="{6BA317B5-F994-4160-8A18-F05A6FC27635}" srcOrd="0" destOrd="0" presId="urn:microsoft.com/office/officeart/2008/layout/HorizontalMultiLevelHierarchy"/>
    <dgm:cxn modelId="{9955C766-91C6-4CCD-8365-F7EB3A9CEF04}" type="presParOf" srcId="{44AAE90B-895C-4E97-A779-ED30DB0351CF}" destId="{FF782196-2106-4E85-A56A-D51774C11FA5}" srcOrd="1" destOrd="0" presId="urn:microsoft.com/office/officeart/2008/layout/HorizontalMultiLevelHierarchy"/>
    <dgm:cxn modelId="{9AF8B2D7-2BDF-4A2F-BF62-BAA31C30ADA8}" type="presParOf" srcId="{A13AC3B6-88B4-4F54-976D-7D6869C342AA}" destId="{F978B703-8987-4AA5-AA2C-ED1F8093B386}" srcOrd="2" destOrd="0" presId="urn:microsoft.com/office/officeart/2008/layout/HorizontalMultiLevelHierarchy"/>
    <dgm:cxn modelId="{194AB808-12B9-405C-940A-160C3F443AC6}" type="presParOf" srcId="{F978B703-8987-4AA5-AA2C-ED1F8093B386}" destId="{B26AB43F-24F3-4183-B6E3-D1755BF92BF2}" srcOrd="0" destOrd="0" presId="urn:microsoft.com/office/officeart/2008/layout/HorizontalMultiLevelHierarchy"/>
    <dgm:cxn modelId="{0F977C46-D3ED-4AF9-B3C3-EC62126779BF}" type="presParOf" srcId="{A13AC3B6-88B4-4F54-976D-7D6869C342AA}" destId="{8B02FDA9-495B-47E4-B42E-8A4FDFD185DE}" srcOrd="3" destOrd="0" presId="urn:microsoft.com/office/officeart/2008/layout/HorizontalMultiLevelHierarchy"/>
    <dgm:cxn modelId="{DA759CAF-6F83-45A9-B1E0-78DFEB868E23}" type="presParOf" srcId="{8B02FDA9-495B-47E4-B42E-8A4FDFD185DE}" destId="{252D15D4-9C7A-43AB-BB5B-0D32E72F3A9A}" srcOrd="0" destOrd="0" presId="urn:microsoft.com/office/officeart/2008/layout/HorizontalMultiLevelHierarchy"/>
    <dgm:cxn modelId="{48DE059B-9514-4A97-88D2-79C5300511E4}" type="presParOf" srcId="{8B02FDA9-495B-47E4-B42E-8A4FDFD185DE}" destId="{C419A6A3-EFFD-424F-BD8D-88B622DEE694}" srcOrd="1" destOrd="0" presId="urn:microsoft.com/office/officeart/2008/layout/HorizontalMultiLevelHierarchy"/>
    <dgm:cxn modelId="{C24741FF-67B9-4FC5-B706-AD8934E5608D}" type="presParOf" srcId="{A13AC3B6-88B4-4F54-976D-7D6869C342AA}" destId="{F447EF8C-1D6A-4B61-A133-67AA8C7476B5}" srcOrd="4" destOrd="0" presId="urn:microsoft.com/office/officeart/2008/layout/HorizontalMultiLevelHierarchy"/>
    <dgm:cxn modelId="{7BE1D340-6D5D-4C04-9E18-FA0516B3D526}" type="presParOf" srcId="{F447EF8C-1D6A-4B61-A133-67AA8C7476B5}" destId="{DE1DEECB-1F1B-4C11-8235-00AD10FE52EE}" srcOrd="0" destOrd="0" presId="urn:microsoft.com/office/officeart/2008/layout/HorizontalMultiLevelHierarchy"/>
    <dgm:cxn modelId="{D1886120-FB7E-498F-843A-B7D36766A6F1}" type="presParOf" srcId="{A13AC3B6-88B4-4F54-976D-7D6869C342AA}" destId="{C6732CCB-FAF2-4209-B50C-3961F4C1691B}" srcOrd="5" destOrd="0" presId="urn:microsoft.com/office/officeart/2008/layout/HorizontalMultiLevelHierarchy"/>
    <dgm:cxn modelId="{8B4E35B1-4DA6-4F6D-A4ED-38B0590FD7D8}" type="presParOf" srcId="{C6732CCB-FAF2-4209-B50C-3961F4C1691B}" destId="{8A170F33-054B-488E-B1A6-8F7998FC79EA}" srcOrd="0" destOrd="0" presId="urn:microsoft.com/office/officeart/2008/layout/HorizontalMultiLevelHierarchy"/>
    <dgm:cxn modelId="{3DF3FBBE-4443-4351-9837-85BDEEDCEE7E}" type="presParOf" srcId="{C6732CCB-FAF2-4209-B50C-3961F4C1691B}" destId="{E8806A44-4AD2-4917-817B-1724DF41BDB7}"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DCC080-B3AD-4322-B747-D1BD167080DF}" type="doc">
      <dgm:prSet loTypeId="urn:microsoft.com/office/officeart/2005/8/layout/matrix3" loCatId="matrix" qsTypeId="urn:microsoft.com/office/officeart/2005/8/quickstyle/simple3#1" qsCatId="simple" csTypeId="urn:microsoft.com/office/officeart/2005/8/colors/accent1_2#1" csCatId="accent1" phldr="1"/>
      <dgm:spPr/>
      <dgm:t>
        <a:bodyPr/>
        <a:lstStyle/>
        <a:p>
          <a:endParaRPr lang="zh-CN" altLang="en-US"/>
        </a:p>
      </dgm:t>
    </dgm:pt>
    <dgm:pt modelId="{812212F2-57C5-4A7B-A3F8-E27A706C0ACB}">
      <dgm:prSet phldrT="[文本]" phldr="0" custT="0"/>
      <dgm:spPr/>
      <dgm:t>
        <a:bodyPr vert="horz" wrap="square"/>
        <a:lstStyle/>
        <a:p>
          <a:pPr>
            <a:lnSpc>
              <a:spcPct val="100000"/>
            </a:lnSpc>
            <a:spcBef>
              <a:spcPct val="0"/>
            </a:spcBef>
            <a:spcAft>
              <a:spcPct val="35000"/>
            </a:spcAft>
          </a:pPr>
          <a:r>
            <a:rPr lang="zh-CN" b="1" dirty="0">
              <a:latin typeface="Arial" panose="020B0604020202020204" pitchFamily="34" charset="0"/>
              <a:ea typeface="微软雅黑" panose="020B0503020204020204" pitchFamily="34" charset="-122"/>
              <a:sym typeface="Arial" panose="020B0604020202020204" pitchFamily="34" charset="0"/>
            </a:rPr>
            <a:t>正方形</a:t>
          </a:r>
          <a:r>
            <a:rPr lang="zh-CN" dirty="0">
              <a:latin typeface="Arial" panose="020B0604020202020204" pitchFamily="34" charset="0"/>
              <a:ea typeface="微软雅黑" panose="020B0503020204020204" pitchFamily="34" charset="-122"/>
              <a:sym typeface="Arial" panose="020B0604020202020204" pitchFamily="34" charset="0"/>
            </a:rPr>
            <a:t>表示</a:t>
          </a:r>
          <a:r>
            <a:rPr lang="zh-CN" dirty="0">
              <a:solidFill>
                <a:srgbClr val="FF0000"/>
              </a:solidFill>
              <a:latin typeface="Arial" panose="020B0604020202020204" pitchFamily="34" charset="0"/>
              <a:ea typeface="微软雅黑" panose="020B0503020204020204" pitchFamily="34" charset="-122"/>
              <a:sym typeface="Arial" panose="020B0604020202020204" pitchFamily="34" charset="0"/>
            </a:rPr>
            <a:t>数据的源点或终点</a:t>
          </a:r>
          <a:endPar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dgm:t>
    </dgm:pt>
    <dgm:pt modelId="{A3669F3E-32B5-46AB-85C1-A08A76557160}" type="parTrans" cxnId="{DD0B343E-95B7-487C-9CBB-F966937A15CE}">
      <dgm:prSet/>
      <dgm:spPr/>
      <dgm:t>
        <a:bodyPr/>
        <a:lstStyle/>
        <a:p>
          <a:endParaRPr lang="zh-CN" altLang="en-US"/>
        </a:p>
      </dgm:t>
    </dgm:pt>
    <dgm:pt modelId="{19142DFF-8AEF-4668-8CD1-0BB644E0DCB1}" type="sibTrans" cxnId="{DD0B343E-95B7-487C-9CBB-F966937A15CE}">
      <dgm:prSet/>
      <dgm:spPr/>
      <dgm:t>
        <a:bodyPr/>
        <a:lstStyle/>
        <a:p>
          <a:endParaRPr lang="zh-CN" altLang="en-US"/>
        </a:p>
      </dgm:t>
    </dgm:pt>
    <dgm:pt modelId="{C331DDC5-C973-4E21-A323-0511C35FE112}">
      <dgm:prSet phldrT="[文本]" phldr="0" custT="0"/>
      <dgm:spPr/>
      <dgm:t>
        <a:bodyPr vert="horz" wrap="square"/>
        <a:lstStyle/>
        <a:p>
          <a:pPr>
            <a:lnSpc>
              <a:spcPct val="100000"/>
            </a:lnSpc>
            <a:spcBef>
              <a:spcPct val="0"/>
            </a:spcBef>
            <a:spcAft>
              <a:spcPct val="35000"/>
            </a:spcAft>
          </a:pPr>
          <a:r>
            <a:rPr lang="zh-CN" b="1" dirty="0">
              <a:latin typeface="Arial" panose="020B0604020202020204" pitchFamily="34" charset="0"/>
              <a:ea typeface="微软雅黑" panose="020B0503020204020204" pitchFamily="34" charset="-122"/>
              <a:sym typeface="Arial" panose="020B0604020202020204" pitchFamily="34" charset="0"/>
            </a:rPr>
            <a:t>圆角矩形</a:t>
          </a:r>
          <a:r>
            <a:rPr lang="zh-CN" dirty="0">
              <a:latin typeface="Arial" panose="020B0604020202020204" pitchFamily="34" charset="0"/>
              <a:ea typeface="微软雅黑" panose="020B0503020204020204" pitchFamily="34" charset="-122"/>
              <a:sym typeface="Arial" panose="020B0604020202020204" pitchFamily="34" charset="0"/>
            </a:rPr>
            <a:t>代表变换</a:t>
          </a:r>
          <a:r>
            <a:rPr lang="zh-CN" dirty="0">
              <a:solidFill>
                <a:srgbClr val="FF0000"/>
              </a:solidFill>
              <a:latin typeface="Arial" panose="020B0604020202020204" pitchFamily="34" charset="0"/>
              <a:ea typeface="微软雅黑" panose="020B0503020204020204" pitchFamily="34" charset="-122"/>
              <a:sym typeface="Arial" panose="020B0604020202020204" pitchFamily="34" charset="0"/>
            </a:rPr>
            <a:t>数据的处理</a:t>
          </a:r>
          <a:endPar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dgm:t>
    </dgm:pt>
    <dgm:pt modelId="{58A2A10D-D585-4358-A516-6849474A01B0}" type="parTrans" cxnId="{07859E2E-EF4F-4A95-AD82-D5526DA078B5}">
      <dgm:prSet/>
      <dgm:spPr/>
      <dgm:t>
        <a:bodyPr/>
        <a:lstStyle/>
        <a:p>
          <a:endParaRPr lang="zh-CN" altLang="en-US"/>
        </a:p>
      </dgm:t>
    </dgm:pt>
    <dgm:pt modelId="{4BCBA493-C3C4-4E23-A03A-BC70BC507803}" type="sibTrans" cxnId="{07859E2E-EF4F-4A95-AD82-D5526DA078B5}">
      <dgm:prSet/>
      <dgm:spPr/>
      <dgm:t>
        <a:bodyPr/>
        <a:lstStyle/>
        <a:p>
          <a:endParaRPr lang="zh-CN" altLang="en-US"/>
        </a:p>
      </dgm:t>
    </dgm:pt>
    <dgm:pt modelId="{B8359CE2-81D5-499B-AEA2-657918E374BA}">
      <dgm:prSet phldrT="[文本]" phldr="0" custT="0"/>
      <dgm:spPr/>
      <dgm:t>
        <a:bodyPr vert="horz" wrap="square"/>
        <a:lstStyle/>
        <a:p>
          <a:pPr>
            <a:lnSpc>
              <a:spcPct val="100000"/>
            </a:lnSpc>
            <a:spcBef>
              <a:spcPct val="0"/>
            </a:spcBef>
            <a:spcAft>
              <a:spcPct val="35000"/>
            </a:spcAft>
          </a:pPr>
          <a:r>
            <a:rPr lang="zh-CN" b="1" dirty="0">
              <a:latin typeface="Arial" panose="020B0604020202020204" pitchFamily="34" charset="0"/>
              <a:ea typeface="微软雅黑" panose="020B0503020204020204" pitchFamily="34" charset="-122"/>
              <a:sym typeface="Arial" panose="020B0604020202020204" pitchFamily="34" charset="0"/>
            </a:rPr>
            <a:t>开口矩形</a:t>
          </a:r>
          <a:r>
            <a:rPr lang="zh-CN" dirty="0">
              <a:latin typeface="Arial" panose="020B0604020202020204" pitchFamily="34" charset="0"/>
              <a:ea typeface="微软雅黑" panose="020B0503020204020204" pitchFamily="34" charset="-122"/>
              <a:sym typeface="Arial" panose="020B0604020202020204" pitchFamily="34" charset="0"/>
            </a:rPr>
            <a:t>代表</a:t>
          </a:r>
          <a:r>
            <a:rPr lang="zh-CN" dirty="0">
              <a:solidFill>
                <a:srgbClr val="FF0000"/>
              </a:solidFill>
              <a:latin typeface="Arial" panose="020B0604020202020204" pitchFamily="34" charset="0"/>
              <a:ea typeface="微软雅黑" panose="020B0503020204020204" pitchFamily="34" charset="-122"/>
              <a:sym typeface="Arial" panose="020B0604020202020204" pitchFamily="34" charset="0"/>
            </a:rPr>
            <a:t>数据存储</a:t>
          </a:r>
          <a:endPar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dgm:t>
    </dgm:pt>
    <dgm:pt modelId="{C0A8E20A-72DD-46E3-B6FE-AD486E0D9D33}" type="parTrans" cxnId="{8215D312-6C5D-4674-92BD-085D2D021CC7}">
      <dgm:prSet/>
      <dgm:spPr/>
      <dgm:t>
        <a:bodyPr/>
        <a:lstStyle/>
        <a:p>
          <a:endParaRPr lang="zh-CN" altLang="en-US"/>
        </a:p>
      </dgm:t>
    </dgm:pt>
    <dgm:pt modelId="{C6FC4E7C-F709-42E9-B1CA-74D70D669C96}" type="sibTrans" cxnId="{8215D312-6C5D-4674-92BD-085D2D021CC7}">
      <dgm:prSet/>
      <dgm:spPr/>
      <dgm:t>
        <a:bodyPr/>
        <a:lstStyle/>
        <a:p>
          <a:endParaRPr lang="zh-CN" altLang="en-US"/>
        </a:p>
      </dgm:t>
    </dgm:pt>
    <dgm:pt modelId="{9A3C8575-B176-4338-BA0D-AD91C5A30440}">
      <dgm:prSet phldrT="[文本]" phldr="0" custT="0"/>
      <dgm:spPr/>
      <dgm:t>
        <a:bodyPr vert="horz" wrap="square"/>
        <a:lstStyle/>
        <a:p>
          <a:pPr>
            <a:lnSpc>
              <a:spcPct val="100000"/>
            </a:lnSpc>
            <a:spcBef>
              <a:spcPct val="0"/>
            </a:spcBef>
            <a:spcAft>
              <a:spcPct val="35000"/>
            </a:spcAft>
          </a:pPr>
          <a:r>
            <a:rPr lang="zh-CN" b="1" dirty="0">
              <a:latin typeface="Arial" panose="020B0604020202020204" pitchFamily="34" charset="0"/>
              <a:ea typeface="微软雅黑" panose="020B0503020204020204" pitchFamily="34" charset="-122"/>
              <a:sym typeface="Arial" panose="020B0604020202020204" pitchFamily="34" charset="0"/>
            </a:rPr>
            <a:t>箭头</a:t>
          </a:r>
          <a:r>
            <a:rPr lang="zh-CN" dirty="0">
              <a:latin typeface="Arial" panose="020B0604020202020204" pitchFamily="34" charset="0"/>
              <a:ea typeface="微软雅黑" panose="020B0503020204020204" pitchFamily="34" charset="-122"/>
              <a:sym typeface="Arial" panose="020B0604020202020204" pitchFamily="34" charset="0"/>
            </a:rPr>
            <a:t>表示数据流，即特定</a:t>
          </a:r>
          <a:r>
            <a:rPr lang="zh-CN" dirty="0">
              <a:solidFill>
                <a:srgbClr val="FF0000"/>
              </a:solidFill>
              <a:latin typeface="Arial" panose="020B0604020202020204" pitchFamily="34" charset="0"/>
              <a:ea typeface="微软雅黑" panose="020B0503020204020204" pitchFamily="34" charset="-122"/>
              <a:sym typeface="Arial" panose="020B0604020202020204" pitchFamily="34" charset="0"/>
            </a:rPr>
            <a:t>数据的流动方向</a:t>
          </a:r>
          <a:endPar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dgm:t>
    </dgm:pt>
    <dgm:pt modelId="{54FAD3BD-B792-4264-A38B-EDA7E23195FD}" type="parTrans" cxnId="{FF25E6D2-8328-45B3-98D9-60F5610B01E7}">
      <dgm:prSet/>
      <dgm:spPr/>
      <dgm:t>
        <a:bodyPr/>
        <a:lstStyle/>
        <a:p>
          <a:endParaRPr lang="zh-CN" altLang="en-US"/>
        </a:p>
      </dgm:t>
    </dgm:pt>
    <dgm:pt modelId="{F3EC7973-5349-48DD-AA3E-517684CB13DC}" type="sibTrans" cxnId="{FF25E6D2-8328-45B3-98D9-60F5610B01E7}">
      <dgm:prSet/>
      <dgm:spPr/>
      <dgm:t>
        <a:bodyPr/>
        <a:lstStyle/>
        <a:p>
          <a:endParaRPr lang="zh-CN" altLang="en-US"/>
        </a:p>
      </dgm:t>
    </dgm:pt>
    <dgm:pt modelId="{7CB7DEFB-914E-463F-90CC-249F5BFC1A14}" type="pres">
      <dgm:prSet presAssocID="{70DCC080-B3AD-4322-B747-D1BD167080DF}" presName="matrix" presStyleCnt="0">
        <dgm:presLayoutVars>
          <dgm:chMax val="1"/>
          <dgm:dir/>
          <dgm:resizeHandles val="exact"/>
        </dgm:presLayoutVars>
      </dgm:prSet>
      <dgm:spPr/>
    </dgm:pt>
    <dgm:pt modelId="{5DBBA26A-AAC7-4EBC-B2F5-C62F0014C446}" type="pres">
      <dgm:prSet presAssocID="{70DCC080-B3AD-4322-B747-D1BD167080DF}" presName="diamond" presStyleLbl="bgShp" presStyleIdx="0" presStyleCnt="1"/>
      <dgm:spPr/>
    </dgm:pt>
    <dgm:pt modelId="{53D72F2F-1EF1-4319-9C2F-BE00EEF20707}" type="pres">
      <dgm:prSet presAssocID="{70DCC080-B3AD-4322-B747-D1BD167080DF}" presName="quad1" presStyleLbl="node1" presStyleIdx="0" presStyleCnt="4">
        <dgm:presLayoutVars>
          <dgm:chMax val="0"/>
          <dgm:chPref val="0"/>
          <dgm:bulletEnabled val="1"/>
        </dgm:presLayoutVars>
      </dgm:prSet>
      <dgm:spPr/>
    </dgm:pt>
    <dgm:pt modelId="{F7BA9B28-8F77-4959-93EB-32FD2C62E0C9}" type="pres">
      <dgm:prSet presAssocID="{70DCC080-B3AD-4322-B747-D1BD167080DF}" presName="quad2" presStyleLbl="node1" presStyleIdx="1" presStyleCnt="4">
        <dgm:presLayoutVars>
          <dgm:chMax val="0"/>
          <dgm:chPref val="0"/>
          <dgm:bulletEnabled val="1"/>
        </dgm:presLayoutVars>
      </dgm:prSet>
      <dgm:spPr/>
    </dgm:pt>
    <dgm:pt modelId="{F1438C4E-64FC-4F10-B57F-1302EF960DD5}" type="pres">
      <dgm:prSet presAssocID="{70DCC080-B3AD-4322-B747-D1BD167080DF}" presName="quad3" presStyleLbl="node1" presStyleIdx="2" presStyleCnt="4">
        <dgm:presLayoutVars>
          <dgm:chMax val="0"/>
          <dgm:chPref val="0"/>
          <dgm:bulletEnabled val="1"/>
        </dgm:presLayoutVars>
      </dgm:prSet>
      <dgm:spPr/>
    </dgm:pt>
    <dgm:pt modelId="{503ADC04-8EAF-4B96-A619-973ADA5A5EE2}" type="pres">
      <dgm:prSet presAssocID="{70DCC080-B3AD-4322-B747-D1BD167080DF}" presName="quad4" presStyleLbl="node1" presStyleIdx="3" presStyleCnt="4">
        <dgm:presLayoutVars>
          <dgm:chMax val="0"/>
          <dgm:chPref val="0"/>
          <dgm:bulletEnabled val="1"/>
        </dgm:presLayoutVars>
      </dgm:prSet>
      <dgm:spPr/>
    </dgm:pt>
  </dgm:ptLst>
  <dgm:cxnLst>
    <dgm:cxn modelId="{8215D312-6C5D-4674-92BD-085D2D021CC7}" srcId="{70DCC080-B3AD-4322-B747-D1BD167080DF}" destId="{B8359CE2-81D5-499B-AEA2-657918E374BA}" srcOrd="2" destOrd="0" parTransId="{C0A8E20A-72DD-46E3-B6FE-AD486E0D9D33}" sibTransId="{C6FC4E7C-F709-42E9-B1CA-74D70D669C96}"/>
    <dgm:cxn modelId="{07859E2E-EF4F-4A95-AD82-D5526DA078B5}" srcId="{70DCC080-B3AD-4322-B747-D1BD167080DF}" destId="{C331DDC5-C973-4E21-A323-0511C35FE112}" srcOrd="1" destOrd="0" parTransId="{58A2A10D-D585-4358-A516-6849474A01B0}" sibTransId="{4BCBA493-C3C4-4E23-A03A-BC70BC507803}"/>
    <dgm:cxn modelId="{78AF1733-4906-477E-AF35-7CB4216F49A1}" type="presOf" srcId="{9A3C8575-B176-4338-BA0D-AD91C5A30440}" destId="{503ADC04-8EAF-4B96-A619-973ADA5A5EE2}" srcOrd="0" destOrd="0" presId="urn:microsoft.com/office/officeart/2005/8/layout/matrix3"/>
    <dgm:cxn modelId="{DD0B343E-95B7-487C-9CBB-F966937A15CE}" srcId="{70DCC080-B3AD-4322-B747-D1BD167080DF}" destId="{812212F2-57C5-4A7B-A3F8-E27A706C0ACB}" srcOrd="0" destOrd="0" parTransId="{A3669F3E-32B5-46AB-85C1-A08A76557160}" sibTransId="{19142DFF-8AEF-4668-8CD1-0BB644E0DCB1}"/>
    <dgm:cxn modelId="{3AACC158-745F-478D-9506-8922167550C8}" type="presOf" srcId="{B8359CE2-81D5-499B-AEA2-657918E374BA}" destId="{F1438C4E-64FC-4F10-B57F-1302EF960DD5}" srcOrd="0" destOrd="0" presId="urn:microsoft.com/office/officeart/2005/8/layout/matrix3"/>
    <dgm:cxn modelId="{9E5866B0-0506-4790-B8E5-A41D24D6C224}" type="presOf" srcId="{812212F2-57C5-4A7B-A3F8-E27A706C0ACB}" destId="{53D72F2F-1EF1-4319-9C2F-BE00EEF20707}" srcOrd="0" destOrd="0" presId="urn:microsoft.com/office/officeart/2005/8/layout/matrix3"/>
    <dgm:cxn modelId="{FF25E6D2-8328-45B3-98D9-60F5610B01E7}" srcId="{70DCC080-B3AD-4322-B747-D1BD167080DF}" destId="{9A3C8575-B176-4338-BA0D-AD91C5A30440}" srcOrd="3" destOrd="0" parTransId="{54FAD3BD-B792-4264-A38B-EDA7E23195FD}" sibTransId="{F3EC7973-5349-48DD-AA3E-517684CB13DC}"/>
    <dgm:cxn modelId="{8520B6DE-F384-47C7-815A-00FF77787045}" type="presOf" srcId="{C331DDC5-C973-4E21-A323-0511C35FE112}" destId="{F7BA9B28-8F77-4959-93EB-32FD2C62E0C9}" srcOrd="0" destOrd="0" presId="urn:microsoft.com/office/officeart/2005/8/layout/matrix3"/>
    <dgm:cxn modelId="{043680FA-5DAB-42B1-909D-B1198DE3F95E}" type="presOf" srcId="{70DCC080-B3AD-4322-B747-D1BD167080DF}" destId="{7CB7DEFB-914E-463F-90CC-249F5BFC1A14}" srcOrd="0" destOrd="0" presId="urn:microsoft.com/office/officeart/2005/8/layout/matrix3"/>
    <dgm:cxn modelId="{F080681C-8D54-4A4F-BAE5-B3C140B316DB}" type="presParOf" srcId="{7CB7DEFB-914E-463F-90CC-249F5BFC1A14}" destId="{5DBBA26A-AAC7-4EBC-B2F5-C62F0014C446}" srcOrd="0" destOrd="0" presId="urn:microsoft.com/office/officeart/2005/8/layout/matrix3"/>
    <dgm:cxn modelId="{A258EA21-D54F-4171-8429-AB89612FF05C}" type="presParOf" srcId="{7CB7DEFB-914E-463F-90CC-249F5BFC1A14}" destId="{53D72F2F-1EF1-4319-9C2F-BE00EEF20707}" srcOrd="1" destOrd="0" presId="urn:microsoft.com/office/officeart/2005/8/layout/matrix3"/>
    <dgm:cxn modelId="{DA1B64BD-4875-4B17-A3A1-613FB433E0A6}" type="presParOf" srcId="{7CB7DEFB-914E-463F-90CC-249F5BFC1A14}" destId="{F7BA9B28-8F77-4959-93EB-32FD2C62E0C9}" srcOrd="2" destOrd="0" presId="urn:microsoft.com/office/officeart/2005/8/layout/matrix3"/>
    <dgm:cxn modelId="{CFD6E947-CBF7-43A9-B9CF-0754B118BD31}" type="presParOf" srcId="{7CB7DEFB-914E-463F-90CC-249F5BFC1A14}" destId="{F1438C4E-64FC-4F10-B57F-1302EF960DD5}" srcOrd="3" destOrd="0" presId="urn:microsoft.com/office/officeart/2005/8/layout/matrix3"/>
    <dgm:cxn modelId="{ED1422B3-BAA4-4956-B02F-BF58A2CBB5C7}" type="presParOf" srcId="{7CB7DEFB-914E-463F-90CC-249F5BFC1A14}" destId="{503ADC04-8EAF-4B96-A619-973ADA5A5EE2}"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721773-D785-4934-B0B6-D0C300D18F09}" type="doc">
      <dgm:prSet loTypeId="urn:microsoft.com/office/officeart/2005/8/layout/radial1#1" loCatId="relationship" qsTypeId="urn:microsoft.com/office/officeart/2005/8/quickstyle/simple3#2" qsCatId="simple" csTypeId="urn:microsoft.com/office/officeart/2005/8/colors/accent1_2#2" csCatId="accent1" phldr="1"/>
      <dgm:spPr/>
      <dgm:t>
        <a:bodyPr/>
        <a:lstStyle/>
        <a:p>
          <a:endParaRPr lang="zh-CN" altLang="en-US"/>
        </a:p>
      </dgm:t>
    </dgm:pt>
    <dgm:pt modelId="{377B0313-40CB-4D0D-B2F3-142EF4E676A7}">
      <dgm:prSet phldrT="[文本]"/>
      <dgm:spPr/>
      <dgm:t>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数据字典</a:t>
          </a:r>
        </a:p>
      </dgm:t>
    </dgm:pt>
    <dgm:pt modelId="{3AF6F9BA-9973-4EAD-8F17-FE0F2991A201}" type="parTrans" cxnId="{D124C5CC-34AC-4ED5-B6CB-643B0AA38EBC}">
      <dgm:prSet/>
      <dgm:spPr/>
      <dgm:t>
        <a:bodyPr/>
        <a:lstStyle/>
        <a:p>
          <a:endParaRPr lang="zh-CN" altLang="en-US"/>
        </a:p>
      </dgm:t>
    </dgm:pt>
    <dgm:pt modelId="{BEEF9323-5234-40C7-9698-DF3AA6E1243E}" type="sibTrans" cxnId="{D124C5CC-34AC-4ED5-B6CB-643B0AA38EBC}">
      <dgm:prSet/>
      <dgm:spPr/>
      <dgm:t>
        <a:bodyPr/>
        <a:lstStyle/>
        <a:p>
          <a:endParaRPr lang="zh-CN" altLang="en-US"/>
        </a:p>
      </dgm:t>
    </dgm:pt>
    <dgm:pt modelId="{3150A41F-4816-41EC-AF13-5B9975EF2C43}">
      <dgm:prSet phldrT="[文本]"/>
      <dgm:spPr/>
      <dgm:t>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数据流</a:t>
          </a:r>
        </a:p>
      </dgm:t>
    </dgm:pt>
    <dgm:pt modelId="{00D94735-2BE6-4982-AFFA-6B5A87BB73A1}" type="parTrans" cxnId="{22FBFEBA-06A4-45E0-9A6A-B3A7508B0A2A}">
      <dgm:prSet/>
      <dgm:spPr/>
      <dgm:t>
        <a:bodyPr/>
        <a:lstStyle/>
        <a:p>
          <a:endParaRPr lang="zh-CN" altLang="en-US"/>
        </a:p>
      </dgm:t>
    </dgm:pt>
    <dgm:pt modelId="{11D9B48E-95A1-4442-892E-F5428F9E46BF}" type="sibTrans" cxnId="{22FBFEBA-06A4-45E0-9A6A-B3A7508B0A2A}">
      <dgm:prSet/>
      <dgm:spPr/>
      <dgm:t>
        <a:bodyPr/>
        <a:lstStyle/>
        <a:p>
          <a:endParaRPr lang="zh-CN" altLang="en-US"/>
        </a:p>
      </dgm:t>
    </dgm:pt>
    <dgm:pt modelId="{B8464FA4-7F51-4246-AB2D-05968C569C43}">
      <dgm:prSet phldrT="[文本]"/>
      <dgm:spPr/>
      <dgm:t>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数据存储</a:t>
          </a:r>
        </a:p>
      </dgm:t>
    </dgm:pt>
    <dgm:pt modelId="{3E994FA0-86A4-4937-88BC-0D5D6616D62C}" type="parTrans" cxnId="{7B05AA3C-37E6-49E0-B1D8-4C49816143F2}">
      <dgm:prSet/>
      <dgm:spPr/>
      <dgm:t>
        <a:bodyPr/>
        <a:lstStyle/>
        <a:p>
          <a:endParaRPr lang="zh-CN" altLang="en-US"/>
        </a:p>
      </dgm:t>
    </dgm:pt>
    <dgm:pt modelId="{3C21CE94-F861-473D-8085-B569C187CB8F}" type="sibTrans" cxnId="{7B05AA3C-37E6-49E0-B1D8-4C49816143F2}">
      <dgm:prSet/>
      <dgm:spPr/>
      <dgm:t>
        <a:bodyPr/>
        <a:lstStyle/>
        <a:p>
          <a:endParaRPr lang="zh-CN" altLang="en-US"/>
        </a:p>
      </dgm:t>
    </dgm:pt>
    <dgm:pt modelId="{5F389DCC-5AA0-449B-806B-78CDCCA0BE6E}">
      <dgm:prSet phldrT="[文本]"/>
      <dgm:spPr/>
      <dgm:t>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处理</a:t>
          </a:r>
        </a:p>
      </dgm:t>
    </dgm:pt>
    <dgm:pt modelId="{0B9376B4-0B25-4CFD-9235-ED92899091E1}" type="parTrans" cxnId="{9176F58C-45D0-4A29-9D0E-DEB9750D1BB7}">
      <dgm:prSet/>
      <dgm:spPr/>
      <dgm:t>
        <a:bodyPr/>
        <a:lstStyle/>
        <a:p>
          <a:endParaRPr lang="zh-CN" altLang="en-US"/>
        </a:p>
      </dgm:t>
    </dgm:pt>
    <dgm:pt modelId="{71605720-3E7A-4898-B878-AECD3DE5FE22}" type="sibTrans" cxnId="{9176F58C-45D0-4A29-9D0E-DEB9750D1BB7}">
      <dgm:prSet/>
      <dgm:spPr/>
      <dgm:t>
        <a:bodyPr/>
        <a:lstStyle/>
        <a:p>
          <a:endParaRPr lang="zh-CN" altLang="en-US"/>
        </a:p>
      </dgm:t>
    </dgm:pt>
    <dgm:pt modelId="{021C44A8-2CD8-4499-B70C-40EB0149D62D}">
      <dgm:prSet phldrT="[文本]"/>
      <dgm:spPr/>
      <dgm:t>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数据流分量</a:t>
          </a:r>
        </a:p>
      </dgm:t>
    </dgm:pt>
    <dgm:pt modelId="{5B3873AE-CC72-48C4-9CA8-1984A1A009D7}" type="parTrans" cxnId="{1FFEC86E-CADC-41A4-8890-8348D0658663}">
      <dgm:prSet/>
      <dgm:spPr/>
      <dgm:t>
        <a:bodyPr/>
        <a:lstStyle/>
        <a:p>
          <a:endParaRPr lang="zh-CN" altLang="en-US"/>
        </a:p>
      </dgm:t>
    </dgm:pt>
    <dgm:pt modelId="{BE7A7D0A-8E23-48FE-B0F2-86529C5E99C9}" type="sibTrans" cxnId="{1FFEC86E-CADC-41A4-8890-8348D0658663}">
      <dgm:prSet/>
      <dgm:spPr/>
      <dgm:t>
        <a:bodyPr/>
        <a:lstStyle/>
        <a:p>
          <a:endParaRPr lang="zh-CN" altLang="en-US"/>
        </a:p>
      </dgm:t>
    </dgm:pt>
    <dgm:pt modelId="{FB36635E-E76D-4FE0-9890-8F1267067355}" type="pres">
      <dgm:prSet presAssocID="{41721773-D785-4934-B0B6-D0C300D18F09}" presName="cycle" presStyleCnt="0">
        <dgm:presLayoutVars>
          <dgm:chMax val="1"/>
          <dgm:dir/>
          <dgm:animLvl val="ctr"/>
          <dgm:resizeHandles val="exact"/>
        </dgm:presLayoutVars>
      </dgm:prSet>
      <dgm:spPr/>
    </dgm:pt>
    <dgm:pt modelId="{6F4E6EDF-93E5-4290-A478-56E409844FD0}" type="pres">
      <dgm:prSet presAssocID="{377B0313-40CB-4D0D-B2F3-142EF4E676A7}" presName="centerShape" presStyleLbl="node0" presStyleIdx="0" presStyleCnt="1"/>
      <dgm:spPr/>
    </dgm:pt>
    <dgm:pt modelId="{626257A0-12A8-417E-9C92-97B4613B154D}" type="pres">
      <dgm:prSet presAssocID="{00D94735-2BE6-4982-AFFA-6B5A87BB73A1}" presName="Name9" presStyleLbl="parChTrans1D2" presStyleIdx="0" presStyleCnt="4"/>
      <dgm:spPr/>
    </dgm:pt>
    <dgm:pt modelId="{1535F9BD-ADAA-432D-829B-B31939C0EE49}" type="pres">
      <dgm:prSet presAssocID="{00D94735-2BE6-4982-AFFA-6B5A87BB73A1}" presName="connTx" presStyleLbl="parChTrans1D2" presStyleIdx="0" presStyleCnt="4"/>
      <dgm:spPr/>
    </dgm:pt>
    <dgm:pt modelId="{1E4709DF-BED7-4C90-ABA5-ADEBB1792307}" type="pres">
      <dgm:prSet presAssocID="{3150A41F-4816-41EC-AF13-5B9975EF2C43}" presName="node" presStyleLbl="node1" presStyleIdx="0" presStyleCnt="4">
        <dgm:presLayoutVars>
          <dgm:bulletEnabled val="1"/>
        </dgm:presLayoutVars>
      </dgm:prSet>
      <dgm:spPr/>
    </dgm:pt>
    <dgm:pt modelId="{72F9B452-A294-4D3D-A399-45FD3AECFBF0}" type="pres">
      <dgm:prSet presAssocID="{3E994FA0-86A4-4937-88BC-0D5D6616D62C}" presName="Name9" presStyleLbl="parChTrans1D2" presStyleIdx="1" presStyleCnt="4"/>
      <dgm:spPr/>
    </dgm:pt>
    <dgm:pt modelId="{B960C17A-06CD-4B11-85B8-C8D3F81DBD73}" type="pres">
      <dgm:prSet presAssocID="{3E994FA0-86A4-4937-88BC-0D5D6616D62C}" presName="connTx" presStyleLbl="parChTrans1D2" presStyleIdx="1" presStyleCnt="4"/>
      <dgm:spPr/>
    </dgm:pt>
    <dgm:pt modelId="{D97D066E-DB07-4C2A-B3C1-ECF4C2804B73}" type="pres">
      <dgm:prSet presAssocID="{B8464FA4-7F51-4246-AB2D-05968C569C43}" presName="node" presStyleLbl="node1" presStyleIdx="1" presStyleCnt="4">
        <dgm:presLayoutVars>
          <dgm:bulletEnabled val="1"/>
        </dgm:presLayoutVars>
      </dgm:prSet>
      <dgm:spPr/>
    </dgm:pt>
    <dgm:pt modelId="{D9F9AE6A-C65B-4167-B428-6A39EE0D869C}" type="pres">
      <dgm:prSet presAssocID="{0B9376B4-0B25-4CFD-9235-ED92899091E1}" presName="Name9" presStyleLbl="parChTrans1D2" presStyleIdx="2" presStyleCnt="4"/>
      <dgm:spPr/>
    </dgm:pt>
    <dgm:pt modelId="{AA0DD6A3-DE88-4402-86FE-2CC1B352DE56}" type="pres">
      <dgm:prSet presAssocID="{0B9376B4-0B25-4CFD-9235-ED92899091E1}" presName="connTx" presStyleLbl="parChTrans1D2" presStyleIdx="2" presStyleCnt="4"/>
      <dgm:spPr/>
    </dgm:pt>
    <dgm:pt modelId="{C408FB5A-E9EF-44D3-B259-9A90E64A0533}" type="pres">
      <dgm:prSet presAssocID="{5F389DCC-5AA0-449B-806B-78CDCCA0BE6E}" presName="node" presStyleLbl="node1" presStyleIdx="2" presStyleCnt="4">
        <dgm:presLayoutVars>
          <dgm:bulletEnabled val="1"/>
        </dgm:presLayoutVars>
      </dgm:prSet>
      <dgm:spPr/>
    </dgm:pt>
    <dgm:pt modelId="{A15F4530-1104-45FB-944C-CF8DC1D89BD0}" type="pres">
      <dgm:prSet presAssocID="{5B3873AE-CC72-48C4-9CA8-1984A1A009D7}" presName="Name9" presStyleLbl="parChTrans1D2" presStyleIdx="3" presStyleCnt="4"/>
      <dgm:spPr/>
    </dgm:pt>
    <dgm:pt modelId="{63207A1B-C70D-4492-8C9C-BC378464242B}" type="pres">
      <dgm:prSet presAssocID="{5B3873AE-CC72-48C4-9CA8-1984A1A009D7}" presName="connTx" presStyleLbl="parChTrans1D2" presStyleIdx="3" presStyleCnt="4"/>
      <dgm:spPr/>
    </dgm:pt>
    <dgm:pt modelId="{D9D176FC-BFE2-4FAA-8FCC-0072D04B2684}" type="pres">
      <dgm:prSet presAssocID="{021C44A8-2CD8-4499-B70C-40EB0149D62D}" presName="node" presStyleLbl="node1" presStyleIdx="3" presStyleCnt="4">
        <dgm:presLayoutVars>
          <dgm:bulletEnabled val="1"/>
        </dgm:presLayoutVars>
      </dgm:prSet>
      <dgm:spPr/>
    </dgm:pt>
  </dgm:ptLst>
  <dgm:cxnLst>
    <dgm:cxn modelId="{87A2E006-4779-40E3-B538-6615E4C7A89D}" type="presOf" srcId="{3150A41F-4816-41EC-AF13-5B9975EF2C43}" destId="{1E4709DF-BED7-4C90-ABA5-ADEBB1792307}" srcOrd="0" destOrd="0" presId="urn:microsoft.com/office/officeart/2005/8/layout/radial1#1"/>
    <dgm:cxn modelId="{AC88C908-142F-4078-AD77-7DAA5BC258CD}" type="presOf" srcId="{00D94735-2BE6-4982-AFFA-6B5A87BB73A1}" destId="{1535F9BD-ADAA-432D-829B-B31939C0EE49}" srcOrd="1" destOrd="0" presId="urn:microsoft.com/office/officeart/2005/8/layout/radial1#1"/>
    <dgm:cxn modelId="{784D1A1F-F2A1-4A5C-A131-3A955A00868E}" type="presOf" srcId="{41721773-D785-4934-B0B6-D0C300D18F09}" destId="{FB36635E-E76D-4FE0-9890-8F1267067355}" srcOrd="0" destOrd="0" presId="urn:microsoft.com/office/officeart/2005/8/layout/radial1#1"/>
    <dgm:cxn modelId="{B89C4526-5C03-4810-A632-2F7B35FCD001}" type="presOf" srcId="{5B3873AE-CC72-48C4-9CA8-1984A1A009D7}" destId="{A15F4530-1104-45FB-944C-CF8DC1D89BD0}" srcOrd="0" destOrd="0" presId="urn:microsoft.com/office/officeart/2005/8/layout/radial1#1"/>
    <dgm:cxn modelId="{7B05AA3C-37E6-49E0-B1D8-4C49816143F2}" srcId="{377B0313-40CB-4D0D-B2F3-142EF4E676A7}" destId="{B8464FA4-7F51-4246-AB2D-05968C569C43}" srcOrd="1" destOrd="0" parTransId="{3E994FA0-86A4-4937-88BC-0D5D6616D62C}" sibTransId="{3C21CE94-F861-473D-8085-B569C187CB8F}"/>
    <dgm:cxn modelId="{0E876163-6B14-43C8-91F5-ECE8CAF11ED6}" type="presOf" srcId="{3E994FA0-86A4-4937-88BC-0D5D6616D62C}" destId="{B960C17A-06CD-4B11-85B8-C8D3F81DBD73}" srcOrd="1" destOrd="0" presId="urn:microsoft.com/office/officeart/2005/8/layout/radial1#1"/>
    <dgm:cxn modelId="{446AC743-84CC-4A71-A5E3-CB3514883066}" type="presOf" srcId="{021C44A8-2CD8-4499-B70C-40EB0149D62D}" destId="{D9D176FC-BFE2-4FAA-8FCC-0072D04B2684}" srcOrd="0" destOrd="0" presId="urn:microsoft.com/office/officeart/2005/8/layout/radial1#1"/>
    <dgm:cxn modelId="{5AE32E65-3542-430C-B4DD-A13EB0576662}" type="presOf" srcId="{0B9376B4-0B25-4CFD-9235-ED92899091E1}" destId="{AA0DD6A3-DE88-4402-86FE-2CC1B352DE56}" srcOrd="1" destOrd="0" presId="urn:microsoft.com/office/officeart/2005/8/layout/radial1#1"/>
    <dgm:cxn modelId="{E271AB68-B5C3-49B6-B928-51A9522229DF}" type="presOf" srcId="{0B9376B4-0B25-4CFD-9235-ED92899091E1}" destId="{D9F9AE6A-C65B-4167-B428-6A39EE0D869C}" srcOrd="0" destOrd="0" presId="urn:microsoft.com/office/officeart/2005/8/layout/radial1#1"/>
    <dgm:cxn modelId="{C1F11B6C-4F78-419F-9880-256095647846}" type="presOf" srcId="{00D94735-2BE6-4982-AFFA-6B5A87BB73A1}" destId="{626257A0-12A8-417E-9C92-97B4613B154D}" srcOrd="0" destOrd="0" presId="urn:microsoft.com/office/officeart/2005/8/layout/radial1#1"/>
    <dgm:cxn modelId="{1FFEC86E-CADC-41A4-8890-8348D0658663}" srcId="{377B0313-40CB-4D0D-B2F3-142EF4E676A7}" destId="{021C44A8-2CD8-4499-B70C-40EB0149D62D}" srcOrd="3" destOrd="0" parTransId="{5B3873AE-CC72-48C4-9CA8-1984A1A009D7}" sibTransId="{BE7A7D0A-8E23-48FE-B0F2-86529C5E99C9}"/>
    <dgm:cxn modelId="{9176F58C-45D0-4A29-9D0E-DEB9750D1BB7}" srcId="{377B0313-40CB-4D0D-B2F3-142EF4E676A7}" destId="{5F389DCC-5AA0-449B-806B-78CDCCA0BE6E}" srcOrd="2" destOrd="0" parTransId="{0B9376B4-0B25-4CFD-9235-ED92899091E1}" sibTransId="{71605720-3E7A-4898-B878-AECD3DE5FE22}"/>
    <dgm:cxn modelId="{0FA531B2-551F-4CF0-8172-B2B25C1D03DE}" type="presOf" srcId="{5F389DCC-5AA0-449B-806B-78CDCCA0BE6E}" destId="{C408FB5A-E9EF-44D3-B259-9A90E64A0533}" srcOrd="0" destOrd="0" presId="urn:microsoft.com/office/officeart/2005/8/layout/radial1#1"/>
    <dgm:cxn modelId="{25BFFEB9-2D83-4135-9C26-181BAE5A3478}" type="presOf" srcId="{3E994FA0-86A4-4937-88BC-0D5D6616D62C}" destId="{72F9B452-A294-4D3D-A399-45FD3AECFBF0}" srcOrd="0" destOrd="0" presId="urn:microsoft.com/office/officeart/2005/8/layout/radial1#1"/>
    <dgm:cxn modelId="{22FBFEBA-06A4-45E0-9A6A-B3A7508B0A2A}" srcId="{377B0313-40CB-4D0D-B2F3-142EF4E676A7}" destId="{3150A41F-4816-41EC-AF13-5B9975EF2C43}" srcOrd="0" destOrd="0" parTransId="{00D94735-2BE6-4982-AFFA-6B5A87BB73A1}" sibTransId="{11D9B48E-95A1-4442-892E-F5428F9E46BF}"/>
    <dgm:cxn modelId="{D124C5CC-34AC-4ED5-B6CB-643B0AA38EBC}" srcId="{41721773-D785-4934-B0B6-D0C300D18F09}" destId="{377B0313-40CB-4D0D-B2F3-142EF4E676A7}" srcOrd="0" destOrd="0" parTransId="{3AF6F9BA-9973-4EAD-8F17-FE0F2991A201}" sibTransId="{BEEF9323-5234-40C7-9698-DF3AA6E1243E}"/>
    <dgm:cxn modelId="{3088B1EA-919E-48A3-895C-A0ABC5509D55}" type="presOf" srcId="{377B0313-40CB-4D0D-B2F3-142EF4E676A7}" destId="{6F4E6EDF-93E5-4290-A478-56E409844FD0}" srcOrd="0" destOrd="0" presId="urn:microsoft.com/office/officeart/2005/8/layout/radial1#1"/>
    <dgm:cxn modelId="{1217DFF4-52E0-46E2-B4E8-57B969E6197C}" type="presOf" srcId="{5B3873AE-CC72-48C4-9CA8-1984A1A009D7}" destId="{63207A1B-C70D-4492-8C9C-BC378464242B}" srcOrd="1" destOrd="0" presId="urn:microsoft.com/office/officeart/2005/8/layout/radial1#1"/>
    <dgm:cxn modelId="{5F4133FE-BC53-40F5-BCD5-8C09DF897189}" type="presOf" srcId="{B8464FA4-7F51-4246-AB2D-05968C569C43}" destId="{D97D066E-DB07-4C2A-B3C1-ECF4C2804B73}" srcOrd="0" destOrd="0" presId="urn:microsoft.com/office/officeart/2005/8/layout/radial1#1"/>
    <dgm:cxn modelId="{6ABCCFE2-1F07-4D06-A7A7-3B548C7AEF14}" type="presParOf" srcId="{FB36635E-E76D-4FE0-9890-8F1267067355}" destId="{6F4E6EDF-93E5-4290-A478-56E409844FD0}" srcOrd="0" destOrd="0" presId="urn:microsoft.com/office/officeart/2005/8/layout/radial1#1"/>
    <dgm:cxn modelId="{92F6BEA7-6A99-4ABB-853A-7F8DE6A86823}" type="presParOf" srcId="{FB36635E-E76D-4FE0-9890-8F1267067355}" destId="{626257A0-12A8-417E-9C92-97B4613B154D}" srcOrd="1" destOrd="0" presId="urn:microsoft.com/office/officeart/2005/8/layout/radial1#1"/>
    <dgm:cxn modelId="{320E60B7-6A8C-424E-B135-D7B3AFF13338}" type="presParOf" srcId="{626257A0-12A8-417E-9C92-97B4613B154D}" destId="{1535F9BD-ADAA-432D-829B-B31939C0EE49}" srcOrd="0" destOrd="0" presId="urn:microsoft.com/office/officeart/2005/8/layout/radial1#1"/>
    <dgm:cxn modelId="{E1439D90-E318-436B-B4D1-8834BDFE9F01}" type="presParOf" srcId="{FB36635E-E76D-4FE0-9890-8F1267067355}" destId="{1E4709DF-BED7-4C90-ABA5-ADEBB1792307}" srcOrd="2" destOrd="0" presId="urn:microsoft.com/office/officeart/2005/8/layout/radial1#1"/>
    <dgm:cxn modelId="{D393D92A-4FB2-4552-B086-FC84A165BE71}" type="presParOf" srcId="{FB36635E-E76D-4FE0-9890-8F1267067355}" destId="{72F9B452-A294-4D3D-A399-45FD3AECFBF0}" srcOrd="3" destOrd="0" presId="urn:microsoft.com/office/officeart/2005/8/layout/radial1#1"/>
    <dgm:cxn modelId="{F213BAC1-5EA2-4E4D-8FFB-D41EEB1B423C}" type="presParOf" srcId="{72F9B452-A294-4D3D-A399-45FD3AECFBF0}" destId="{B960C17A-06CD-4B11-85B8-C8D3F81DBD73}" srcOrd="0" destOrd="0" presId="urn:microsoft.com/office/officeart/2005/8/layout/radial1#1"/>
    <dgm:cxn modelId="{80BA954C-30FD-4808-B668-04C202F1BCE9}" type="presParOf" srcId="{FB36635E-E76D-4FE0-9890-8F1267067355}" destId="{D97D066E-DB07-4C2A-B3C1-ECF4C2804B73}" srcOrd="4" destOrd="0" presId="urn:microsoft.com/office/officeart/2005/8/layout/radial1#1"/>
    <dgm:cxn modelId="{9E797FA5-321E-40B5-8459-AB87355FD8E0}" type="presParOf" srcId="{FB36635E-E76D-4FE0-9890-8F1267067355}" destId="{D9F9AE6A-C65B-4167-B428-6A39EE0D869C}" srcOrd="5" destOrd="0" presId="urn:microsoft.com/office/officeart/2005/8/layout/radial1#1"/>
    <dgm:cxn modelId="{CA2F525B-04DF-402E-8CFE-C62FC7295237}" type="presParOf" srcId="{D9F9AE6A-C65B-4167-B428-6A39EE0D869C}" destId="{AA0DD6A3-DE88-4402-86FE-2CC1B352DE56}" srcOrd="0" destOrd="0" presId="urn:microsoft.com/office/officeart/2005/8/layout/radial1#1"/>
    <dgm:cxn modelId="{9FF0A97B-266A-40A2-B0E8-1266B42F0C53}" type="presParOf" srcId="{FB36635E-E76D-4FE0-9890-8F1267067355}" destId="{C408FB5A-E9EF-44D3-B259-9A90E64A0533}" srcOrd="6" destOrd="0" presId="urn:microsoft.com/office/officeart/2005/8/layout/radial1#1"/>
    <dgm:cxn modelId="{21ECE55E-FC6C-4661-BB77-1844766A81E4}" type="presParOf" srcId="{FB36635E-E76D-4FE0-9890-8F1267067355}" destId="{A15F4530-1104-45FB-944C-CF8DC1D89BD0}" srcOrd="7" destOrd="0" presId="urn:microsoft.com/office/officeart/2005/8/layout/radial1#1"/>
    <dgm:cxn modelId="{66E7D07A-258D-4F65-9934-D2ECCE861208}" type="presParOf" srcId="{A15F4530-1104-45FB-944C-CF8DC1D89BD0}" destId="{63207A1B-C70D-4492-8C9C-BC378464242B}" srcOrd="0" destOrd="0" presId="urn:microsoft.com/office/officeart/2005/8/layout/radial1#1"/>
    <dgm:cxn modelId="{35176E50-1F2E-470F-9A07-1EA0F1CA97FF}" type="presParOf" srcId="{FB36635E-E76D-4FE0-9890-8F1267067355}" destId="{D9D176FC-BFE2-4FAA-8FCC-0072D04B2684}" srcOrd="8" destOrd="0" presId="urn:microsoft.com/office/officeart/2005/8/layout/radial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4CCB68-7CBA-4DF8-A134-12C2A8A6FF7D}" type="doc">
      <dgm:prSet loTypeId="urn:microsoft.com/office/officeart/2005/8/layout/list1#1" loCatId="list" qsTypeId="urn:microsoft.com/office/officeart/2005/8/quickstyle/simple3#3" qsCatId="simple" csTypeId="urn:microsoft.com/office/officeart/2005/8/colors/accent1_2#3" csCatId="accent1" phldr="1"/>
      <dgm:spPr/>
      <dgm:t>
        <a:bodyPr/>
        <a:lstStyle/>
        <a:p>
          <a:endParaRPr lang="zh-CN" altLang="en-US"/>
        </a:p>
      </dgm:t>
    </dgm:pt>
    <dgm:pt modelId="{20F3E258-7B56-45F4-844E-C475F349DDE4}">
      <dgm:prSet phldrT="[文本]" custT="1"/>
      <dgm:spPr/>
      <dgm:t>
        <a:bodyPr/>
        <a:lstStyle/>
        <a:p>
          <a:r>
            <a:rPr lang="zh-CN" altLang="en-US" sz="2200" dirty="0">
              <a:solidFill>
                <a:schemeClr val="tx1"/>
              </a:solidFill>
              <a:latin typeface="Arial" panose="020B0604020202020204" pitchFamily="34" charset="0"/>
              <a:ea typeface="微软雅黑" panose="020B0503020204020204" pitchFamily="34" charset="-122"/>
              <a:sym typeface="Arial" panose="020B0604020202020204" pitchFamily="34" charset="0"/>
            </a:rPr>
            <a:t>对于同样的数据，不同的用户使用了不同的名字。</a:t>
          </a:r>
        </a:p>
      </dgm:t>
    </dgm:pt>
    <dgm:pt modelId="{F591092F-19F2-4945-8A89-5554F6D67FC5}" type="parTrans" cxnId="{19DD8D33-0FCA-4925-B6AD-C70409103EFC}">
      <dgm:prSet/>
      <dgm:spPr/>
      <dgm:t>
        <a:bodyPr/>
        <a:lstStyle/>
        <a:p>
          <a:endParaRPr lang="zh-CN" altLang="en-US">
            <a:solidFill>
              <a:schemeClr val="tx1"/>
            </a:solidFill>
          </a:endParaRPr>
        </a:p>
      </dgm:t>
    </dgm:pt>
    <dgm:pt modelId="{B53777DB-9CC2-4A84-818C-1C65CB9B8B05}" type="sibTrans" cxnId="{19DD8D33-0FCA-4925-B6AD-C70409103EFC}">
      <dgm:prSet/>
      <dgm:spPr/>
      <dgm:t>
        <a:bodyPr/>
        <a:lstStyle/>
        <a:p>
          <a:endParaRPr lang="zh-CN" altLang="en-US">
            <a:solidFill>
              <a:schemeClr val="tx1"/>
            </a:solidFill>
          </a:endParaRPr>
        </a:p>
      </dgm:t>
    </dgm:pt>
    <dgm:pt modelId="{E3D05E4C-EB6E-4FF5-9A8F-25EFBB9A9252}">
      <dgm:prSet custT="1"/>
      <dgm:spPr/>
      <dgm:t>
        <a:bodyPr/>
        <a:lstStyle/>
        <a:p>
          <a:r>
            <a:rPr lang="zh-CN" altLang="en-US" sz="2200" dirty="0">
              <a:solidFill>
                <a:schemeClr val="tx1"/>
              </a:solidFill>
              <a:latin typeface="Arial" panose="020B0604020202020204" pitchFamily="34" charset="0"/>
              <a:ea typeface="微软雅黑" panose="020B0503020204020204" pitchFamily="34" charset="-122"/>
              <a:sym typeface="Arial" panose="020B0604020202020204" pitchFamily="34" charset="0"/>
            </a:rPr>
            <a:t>一个分析员在不同时期对同一个数据使用了不同的名字。</a:t>
          </a:r>
        </a:p>
      </dgm:t>
    </dgm:pt>
    <dgm:pt modelId="{EC741E8B-FD08-46B9-9FE6-50B3AA907BD8}" type="parTrans" cxnId="{E8D8B029-E04D-4F51-8A86-6208D9B82128}">
      <dgm:prSet/>
      <dgm:spPr/>
      <dgm:t>
        <a:bodyPr/>
        <a:lstStyle/>
        <a:p>
          <a:endParaRPr lang="zh-CN" altLang="en-US">
            <a:solidFill>
              <a:schemeClr val="tx1"/>
            </a:solidFill>
          </a:endParaRPr>
        </a:p>
      </dgm:t>
    </dgm:pt>
    <dgm:pt modelId="{ECAC5461-9CDE-4E95-BB61-462E85EFF1E4}" type="sibTrans" cxnId="{E8D8B029-E04D-4F51-8A86-6208D9B82128}">
      <dgm:prSet/>
      <dgm:spPr/>
      <dgm:t>
        <a:bodyPr/>
        <a:lstStyle/>
        <a:p>
          <a:endParaRPr lang="zh-CN" altLang="en-US">
            <a:solidFill>
              <a:schemeClr val="tx1"/>
            </a:solidFill>
          </a:endParaRPr>
        </a:p>
      </dgm:t>
    </dgm:pt>
    <dgm:pt modelId="{B5CECD13-6C8C-40CC-9799-1AE53BF1938D}">
      <dgm:prSet custT="1"/>
      <dgm:spPr/>
      <dgm:t>
        <a:bodyPr/>
        <a:lstStyle/>
        <a:p>
          <a:r>
            <a:rPr lang="zh-CN" altLang="en-US" sz="2200" dirty="0">
              <a:solidFill>
                <a:schemeClr val="tx1"/>
              </a:solidFill>
              <a:latin typeface="Arial" panose="020B0604020202020204" pitchFamily="34" charset="0"/>
              <a:ea typeface="微软雅黑" panose="020B0503020204020204" pitchFamily="34" charset="-122"/>
              <a:sym typeface="Arial" panose="020B0604020202020204" pitchFamily="34" charset="0"/>
            </a:rPr>
            <a:t>两个分析员分别分析同一个数据流时，使用了不同的名字。</a:t>
          </a:r>
        </a:p>
      </dgm:t>
    </dgm:pt>
    <dgm:pt modelId="{F58D7856-C56A-4A7D-93CB-29E106F9D6C0}" type="parTrans" cxnId="{712A3837-D09B-4B0D-A4BB-BB7C56CF6A78}">
      <dgm:prSet/>
      <dgm:spPr/>
      <dgm:t>
        <a:bodyPr/>
        <a:lstStyle/>
        <a:p>
          <a:endParaRPr lang="zh-CN" altLang="en-US">
            <a:solidFill>
              <a:schemeClr val="tx1"/>
            </a:solidFill>
          </a:endParaRPr>
        </a:p>
      </dgm:t>
    </dgm:pt>
    <dgm:pt modelId="{46103EE9-C6A4-45E9-8A90-F6AC03780F25}" type="sibTrans" cxnId="{712A3837-D09B-4B0D-A4BB-BB7C56CF6A78}">
      <dgm:prSet/>
      <dgm:spPr/>
      <dgm:t>
        <a:bodyPr/>
        <a:lstStyle/>
        <a:p>
          <a:endParaRPr lang="zh-CN" altLang="en-US">
            <a:solidFill>
              <a:schemeClr val="tx1"/>
            </a:solidFill>
          </a:endParaRPr>
        </a:p>
      </dgm:t>
    </dgm:pt>
    <dgm:pt modelId="{625E5D35-D43E-4E8C-9BAA-24CBAB0C1C2D}" type="pres">
      <dgm:prSet presAssocID="{1B4CCB68-7CBA-4DF8-A134-12C2A8A6FF7D}" presName="linear" presStyleCnt="0">
        <dgm:presLayoutVars>
          <dgm:dir/>
          <dgm:animLvl val="lvl"/>
          <dgm:resizeHandles val="exact"/>
        </dgm:presLayoutVars>
      </dgm:prSet>
      <dgm:spPr/>
    </dgm:pt>
    <dgm:pt modelId="{0FA28F41-F08E-4C60-A3F4-4BCE4D520B5B}" type="pres">
      <dgm:prSet presAssocID="{20F3E258-7B56-45F4-844E-C475F349DDE4}" presName="parentLin" presStyleCnt="0"/>
      <dgm:spPr/>
    </dgm:pt>
    <dgm:pt modelId="{E43EF2ED-D623-4969-BEC2-E350EC7E6952}" type="pres">
      <dgm:prSet presAssocID="{20F3E258-7B56-45F4-844E-C475F349DDE4}" presName="parentLeftMargin" presStyleLbl="node1" presStyleIdx="0" presStyleCnt="3"/>
      <dgm:spPr/>
    </dgm:pt>
    <dgm:pt modelId="{9D8698D2-35E3-4875-A9B8-80D2612EAA45}" type="pres">
      <dgm:prSet presAssocID="{20F3E258-7B56-45F4-844E-C475F349DDE4}" presName="parentText" presStyleLbl="node1" presStyleIdx="0" presStyleCnt="3" custScaleX="106859" custLinFactNeighborX="34977" custLinFactNeighborY="1251">
        <dgm:presLayoutVars>
          <dgm:chMax val="0"/>
          <dgm:bulletEnabled val="1"/>
        </dgm:presLayoutVars>
      </dgm:prSet>
      <dgm:spPr/>
    </dgm:pt>
    <dgm:pt modelId="{897E53DC-722B-41E2-BA1B-3A43A34B89AC}" type="pres">
      <dgm:prSet presAssocID="{20F3E258-7B56-45F4-844E-C475F349DDE4}" presName="negativeSpace" presStyleCnt="0"/>
      <dgm:spPr/>
    </dgm:pt>
    <dgm:pt modelId="{CEFE3A32-0913-4A87-A844-CC0E25F9B8D1}" type="pres">
      <dgm:prSet presAssocID="{20F3E258-7B56-45F4-844E-C475F349DDE4}" presName="childText" presStyleLbl="conFgAcc1" presStyleIdx="0" presStyleCnt="3">
        <dgm:presLayoutVars>
          <dgm:bulletEnabled val="1"/>
        </dgm:presLayoutVars>
      </dgm:prSet>
      <dgm:spPr/>
    </dgm:pt>
    <dgm:pt modelId="{D6AEA371-9C43-4C4F-8D8E-E69655BE3F5D}" type="pres">
      <dgm:prSet presAssocID="{B53777DB-9CC2-4A84-818C-1C65CB9B8B05}" presName="spaceBetweenRectangles" presStyleCnt="0"/>
      <dgm:spPr/>
    </dgm:pt>
    <dgm:pt modelId="{2838B3F0-6EFA-4934-B1D0-5EB3E447C6FC}" type="pres">
      <dgm:prSet presAssocID="{E3D05E4C-EB6E-4FF5-9A8F-25EFBB9A9252}" presName="parentLin" presStyleCnt="0"/>
      <dgm:spPr/>
    </dgm:pt>
    <dgm:pt modelId="{5682A982-A071-4B03-8F8B-40767F5F469F}" type="pres">
      <dgm:prSet presAssocID="{E3D05E4C-EB6E-4FF5-9A8F-25EFBB9A9252}" presName="parentLeftMargin" presStyleLbl="node1" presStyleIdx="0" presStyleCnt="3"/>
      <dgm:spPr/>
    </dgm:pt>
    <dgm:pt modelId="{0F5413CB-4C02-450B-96B3-5E93E005007E}" type="pres">
      <dgm:prSet presAssocID="{E3D05E4C-EB6E-4FF5-9A8F-25EFBB9A9252}" presName="parentText" presStyleLbl="node1" presStyleIdx="1" presStyleCnt="3" custScaleX="121998" custLinFactNeighborX="37230" custLinFactNeighborY="-4170">
        <dgm:presLayoutVars>
          <dgm:chMax val="0"/>
          <dgm:bulletEnabled val="1"/>
        </dgm:presLayoutVars>
      </dgm:prSet>
      <dgm:spPr/>
    </dgm:pt>
    <dgm:pt modelId="{C234F091-D133-4A16-AC83-282EFA5CD05D}" type="pres">
      <dgm:prSet presAssocID="{E3D05E4C-EB6E-4FF5-9A8F-25EFBB9A9252}" presName="negativeSpace" presStyleCnt="0"/>
      <dgm:spPr/>
    </dgm:pt>
    <dgm:pt modelId="{0472BBF3-D430-4ACC-8372-2C7E9DA7A332}" type="pres">
      <dgm:prSet presAssocID="{E3D05E4C-EB6E-4FF5-9A8F-25EFBB9A9252}" presName="childText" presStyleLbl="conFgAcc1" presStyleIdx="1" presStyleCnt="3">
        <dgm:presLayoutVars>
          <dgm:bulletEnabled val="1"/>
        </dgm:presLayoutVars>
      </dgm:prSet>
      <dgm:spPr/>
    </dgm:pt>
    <dgm:pt modelId="{333AB462-432A-402A-865B-C8EE360881F1}" type="pres">
      <dgm:prSet presAssocID="{ECAC5461-9CDE-4E95-BB61-462E85EFF1E4}" presName="spaceBetweenRectangles" presStyleCnt="0"/>
      <dgm:spPr/>
    </dgm:pt>
    <dgm:pt modelId="{72406EE3-9230-43C6-B703-3A326D254BF8}" type="pres">
      <dgm:prSet presAssocID="{B5CECD13-6C8C-40CC-9799-1AE53BF1938D}" presName="parentLin" presStyleCnt="0"/>
      <dgm:spPr/>
    </dgm:pt>
    <dgm:pt modelId="{6A2A48FE-F14A-49F0-8C7D-D14CFC57B40C}" type="pres">
      <dgm:prSet presAssocID="{B5CECD13-6C8C-40CC-9799-1AE53BF1938D}" presName="parentLeftMargin" presStyleLbl="node1" presStyleIdx="1" presStyleCnt="3"/>
      <dgm:spPr/>
    </dgm:pt>
    <dgm:pt modelId="{A6D5059D-36E9-45AE-AC72-20B76948726E}" type="pres">
      <dgm:prSet presAssocID="{B5CECD13-6C8C-40CC-9799-1AE53BF1938D}" presName="parentText" presStyleLbl="node1" presStyleIdx="2" presStyleCnt="3" custScaleX="125865" custLinFactNeighborX="34634" custLinFactNeighborY="1436">
        <dgm:presLayoutVars>
          <dgm:chMax val="0"/>
          <dgm:bulletEnabled val="1"/>
        </dgm:presLayoutVars>
      </dgm:prSet>
      <dgm:spPr/>
    </dgm:pt>
    <dgm:pt modelId="{7AF41165-8938-4003-AC6A-CF5A379E37A9}" type="pres">
      <dgm:prSet presAssocID="{B5CECD13-6C8C-40CC-9799-1AE53BF1938D}" presName="negativeSpace" presStyleCnt="0"/>
      <dgm:spPr/>
    </dgm:pt>
    <dgm:pt modelId="{66CE7B22-ED92-490C-9237-9733D688B4A8}" type="pres">
      <dgm:prSet presAssocID="{B5CECD13-6C8C-40CC-9799-1AE53BF1938D}" presName="childText" presStyleLbl="conFgAcc1" presStyleIdx="2" presStyleCnt="3">
        <dgm:presLayoutVars>
          <dgm:bulletEnabled val="1"/>
        </dgm:presLayoutVars>
      </dgm:prSet>
      <dgm:spPr/>
    </dgm:pt>
  </dgm:ptLst>
  <dgm:cxnLst>
    <dgm:cxn modelId="{4B28E40E-9DB2-42E0-8DE3-9923D6D1F7BF}" type="presOf" srcId="{20F3E258-7B56-45F4-844E-C475F349DDE4}" destId="{E43EF2ED-D623-4969-BEC2-E350EC7E6952}" srcOrd="0" destOrd="0" presId="urn:microsoft.com/office/officeart/2005/8/layout/list1#1"/>
    <dgm:cxn modelId="{A4A87717-B6F7-422D-BA09-38FB13FCF6B9}" type="presOf" srcId="{B5CECD13-6C8C-40CC-9799-1AE53BF1938D}" destId="{6A2A48FE-F14A-49F0-8C7D-D14CFC57B40C}" srcOrd="0" destOrd="0" presId="urn:microsoft.com/office/officeart/2005/8/layout/list1#1"/>
    <dgm:cxn modelId="{E8D8B029-E04D-4F51-8A86-6208D9B82128}" srcId="{1B4CCB68-7CBA-4DF8-A134-12C2A8A6FF7D}" destId="{E3D05E4C-EB6E-4FF5-9A8F-25EFBB9A9252}" srcOrd="1" destOrd="0" parTransId="{EC741E8B-FD08-46B9-9FE6-50B3AA907BD8}" sibTransId="{ECAC5461-9CDE-4E95-BB61-462E85EFF1E4}"/>
    <dgm:cxn modelId="{19DD8D33-0FCA-4925-B6AD-C70409103EFC}" srcId="{1B4CCB68-7CBA-4DF8-A134-12C2A8A6FF7D}" destId="{20F3E258-7B56-45F4-844E-C475F349DDE4}" srcOrd="0" destOrd="0" parTransId="{F591092F-19F2-4945-8A89-5554F6D67FC5}" sibTransId="{B53777DB-9CC2-4A84-818C-1C65CB9B8B05}"/>
    <dgm:cxn modelId="{712A3837-D09B-4B0D-A4BB-BB7C56CF6A78}" srcId="{1B4CCB68-7CBA-4DF8-A134-12C2A8A6FF7D}" destId="{B5CECD13-6C8C-40CC-9799-1AE53BF1938D}" srcOrd="2" destOrd="0" parTransId="{F58D7856-C56A-4A7D-93CB-29E106F9D6C0}" sibTransId="{46103EE9-C6A4-45E9-8A90-F6AC03780F25}"/>
    <dgm:cxn modelId="{6C502B41-17AF-4FC6-A4EE-9B2FB6110EFB}" type="presOf" srcId="{1B4CCB68-7CBA-4DF8-A134-12C2A8A6FF7D}" destId="{625E5D35-D43E-4E8C-9BAA-24CBAB0C1C2D}" srcOrd="0" destOrd="0" presId="urn:microsoft.com/office/officeart/2005/8/layout/list1#1"/>
    <dgm:cxn modelId="{C3A0CB62-FB0F-49B1-9F7D-DC8537727E8D}" type="presOf" srcId="{E3D05E4C-EB6E-4FF5-9A8F-25EFBB9A9252}" destId="{0F5413CB-4C02-450B-96B3-5E93E005007E}" srcOrd="1" destOrd="0" presId="urn:microsoft.com/office/officeart/2005/8/layout/list1#1"/>
    <dgm:cxn modelId="{B35AEE51-6F6C-4C07-93A1-40240390EC78}" type="presOf" srcId="{20F3E258-7B56-45F4-844E-C475F349DDE4}" destId="{9D8698D2-35E3-4875-A9B8-80D2612EAA45}" srcOrd="1" destOrd="0" presId="urn:microsoft.com/office/officeart/2005/8/layout/list1#1"/>
    <dgm:cxn modelId="{4AEC5E75-96D9-4BAF-9326-85FAC07BAB00}" type="presOf" srcId="{E3D05E4C-EB6E-4FF5-9A8F-25EFBB9A9252}" destId="{5682A982-A071-4B03-8F8B-40767F5F469F}" srcOrd="0" destOrd="0" presId="urn:microsoft.com/office/officeart/2005/8/layout/list1#1"/>
    <dgm:cxn modelId="{327FCF79-4911-4462-81A8-6274E4BC3805}" type="presOf" srcId="{B5CECD13-6C8C-40CC-9799-1AE53BF1938D}" destId="{A6D5059D-36E9-45AE-AC72-20B76948726E}" srcOrd="1" destOrd="0" presId="urn:microsoft.com/office/officeart/2005/8/layout/list1#1"/>
    <dgm:cxn modelId="{1039A069-5662-45CB-A746-D653CD21DB68}" type="presParOf" srcId="{625E5D35-D43E-4E8C-9BAA-24CBAB0C1C2D}" destId="{0FA28F41-F08E-4C60-A3F4-4BCE4D520B5B}" srcOrd="0" destOrd="0" presId="urn:microsoft.com/office/officeart/2005/8/layout/list1#1"/>
    <dgm:cxn modelId="{1B0EB595-688F-4F87-A1D3-4A6E18E70B67}" type="presParOf" srcId="{0FA28F41-F08E-4C60-A3F4-4BCE4D520B5B}" destId="{E43EF2ED-D623-4969-BEC2-E350EC7E6952}" srcOrd="0" destOrd="0" presId="urn:microsoft.com/office/officeart/2005/8/layout/list1#1"/>
    <dgm:cxn modelId="{564C7780-33D1-4EC3-B03D-ADBF33A394E3}" type="presParOf" srcId="{0FA28F41-F08E-4C60-A3F4-4BCE4D520B5B}" destId="{9D8698D2-35E3-4875-A9B8-80D2612EAA45}" srcOrd="1" destOrd="0" presId="urn:microsoft.com/office/officeart/2005/8/layout/list1#1"/>
    <dgm:cxn modelId="{77A64FF5-90A6-4331-A8AB-8C4378730C93}" type="presParOf" srcId="{625E5D35-D43E-4E8C-9BAA-24CBAB0C1C2D}" destId="{897E53DC-722B-41E2-BA1B-3A43A34B89AC}" srcOrd="1" destOrd="0" presId="urn:microsoft.com/office/officeart/2005/8/layout/list1#1"/>
    <dgm:cxn modelId="{E0B7E184-6A5D-4C17-B5F3-EEECDD8CAE65}" type="presParOf" srcId="{625E5D35-D43E-4E8C-9BAA-24CBAB0C1C2D}" destId="{CEFE3A32-0913-4A87-A844-CC0E25F9B8D1}" srcOrd="2" destOrd="0" presId="urn:microsoft.com/office/officeart/2005/8/layout/list1#1"/>
    <dgm:cxn modelId="{1BA45A35-05F4-4C7C-9B6A-236F07CF3F6B}" type="presParOf" srcId="{625E5D35-D43E-4E8C-9BAA-24CBAB0C1C2D}" destId="{D6AEA371-9C43-4C4F-8D8E-E69655BE3F5D}" srcOrd="3" destOrd="0" presId="urn:microsoft.com/office/officeart/2005/8/layout/list1#1"/>
    <dgm:cxn modelId="{E723E962-6E45-4635-896E-E07FEF36308C}" type="presParOf" srcId="{625E5D35-D43E-4E8C-9BAA-24CBAB0C1C2D}" destId="{2838B3F0-6EFA-4934-B1D0-5EB3E447C6FC}" srcOrd="4" destOrd="0" presId="urn:microsoft.com/office/officeart/2005/8/layout/list1#1"/>
    <dgm:cxn modelId="{48973C79-C001-4271-BADC-998819D804AE}" type="presParOf" srcId="{2838B3F0-6EFA-4934-B1D0-5EB3E447C6FC}" destId="{5682A982-A071-4B03-8F8B-40767F5F469F}" srcOrd="0" destOrd="0" presId="urn:microsoft.com/office/officeart/2005/8/layout/list1#1"/>
    <dgm:cxn modelId="{43E74DF8-5828-4C4D-A82F-7E116B70D58F}" type="presParOf" srcId="{2838B3F0-6EFA-4934-B1D0-5EB3E447C6FC}" destId="{0F5413CB-4C02-450B-96B3-5E93E005007E}" srcOrd="1" destOrd="0" presId="urn:microsoft.com/office/officeart/2005/8/layout/list1#1"/>
    <dgm:cxn modelId="{0496A706-53F6-4AE0-BC72-307EC819C6A0}" type="presParOf" srcId="{625E5D35-D43E-4E8C-9BAA-24CBAB0C1C2D}" destId="{C234F091-D133-4A16-AC83-282EFA5CD05D}" srcOrd="5" destOrd="0" presId="urn:microsoft.com/office/officeart/2005/8/layout/list1#1"/>
    <dgm:cxn modelId="{BA27004D-87F6-46EA-A3F3-F94455BC5BD8}" type="presParOf" srcId="{625E5D35-D43E-4E8C-9BAA-24CBAB0C1C2D}" destId="{0472BBF3-D430-4ACC-8372-2C7E9DA7A332}" srcOrd="6" destOrd="0" presId="urn:microsoft.com/office/officeart/2005/8/layout/list1#1"/>
    <dgm:cxn modelId="{6DBC3A02-9DE4-4923-91B0-BB224A2BB832}" type="presParOf" srcId="{625E5D35-D43E-4E8C-9BAA-24CBAB0C1C2D}" destId="{333AB462-432A-402A-865B-C8EE360881F1}" srcOrd="7" destOrd="0" presId="urn:microsoft.com/office/officeart/2005/8/layout/list1#1"/>
    <dgm:cxn modelId="{B10427E3-EF20-493A-8948-D65D2FAA3D27}" type="presParOf" srcId="{625E5D35-D43E-4E8C-9BAA-24CBAB0C1C2D}" destId="{72406EE3-9230-43C6-B703-3A326D254BF8}" srcOrd="8" destOrd="0" presId="urn:microsoft.com/office/officeart/2005/8/layout/list1#1"/>
    <dgm:cxn modelId="{E3C0CB01-A24B-4938-BE43-C854B63A284A}" type="presParOf" srcId="{72406EE3-9230-43C6-B703-3A326D254BF8}" destId="{6A2A48FE-F14A-49F0-8C7D-D14CFC57B40C}" srcOrd="0" destOrd="0" presId="urn:microsoft.com/office/officeart/2005/8/layout/list1#1"/>
    <dgm:cxn modelId="{01B39DA5-82CF-45B1-B48E-9A14243AF060}" type="presParOf" srcId="{72406EE3-9230-43C6-B703-3A326D254BF8}" destId="{A6D5059D-36E9-45AE-AC72-20B76948726E}" srcOrd="1" destOrd="0" presId="urn:microsoft.com/office/officeart/2005/8/layout/list1#1"/>
    <dgm:cxn modelId="{A51ADC66-2CEF-403A-87DA-D2B92FF26A79}" type="presParOf" srcId="{625E5D35-D43E-4E8C-9BAA-24CBAB0C1C2D}" destId="{7AF41165-8938-4003-AC6A-CF5A379E37A9}" srcOrd="9" destOrd="0" presId="urn:microsoft.com/office/officeart/2005/8/layout/list1#1"/>
    <dgm:cxn modelId="{56321F98-547E-4E2C-886A-2276F2665893}" type="presParOf" srcId="{625E5D35-D43E-4E8C-9BAA-24CBAB0C1C2D}" destId="{66CE7B22-ED92-490C-9237-9733D688B4A8}" srcOrd="10"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4CCB68-7CBA-4DF8-A134-12C2A8A6FF7D}" type="doc">
      <dgm:prSet loTypeId="urn:microsoft.com/office/officeart/2005/8/layout/list1#2" loCatId="list" qsTypeId="urn:microsoft.com/office/officeart/2005/8/quickstyle/simple3#4" qsCatId="simple" csTypeId="urn:microsoft.com/office/officeart/2005/8/colors/accent1_2#4" csCatId="accent1" phldr="1"/>
      <dgm:spPr/>
      <dgm:t>
        <a:bodyPr/>
        <a:lstStyle/>
        <a:p>
          <a:endParaRPr lang="zh-CN" altLang="en-US"/>
        </a:p>
      </dgm:t>
    </dgm:pt>
    <dgm:pt modelId="{20F3E258-7B56-45F4-844E-C475F349DDE4}">
      <dgm:prSet phldrT="[文本]" custT="1"/>
      <dgm:spPr/>
      <dgm:t>
        <a:bodyPr/>
        <a:lstStyle/>
        <a:p>
          <a:r>
            <a:rPr lang="zh-CN" sz="22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顺序</a:t>
          </a:r>
          <a:r>
            <a:rPr lang="en-US" altLang="zh-CN" sz="22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a:t>
          </a:r>
          <a:r>
            <a:rPr lang="zh-CN" sz="2200" dirty="0">
              <a:latin typeface="Arial" panose="020B0604020202020204" pitchFamily="34" charset="0"/>
              <a:ea typeface="微软雅黑" panose="020B0503020204020204" pitchFamily="34" charset="-122"/>
              <a:sym typeface="Arial" panose="020B0604020202020204" pitchFamily="34" charset="0"/>
            </a:rPr>
            <a:t>即以确定次序连接两个或多个分量。</a:t>
          </a:r>
          <a:endParaRPr lang="zh-CN" altLang="en-US" sz="2200" dirty="0">
            <a:latin typeface="Arial" panose="020B0604020202020204" pitchFamily="34" charset="0"/>
            <a:ea typeface="微软雅黑" panose="020B0503020204020204" pitchFamily="34" charset="-122"/>
            <a:sym typeface="Arial" panose="020B0604020202020204" pitchFamily="34" charset="0"/>
          </a:endParaRPr>
        </a:p>
      </dgm:t>
    </dgm:pt>
    <dgm:pt modelId="{F591092F-19F2-4945-8A89-5554F6D67FC5}" type="parTrans" cxnId="{19DD8D33-0FCA-4925-B6AD-C70409103EFC}">
      <dgm:prSet/>
      <dgm:spPr/>
      <dgm:t>
        <a:bodyPr/>
        <a:lstStyle/>
        <a:p>
          <a:endParaRPr lang="zh-CN" altLang="en-US"/>
        </a:p>
      </dgm:t>
    </dgm:pt>
    <dgm:pt modelId="{B53777DB-9CC2-4A84-818C-1C65CB9B8B05}" type="sibTrans" cxnId="{19DD8D33-0FCA-4925-B6AD-C70409103EFC}">
      <dgm:prSet/>
      <dgm:spPr/>
      <dgm:t>
        <a:bodyPr/>
        <a:lstStyle/>
        <a:p>
          <a:endParaRPr lang="zh-CN" altLang="en-US"/>
        </a:p>
      </dgm:t>
    </dgm:pt>
    <dgm:pt modelId="{C8BBD19B-40BE-4181-95E3-FAAAEB31A259}">
      <dgm:prSet custT="1"/>
      <dgm:spPr/>
      <dgm:t>
        <a:bodyPr/>
        <a:lstStyle/>
        <a:p>
          <a:r>
            <a:rPr lang="zh-CN" altLang="en-US" sz="22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选择</a:t>
          </a:r>
          <a:r>
            <a:rPr lang="en-US" altLang="zh-CN" sz="22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a:t>
          </a:r>
          <a:r>
            <a:rPr lang="zh-CN" altLang="en-US" sz="2200" dirty="0">
              <a:latin typeface="Arial" panose="020B0604020202020204" pitchFamily="34" charset="0"/>
              <a:ea typeface="微软雅黑" panose="020B0503020204020204" pitchFamily="34" charset="-122"/>
              <a:sym typeface="Arial" panose="020B0604020202020204" pitchFamily="34" charset="0"/>
            </a:rPr>
            <a:t>即从两个或多个可能的元素中选取一个。</a:t>
          </a:r>
        </a:p>
      </dgm:t>
    </dgm:pt>
    <dgm:pt modelId="{ADED82A2-F3BD-4D84-8BB1-D1B82C32D675}" type="parTrans" cxnId="{99AECD2E-F527-4D16-A46A-474BAB23B931}">
      <dgm:prSet/>
      <dgm:spPr/>
      <dgm:t>
        <a:bodyPr/>
        <a:lstStyle/>
        <a:p>
          <a:endParaRPr lang="zh-CN" altLang="en-US"/>
        </a:p>
      </dgm:t>
    </dgm:pt>
    <dgm:pt modelId="{D588A775-4991-41A1-B2F8-649EA4C4ABA3}" type="sibTrans" cxnId="{99AECD2E-F527-4D16-A46A-474BAB23B931}">
      <dgm:prSet/>
      <dgm:spPr/>
      <dgm:t>
        <a:bodyPr/>
        <a:lstStyle/>
        <a:p>
          <a:endParaRPr lang="zh-CN" altLang="en-US"/>
        </a:p>
      </dgm:t>
    </dgm:pt>
    <dgm:pt modelId="{395770C1-575F-4D95-B4C0-35785E996890}">
      <dgm:prSet custT="1"/>
      <dgm:spPr/>
      <dgm:t>
        <a:bodyPr/>
        <a:lstStyle/>
        <a:p>
          <a:r>
            <a:rPr lang="zh-CN" sz="22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重复</a:t>
          </a:r>
          <a:r>
            <a:rPr lang="en-US" altLang="zh-CN" sz="22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a:t>
          </a:r>
          <a:r>
            <a:rPr lang="zh-CN" sz="2200" dirty="0">
              <a:latin typeface="Arial" panose="020B0604020202020204" pitchFamily="34" charset="0"/>
              <a:ea typeface="微软雅黑" panose="020B0503020204020204" pitchFamily="34" charset="-122"/>
              <a:sym typeface="Arial" panose="020B0604020202020204" pitchFamily="34" charset="0"/>
            </a:rPr>
            <a:t>即把指定的分量重复零次或多次。</a:t>
          </a:r>
        </a:p>
      </dgm:t>
    </dgm:pt>
    <dgm:pt modelId="{C1C80996-5D8D-4FD8-B918-0A07DF24F383}" type="parTrans" cxnId="{3D4004DB-95A7-4360-8953-6A8CA68D5EEE}">
      <dgm:prSet/>
      <dgm:spPr/>
      <dgm:t>
        <a:bodyPr/>
        <a:lstStyle/>
        <a:p>
          <a:endParaRPr lang="zh-CN" altLang="en-US"/>
        </a:p>
      </dgm:t>
    </dgm:pt>
    <dgm:pt modelId="{A0A5AD42-E80B-439F-8E5C-74C6B0550DA7}" type="sibTrans" cxnId="{3D4004DB-95A7-4360-8953-6A8CA68D5EEE}">
      <dgm:prSet/>
      <dgm:spPr/>
      <dgm:t>
        <a:bodyPr/>
        <a:lstStyle/>
        <a:p>
          <a:endParaRPr lang="zh-CN" altLang="en-US"/>
        </a:p>
      </dgm:t>
    </dgm:pt>
    <dgm:pt modelId="{625E5D35-D43E-4E8C-9BAA-24CBAB0C1C2D}" type="pres">
      <dgm:prSet presAssocID="{1B4CCB68-7CBA-4DF8-A134-12C2A8A6FF7D}" presName="linear" presStyleCnt="0">
        <dgm:presLayoutVars>
          <dgm:dir/>
          <dgm:animLvl val="lvl"/>
          <dgm:resizeHandles val="exact"/>
        </dgm:presLayoutVars>
      </dgm:prSet>
      <dgm:spPr/>
    </dgm:pt>
    <dgm:pt modelId="{0FA28F41-F08E-4C60-A3F4-4BCE4D520B5B}" type="pres">
      <dgm:prSet presAssocID="{20F3E258-7B56-45F4-844E-C475F349DDE4}" presName="parentLin" presStyleCnt="0"/>
      <dgm:spPr/>
    </dgm:pt>
    <dgm:pt modelId="{E43EF2ED-D623-4969-BEC2-E350EC7E6952}" type="pres">
      <dgm:prSet presAssocID="{20F3E258-7B56-45F4-844E-C475F349DDE4}" presName="parentLeftMargin" presStyleLbl="node1" presStyleIdx="0" presStyleCnt="3"/>
      <dgm:spPr/>
    </dgm:pt>
    <dgm:pt modelId="{9D8698D2-35E3-4875-A9B8-80D2612EAA45}" type="pres">
      <dgm:prSet presAssocID="{20F3E258-7B56-45F4-844E-C475F349DDE4}" presName="parentText" presStyleLbl="node1" presStyleIdx="0" presStyleCnt="3" custLinFactX="273" custLinFactNeighborX="100000" custLinFactNeighborY="13572">
        <dgm:presLayoutVars>
          <dgm:chMax val="0"/>
          <dgm:bulletEnabled val="1"/>
        </dgm:presLayoutVars>
      </dgm:prSet>
      <dgm:spPr/>
    </dgm:pt>
    <dgm:pt modelId="{897E53DC-722B-41E2-BA1B-3A43A34B89AC}" type="pres">
      <dgm:prSet presAssocID="{20F3E258-7B56-45F4-844E-C475F349DDE4}" presName="negativeSpace" presStyleCnt="0"/>
      <dgm:spPr/>
    </dgm:pt>
    <dgm:pt modelId="{CEFE3A32-0913-4A87-A844-CC0E25F9B8D1}" type="pres">
      <dgm:prSet presAssocID="{20F3E258-7B56-45F4-844E-C475F349DDE4}" presName="childText" presStyleLbl="conFgAcc1" presStyleIdx="0" presStyleCnt="3">
        <dgm:presLayoutVars>
          <dgm:bulletEnabled val="1"/>
        </dgm:presLayoutVars>
        <dgm:style>
          <a:lnRef idx="2">
            <a:schemeClr val="dk1"/>
          </a:lnRef>
          <a:fillRef idx="1">
            <a:schemeClr val="lt1"/>
          </a:fillRef>
          <a:effectRef idx="0">
            <a:schemeClr val="dk1"/>
          </a:effectRef>
          <a:fontRef idx="minor">
            <a:schemeClr val="dk1"/>
          </a:fontRef>
        </dgm:style>
      </dgm:prSet>
      <dgm:spPr/>
    </dgm:pt>
    <dgm:pt modelId="{D6AEA371-9C43-4C4F-8D8E-E69655BE3F5D}" type="pres">
      <dgm:prSet presAssocID="{B53777DB-9CC2-4A84-818C-1C65CB9B8B05}" presName="spaceBetweenRectangles" presStyleCnt="0"/>
      <dgm:spPr/>
    </dgm:pt>
    <dgm:pt modelId="{5B354F1B-F6FC-43BD-9F25-DF69B13C7B2C}" type="pres">
      <dgm:prSet presAssocID="{C8BBD19B-40BE-4181-95E3-FAAAEB31A259}" presName="parentLin" presStyleCnt="0"/>
      <dgm:spPr/>
    </dgm:pt>
    <dgm:pt modelId="{4EA3E3F1-8E20-4BD4-A91E-A632EC6812B6}" type="pres">
      <dgm:prSet presAssocID="{C8BBD19B-40BE-4181-95E3-FAAAEB31A259}" presName="parentLeftMargin" presStyleLbl="node1" presStyleIdx="0" presStyleCnt="3"/>
      <dgm:spPr/>
    </dgm:pt>
    <dgm:pt modelId="{8047ECED-71C5-4B26-B81A-9B1ED5D7FB67}" type="pres">
      <dgm:prSet presAssocID="{C8BBD19B-40BE-4181-95E3-FAAAEB31A259}" presName="parentText" presStyleLbl="node1" presStyleIdx="1" presStyleCnt="3" custScaleX="108471" custLinFactX="328" custLinFactNeighborX="100000" custLinFactNeighborY="2634">
        <dgm:presLayoutVars>
          <dgm:chMax val="0"/>
          <dgm:bulletEnabled val="1"/>
        </dgm:presLayoutVars>
      </dgm:prSet>
      <dgm:spPr/>
    </dgm:pt>
    <dgm:pt modelId="{14388FEF-83CB-4F1A-BCC7-C527D45CE9D3}" type="pres">
      <dgm:prSet presAssocID="{C8BBD19B-40BE-4181-95E3-FAAAEB31A259}" presName="negativeSpace" presStyleCnt="0"/>
      <dgm:spPr/>
    </dgm:pt>
    <dgm:pt modelId="{2F8335B5-454B-4470-A7D1-23CE5D190C21}" type="pres">
      <dgm:prSet presAssocID="{C8BBD19B-40BE-4181-95E3-FAAAEB31A259}" presName="childText" presStyleLbl="conFgAcc1" presStyleIdx="1" presStyleCnt="3">
        <dgm:presLayoutVars>
          <dgm:bulletEnabled val="1"/>
        </dgm:presLayoutVars>
        <dgm:style>
          <a:lnRef idx="2">
            <a:schemeClr val="dk1"/>
          </a:lnRef>
          <a:fillRef idx="1">
            <a:schemeClr val="lt1"/>
          </a:fillRef>
          <a:effectRef idx="0">
            <a:schemeClr val="dk1"/>
          </a:effectRef>
          <a:fontRef idx="minor">
            <a:schemeClr val="dk1"/>
          </a:fontRef>
        </dgm:style>
      </dgm:prSet>
      <dgm:spPr/>
    </dgm:pt>
    <dgm:pt modelId="{4829BACB-9C9F-4B1D-A806-DC3F6FD33EB9}" type="pres">
      <dgm:prSet presAssocID="{D588A775-4991-41A1-B2F8-649EA4C4ABA3}" presName="spaceBetweenRectangles" presStyleCnt="0"/>
      <dgm:spPr/>
    </dgm:pt>
    <dgm:pt modelId="{967091B0-6D1B-4E82-873E-A01CFA07AA83}" type="pres">
      <dgm:prSet presAssocID="{395770C1-575F-4D95-B4C0-35785E996890}" presName="parentLin" presStyleCnt="0"/>
      <dgm:spPr/>
    </dgm:pt>
    <dgm:pt modelId="{5D2D7B18-72EA-4224-9E12-CB6DB3A6817F}" type="pres">
      <dgm:prSet presAssocID="{395770C1-575F-4D95-B4C0-35785E996890}" presName="parentLeftMargin" presStyleLbl="node1" presStyleIdx="1" presStyleCnt="3"/>
      <dgm:spPr/>
    </dgm:pt>
    <dgm:pt modelId="{ECBC255D-F730-41E1-B4BA-CC00CE5C05B9}" type="pres">
      <dgm:prSet presAssocID="{395770C1-575F-4D95-B4C0-35785E996890}" presName="parentText" presStyleLbl="node1" presStyleIdx="2" presStyleCnt="3" custLinFactX="273" custLinFactNeighborX="100000" custLinFactNeighborY="3951">
        <dgm:presLayoutVars>
          <dgm:chMax val="0"/>
          <dgm:bulletEnabled val="1"/>
        </dgm:presLayoutVars>
      </dgm:prSet>
      <dgm:spPr/>
    </dgm:pt>
    <dgm:pt modelId="{DBEF4F64-EFC3-4FE6-A9F5-58CBC80CD370}" type="pres">
      <dgm:prSet presAssocID="{395770C1-575F-4D95-B4C0-35785E996890}" presName="negativeSpace" presStyleCnt="0"/>
      <dgm:spPr/>
    </dgm:pt>
    <dgm:pt modelId="{80FF3420-B2CF-4412-8CE5-D7AF4E03233F}" type="pres">
      <dgm:prSet presAssocID="{395770C1-575F-4D95-B4C0-35785E996890}" presName="childText" presStyleLbl="conFgAcc1" presStyleIdx="2" presStyleCnt="3">
        <dgm:presLayoutVars>
          <dgm:bulletEnabled val="1"/>
        </dgm:presLayoutVars>
        <dgm:style>
          <a:lnRef idx="2">
            <a:schemeClr val="dk1"/>
          </a:lnRef>
          <a:fillRef idx="1">
            <a:schemeClr val="lt1"/>
          </a:fillRef>
          <a:effectRef idx="0">
            <a:schemeClr val="dk1"/>
          </a:effectRef>
          <a:fontRef idx="minor">
            <a:schemeClr val="dk1"/>
          </a:fontRef>
        </dgm:style>
      </dgm:prSet>
      <dgm:spPr/>
    </dgm:pt>
  </dgm:ptLst>
  <dgm:cxnLst>
    <dgm:cxn modelId="{7791E009-572B-41CD-A5DA-38B7B55BD8A1}" type="presOf" srcId="{C8BBD19B-40BE-4181-95E3-FAAAEB31A259}" destId="{4EA3E3F1-8E20-4BD4-A91E-A632EC6812B6}" srcOrd="0" destOrd="0" presId="urn:microsoft.com/office/officeart/2005/8/layout/list1#2"/>
    <dgm:cxn modelId="{99AECD2E-F527-4D16-A46A-474BAB23B931}" srcId="{1B4CCB68-7CBA-4DF8-A134-12C2A8A6FF7D}" destId="{C8BBD19B-40BE-4181-95E3-FAAAEB31A259}" srcOrd="1" destOrd="0" parTransId="{ADED82A2-F3BD-4D84-8BB1-D1B82C32D675}" sibTransId="{D588A775-4991-41A1-B2F8-649EA4C4ABA3}"/>
    <dgm:cxn modelId="{19DD8D33-0FCA-4925-B6AD-C70409103EFC}" srcId="{1B4CCB68-7CBA-4DF8-A134-12C2A8A6FF7D}" destId="{20F3E258-7B56-45F4-844E-C475F349DDE4}" srcOrd="0" destOrd="0" parTransId="{F591092F-19F2-4945-8A89-5554F6D67FC5}" sibTransId="{B53777DB-9CC2-4A84-818C-1C65CB9B8B05}"/>
    <dgm:cxn modelId="{DA99833E-8D50-4634-A57B-F9C17E9D9D74}" type="presOf" srcId="{1B4CCB68-7CBA-4DF8-A134-12C2A8A6FF7D}" destId="{625E5D35-D43E-4E8C-9BAA-24CBAB0C1C2D}" srcOrd="0" destOrd="0" presId="urn:microsoft.com/office/officeart/2005/8/layout/list1#2"/>
    <dgm:cxn modelId="{0A6B4659-66EA-438C-8B7C-70BB1D5761D7}" type="presOf" srcId="{C8BBD19B-40BE-4181-95E3-FAAAEB31A259}" destId="{8047ECED-71C5-4B26-B81A-9B1ED5D7FB67}" srcOrd="1" destOrd="0" presId="urn:microsoft.com/office/officeart/2005/8/layout/list1#2"/>
    <dgm:cxn modelId="{2C251382-BA12-42C6-B865-D29751A4B70E}" type="presOf" srcId="{395770C1-575F-4D95-B4C0-35785E996890}" destId="{ECBC255D-F730-41E1-B4BA-CC00CE5C05B9}" srcOrd="1" destOrd="0" presId="urn:microsoft.com/office/officeart/2005/8/layout/list1#2"/>
    <dgm:cxn modelId="{6721C992-C5F6-4147-8C94-BBA140550180}" type="presOf" srcId="{20F3E258-7B56-45F4-844E-C475F349DDE4}" destId="{E43EF2ED-D623-4969-BEC2-E350EC7E6952}" srcOrd="0" destOrd="0" presId="urn:microsoft.com/office/officeart/2005/8/layout/list1#2"/>
    <dgm:cxn modelId="{CCFD69C2-292E-4759-8C19-45AFB64943C9}" type="presOf" srcId="{20F3E258-7B56-45F4-844E-C475F349DDE4}" destId="{9D8698D2-35E3-4875-A9B8-80D2612EAA45}" srcOrd="1" destOrd="0" presId="urn:microsoft.com/office/officeart/2005/8/layout/list1#2"/>
    <dgm:cxn modelId="{CC954CCC-167A-466C-9BC6-D6DB5FDC6DF5}" type="presOf" srcId="{395770C1-575F-4D95-B4C0-35785E996890}" destId="{5D2D7B18-72EA-4224-9E12-CB6DB3A6817F}" srcOrd="0" destOrd="0" presId="urn:microsoft.com/office/officeart/2005/8/layout/list1#2"/>
    <dgm:cxn modelId="{3D4004DB-95A7-4360-8953-6A8CA68D5EEE}" srcId="{1B4CCB68-7CBA-4DF8-A134-12C2A8A6FF7D}" destId="{395770C1-575F-4D95-B4C0-35785E996890}" srcOrd="2" destOrd="0" parTransId="{C1C80996-5D8D-4FD8-B918-0A07DF24F383}" sibTransId="{A0A5AD42-E80B-439F-8E5C-74C6B0550DA7}"/>
    <dgm:cxn modelId="{93F85A90-236D-4521-BEC6-E5F711B2172A}" type="presParOf" srcId="{625E5D35-D43E-4E8C-9BAA-24CBAB0C1C2D}" destId="{0FA28F41-F08E-4C60-A3F4-4BCE4D520B5B}" srcOrd="0" destOrd="0" presId="urn:microsoft.com/office/officeart/2005/8/layout/list1#2"/>
    <dgm:cxn modelId="{21DC220B-539B-439A-9CAF-4EE0C1C8BABC}" type="presParOf" srcId="{0FA28F41-F08E-4C60-A3F4-4BCE4D520B5B}" destId="{E43EF2ED-D623-4969-BEC2-E350EC7E6952}" srcOrd="0" destOrd="0" presId="urn:microsoft.com/office/officeart/2005/8/layout/list1#2"/>
    <dgm:cxn modelId="{334A678F-D7CE-46D7-9C14-D5D7C92ABEFA}" type="presParOf" srcId="{0FA28F41-F08E-4C60-A3F4-4BCE4D520B5B}" destId="{9D8698D2-35E3-4875-A9B8-80D2612EAA45}" srcOrd="1" destOrd="0" presId="urn:microsoft.com/office/officeart/2005/8/layout/list1#2"/>
    <dgm:cxn modelId="{92D39A3D-5312-482D-82C7-C7EEA0A5BABE}" type="presParOf" srcId="{625E5D35-D43E-4E8C-9BAA-24CBAB0C1C2D}" destId="{897E53DC-722B-41E2-BA1B-3A43A34B89AC}" srcOrd="1" destOrd="0" presId="urn:microsoft.com/office/officeart/2005/8/layout/list1#2"/>
    <dgm:cxn modelId="{2FE740A7-57AD-47E9-9646-D08581EF436C}" type="presParOf" srcId="{625E5D35-D43E-4E8C-9BAA-24CBAB0C1C2D}" destId="{CEFE3A32-0913-4A87-A844-CC0E25F9B8D1}" srcOrd="2" destOrd="0" presId="urn:microsoft.com/office/officeart/2005/8/layout/list1#2"/>
    <dgm:cxn modelId="{C4775699-9F50-462F-95DC-C8F0A02F38FC}" type="presParOf" srcId="{625E5D35-D43E-4E8C-9BAA-24CBAB0C1C2D}" destId="{D6AEA371-9C43-4C4F-8D8E-E69655BE3F5D}" srcOrd="3" destOrd="0" presId="urn:microsoft.com/office/officeart/2005/8/layout/list1#2"/>
    <dgm:cxn modelId="{D619F3A3-1CAF-4E16-8686-D03FE36BA5E2}" type="presParOf" srcId="{625E5D35-D43E-4E8C-9BAA-24CBAB0C1C2D}" destId="{5B354F1B-F6FC-43BD-9F25-DF69B13C7B2C}" srcOrd="4" destOrd="0" presId="urn:microsoft.com/office/officeart/2005/8/layout/list1#2"/>
    <dgm:cxn modelId="{27A485CB-09AF-4828-9563-C32A1346B898}" type="presParOf" srcId="{5B354F1B-F6FC-43BD-9F25-DF69B13C7B2C}" destId="{4EA3E3F1-8E20-4BD4-A91E-A632EC6812B6}" srcOrd="0" destOrd="0" presId="urn:microsoft.com/office/officeart/2005/8/layout/list1#2"/>
    <dgm:cxn modelId="{3F26DE2D-489D-4003-B2EE-206DB204C0CB}" type="presParOf" srcId="{5B354F1B-F6FC-43BD-9F25-DF69B13C7B2C}" destId="{8047ECED-71C5-4B26-B81A-9B1ED5D7FB67}" srcOrd="1" destOrd="0" presId="urn:microsoft.com/office/officeart/2005/8/layout/list1#2"/>
    <dgm:cxn modelId="{B31F8009-B857-4923-899D-EC20FBB46D9E}" type="presParOf" srcId="{625E5D35-D43E-4E8C-9BAA-24CBAB0C1C2D}" destId="{14388FEF-83CB-4F1A-BCC7-C527D45CE9D3}" srcOrd="5" destOrd="0" presId="urn:microsoft.com/office/officeart/2005/8/layout/list1#2"/>
    <dgm:cxn modelId="{6C560A2B-9C21-4CEE-B317-7D47A4006EDD}" type="presParOf" srcId="{625E5D35-D43E-4E8C-9BAA-24CBAB0C1C2D}" destId="{2F8335B5-454B-4470-A7D1-23CE5D190C21}" srcOrd="6" destOrd="0" presId="urn:microsoft.com/office/officeart/2005/8/layout/list1#2"/>
    <dgm:cxn modelId="{E68AF8B6-3AA8-4EFC-93B3-C75F65F40096}" type="presParOf" srcId="{625E5D35-D43E-4E8C-9BAA-24CBAB0C1C2D}" destId="{4829BACB-9C9F-4B1D-A806-DC3F6FD33EB9}" srcOrd="7" destOrd="0" presId="urn:microsoft.com/office/officeart/2005/8/layout/list1#2"/>
    <dgm:cxn modelId="{B6D5DD0B-0089-47A1-AFCF-C5323130910B}" type="presParOf" srcId="{625E5D35-D43E-4E8C-9BAA-24CBAB0C1C2D}" destId="{967091B0-6D1B-4E82-873E-A01CFA07AA83}" srcOrd="8" destOrd="0" presId="urn:microsoft.com/office/officeart/2005/8/layout/list1#2"/>
    <dgm:cxn modelId="{50FB9BFD-4E07-4F69-9358-90E76765B461}" type="presParOf" srcId="{967091B0-6D1B-4E82-873E-A01CFA07AA83}" destId="{5D2D7B18-72EA-4224-9E12-CB6DB3A6817F}" srcOrd="0" destOrd="0" presId="urn:microsoft.com/office/officeart/2005/8/layout/list1#2"/>
    <dgm:cxn modelId="{979C99A2-82CC-4B58-B9E3-BA240F3FF632}" type="presParOf" srcId="{967091B0-6D1B-4E82-873E-A01CFA07AA83}" destId="{ECBC255D-F730-41E1-B4BA-CC00CE5C05B9}" srcOrd="1" destOrd="0" presId="urn:microsoft.com/office/officeart/2005/8/layout/list1#2"/>
    <dgm:cxn modelId="{D5E9593B-77B5-4314-A754-CC23FDB7E0D3}" type="presParOf" srcId="{625E5D35-D43E-4E8C-9BAA-24CBAB0C1C2D}" destId="{DBEF4F64-EFC3-4FE6-A9F5-58CBC80CD370}" srcOrd="9" destOrd="0" presId="urn:microsoft.com/office/officeart/2005/8/layout/list1#2"/>
    <dgm:cxn modelId="{AC07ED17-B484-482C-ABA2-A5CBCEFC2184}" type="presParOf" srcId="{625E5D35-D43E-4E8C-9BAA-24CBAB0C1C2D}" destId="{80FF3420-B2CF-4412-8CE5-D7AF4E03233F}" srcOrd="10" destOrd="0" presId="urn:microsoft.com/office/officeart/2005/8/layout/list1#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1C9E3C3-A88C-4C46-93B3-E8F6BB28B771}" type="doc">
      <dgm:prSet loTypeId="urn:microsoft.com/office/officeart/2005/8/layout/list1#3" loCatId="list" qsTypeId="urn:microsoft.com/office/officeart/2005/8/quickstyle/simple1#1" qsCatId="simple" csTypeId="urn:microsoft.com/office/officeart/2005/8/colors/accent1_2#5" csCatId="accent1" phldr="1"/>
      <dgm:spPr/>
      <dgm:t>
        <a:bodyPr/>
        <a:lstStyle/>
        <a:p>
          <a:endParaRPr lang="zh-CN" altLang="en-US"/>
        </a:p>
      </dgm:t>
    </dgm:pt>
    <dgm:pt modelId="{4B936B68-21A7-4878-BD88-35F53EFF8D1A}">
      <dgm:prSet phldrT="[文本]" custT="1"/>
      <dgm:spPr>
        <a:solidFill>
          <a:schemeClr val="tx2">
            <a:lumMod val="20000"/>
            <a:lumOff val="80000"/>
          </a:schemeClr>
        </a:solidFill>
      </dgm:spPr>
      <dgm:t>
        <a:bodyPr/>
        <a:lstStyle/>
        <a:p>
          <a:r>
            <a:rPr lang="zh-CN" altLang="en-US" sz="2200" dirty="0">
              <a:solidFill>
                <a:schemeClr val="tx1"/>
              </a:solidFill>
              <a:latin typeface="Arial" panose="020B0604020202020204" pitchFamily="34" charset="0"/>
              <a:ea typeface="微软雅黑" panose="020B0503020204020204" pitchFamily="34" charset="-122"/>
              <a:sym typeface="Arial" panose="020B0604020202020204" pitchFamily="34" charset="0"/>
            </a:rPr>
            <a:t>数据字典最重要的用途是作为分析阶段的工具。</a:t>
          </a:r>
        </a:p>
      </dgm:t>
    </dgm:pt>
    <dgm:pt modelId="{C70B4C13-B47D-478C-B028-93C805F7EC1B}" type="parTrans" cxnId="{236B9EE7-A71E-4B83-989A-33AF8C8502CB}">
      <dgm:prSet/>
      <dgm:spPr/>
      <dgm:t>
        <a:bodyPr/>
        <a:lstStyle/>
        <a:p>
          <a:endParaRPr lang="zh-CN" altLang="en-US"/>
        </a:p>
      </dgm:t>
    </dgm:pt>
    <dgm:pt modelId="{060BC84B-704F-4945-9890-37C7691CD310}" type="sibTrans" cxnId="{236B9EE7-A71E-4B83-989A-33AF8C8502CB}">
      <dgm:prSet/>
      <dgm:spPr/>
      <dgm:t>
        <a:bodyPr/>
        <a:lstStyle/>
        <a:p>
          <a:endParaRPr lang="zh-CN" altLang="en-US"/>
        </a:p>
      </dgm:t>
    </dgm:pt>
    <dgm:pt modelId="{E29B6A61-492E-46E8-8703-F5C4411C62A7}">
      <dgm:prSet phldrT="[文本]" custT="1"/>
      <dgm:spPr>
        <a:solidFill>
          <a:schemeClr val="tx2">
            <a:lumMod val="20000"/>
            <a:lumOff val="80000"/>
          </a:schemeClr>
        </a:solidFill>
      </dgm:spPr>
      <dgm:t>
        <a:bodyPr/>
        <a:lstStyle/>
        <a:p>
          <a:r>
            <a:rPr lang="zh-CN" altLang="en-US" sz="2200" dirty="0">
              <a:solidFill>
                <a:schemeClr val="tx1"/>
              </a:solidFill>
              <a:latin typeface="Arial" panose="020B0604020202020204" pitchFamily="34" charset="0"/>
              <a:ea typeface="微软雅黑" panose="020B0503020204020204" pitchFamily="34" charset="-122"/>
              <a:sym typeface="Arial" panose="020B0604020202020204" pitchFamily="34" charset="0"/>
            </a:rPr>
            <a:t>数据字典中包含的每个数据元素的控制信息是很有价值的。</a:t>
          </a:r>
        </a:p>
      </dgm:t>
    </dgm:pt>
    <dgm:pt modelId="{9BAD8F87-7D80-4ECC-8EB6-2B3F37CFFBF2}" type="parTrans" cxnId="{676424CF-0629-4570-8FB2-01AB63518914}">
      <dgm:prSet/>
      <dgm:spPr/>
      <dgm:t>
        <a:bodyPr/>
        <a:lstStyle/>
        <a:p>
          <a:endParaRPr lang="zh-CN" altLang="en-US"/>
        </a:p>
      </dgm:t>
    </dgm:pt>
    <dgm:pt modelId="{00161D3D-B599-48E3-B98A-11B514ABE001}" type="sibTrans" cxnId="{676424CF-0629-4570-8FB2-01AB63518914}">
      <dgm:prSet/>
      <dgm:spPr/>
      <dgm:t>
        <a:bodyPr/>
        <a:lstStyle/>
        <a:p>
          <a:endParaRPr lang="zh-CN" altLang="en-US"/>
        </a:p>
      </dgm:t>
    </dgm:pt>
    <dgm:pt modelId="{6AE4E545-9EB5-46AD-9C64-5391C8F7E00F}">
      <dgm:prSet phldrT="[文本]" custT="1"/>
      <dgm:spPr>
        <a:solidFill>
          <a:schemeClr val="tx2">
            <a:lumMod val="20000"/>
            <a:lumOff val="80000"/>
          </a:schemeClr>
        </a:solidFill>
      </dgm:spPr>
      <dgm:t>
        <a:bodyPr/>
        <a:lstStyle/>
        <a:p>
          <a:r>
            <a:rPr lang="zh-CN" altLang="en-US" sz="2200" dirty="0">
              <a:solidFill>
                <a:schemeClr val="tx1"/>
              </a:solidFill>
              <a:latin typeface="Arial" panose="020B0604020202020204" pitchFamily="34" charset="0"/>
              <a:ea typeface="微软雅黑" panose="020B0503020204020204" pitchFamily="34" charset="-122"/>
              <a:sym typeface="Arial" panose="020B0604020202020204" pitchFamily="34" charset="0"/>
            </a:rPr>
            <a:t>数据字典是开发数据库的第一步，而且是很有价值的一步。</a:t>
          </a:r>
        </a:p>
      </dgm:t>
    </dgm:pt>
    <dgm:pt modelId="{7D3D04A6-4420-4531-9FBA-52723699FED8}" type="parTrans" cxnId="{69E88BAA-FE5B-4334-86EF-FB2704E3CBCF}">
      <dgm:prSet/>
      <dgm:spPr/>
      <dgm:t>
        <a:bodyPr/>
        <a:lstStyle/>
        <a:p>
          <a:endParaRPr lang="zh-CN" altLang="en-US"/>
        </a:p>
      </dgm:t>
    </dgm:pt>
    <dgm:pt modelId="{A83065CD-F6E8-40E0-850E-025BD04B46DE}" type="sibTrans" cxnId="{69E88BAA-FE5B-4334-86EF-FB2704E3CBCF}">
      <dgm:prSet/>
      <dgm:spPr/>
      <dgm:t>
        <a:bodyPr/>
        <a:lstStyle/>
        <a:p>
          <a:endParaRPr lang="zh-CN" altLang="en-US"/>
        </a:p>
      </dgm:t>
    </dgm:pt>
    <dgm:pt modelId="{4D252490-9326-4B16-9246-D4FD9863A2C5}" type="pres">
      <dgm:prSet presAssocID="{C1C9E3C3-A88C-4C46-93B3-E8F6BB28B771}" presName="linear" presStyleCnt="0">
        <dgm:presLayoutVars>
          <dgm:dir/>
          <dgm:animLvl val="lvl"/>
          <dgm:resizeHandles val="exact"/>
        </dgm:presLayoutVars>
      </dgm:prSet>
      <dgm:spPr/>
    </dgm:pt>
    <dgm:pt modelId="{DDD2AB52-5BED-4941-9B0A-EE91FE8CF70E}" type="pres">
      <dgm:prSet presAssocID="{4B936B68-21A7-4878-BD88-35F53EFF8D1A}" presName="parentLin" presStyleCnt="0"/>
      <dgm:spPr/>
    </dgm:pt>
    <dgm:pt modelId="{2FBD0AF4-9654-4993-A492-5C4DEB50C42D}" type="pres">
      <dgm:prSet presAssocID="{4B936B68-21A7-4878-BD88-35F53EFF8D1A}" presName="parentLeftMargin" presStyleLbl="node1" presStyleIdx="0" presStyleCnt="3"/>
      <dgm:spPr/>
    </dgm:pt>
    <dgm:pt modelId="{43ED0337-F061-41B6-B0BF-1D5746D1CD8D}" type="pres">
      <dgm:prSet presAssocID="{4B936B68-21A7-4878-BD88-35F53EFF8D1A}" presName="parentText" presStyleLbl="node1" presStyleIdx="0" presStyleCnt="3" custLinFactNeighborX="52718" custLinFactNeighborY="8381">
        <dgm:presLayoutVars>
          <dgm:chMax val="0"/>
          <dgm:bulletEnabled val="1"/>
        </dgm:presLayoutVars>
      </dgm:prSet>
      <dgm:spPr/>
    </dgm:pt>
    <dgm:pt modelId="{824D6752-A18D-4AAA-B9BC-3B7822AF2D26}" type="pres">
      <dgm:prSet presAssocID="{4B936B68-21A7-4878-BD88-35F53EFF8D1A}" presName="negativeSpace" presStyleCnt="0"/>
      <dgm:spPr/>
    </dgm:pt>
    <dgm:pt modelId="{E179669A-FD44-46CB-9BCF-67976D9363CF}" type="pres">
      <dgm:prSet presAssocID="{4B936B68-21A7-4878-BD88-35F53EFF8D1A}" presName="childText" presStyleLbl="conFgAcc1" presStyleIdx="0" presStyleCnt="3">
        <dgm:presLayoutVars>
          <dgm:bulletEnabled val="1"/>
        </dgm:presLayoutVars>
        <dgm:style>
          <a:lnRef idx="2">
            <a:schemeClr val="dk1"/>
          </a:lnRef>
          <a:fillRef idx="1">
            <a:schemeClr val="lt1"/>
          </a:fillRef>
          <a:effectRef idx="0">
            <a:schemeClr val="dk1"/>
          </a:effectRef>
          <a:fontRef idx="minor">
            <a:schemeClr val="dk1"/>
          </a:fontRef>
        </dgm:style>
      </dgm:prSet>
      <dgm:spPr/>
    </dgm:pt>
    <dgm:pt modelId="{7437CFB2-6927-4333-B79A-B34188F07FB6}" type="pres">
      <dgm:prSet presAssocID="{060BC84B-704F-4945-9890-37C7691CD310}" presName="spaceBetweenRectangles" presStyleCnt="0"/>
      <dgm:spPr/>
    </dgm:pt>
    <dgm:pt modelId="{2A2C7997-5E52-4DA7-8F40-89B47A220B9D}" type="pres">
      <dgm:prSet presAssocID="{E29B6A61-492E-46E8-8703-F5C4411C62A7}" presName="parentLin" presStyleCnt="0"/>
      <dgm:spPr/>
    </dgm:pt>
    <dgm:pt modelId="{8AE57F95-3AD9-4831-8533-EDA2662C1D3A}" type="pres">
      <dgm:prSet presAssocID="{E29B6A61-492E-46E8-8703-F5C4411C62A7}" presName="parentLeftMargin" presStyleLbl="node1" presStyleIdx="0" presStyleCnt="3"/>
      <dgm:spPr/>
    </dgm:pt>
    <dgm:pt modelId="{EA807CD7-E8DE-44DF-B117-F6E9CB5323EB}" type="pres">
      <dgm:prSet presAssocID="{E29B6A61-492E-46E8-8703-F5C4411C62A7}" presName="parentText" presStyleLbl="node1" presStyleIdx="1" presStyleCnt="3" custScaleX="121770" custLinFactNeighborX="48858" custLinFactNeighborY="-2748">
        <dgm:presLayoutVars>
          <dgm:chMax val="0"/>
          <dgm:bulletEnabled val="1"/>
        </dgm:presLayoutVars>
      </dgm:prSet>
      <dgm:spPr/>
    </dgm:pt>
    <dgm:pt modelId="{5702100C-FD26-4E82-898B-58B2BC9F1DE4}" type="pres">
      <dgm:prSet presAssocID="{E29B6A61-492E-46E8-8703-F5C4411C62A7}" presName="negativeSpace" presStyleCnt="0"/>
      <dgm:spPr/>
    </dgm:pt>
    <dgm:pt modelId="{9AD30480-96E1-4F62-AF91-B3DCEFB168B9}" type="pres">
      <dgm:prSet presAssocID="{E29B6A61-492E-46E8-8703-F5C4411C62A7}" presName="childText" presStyleLbl="conFgAcc1" presStyleIdx="1" presStyleCnt="3">
        <dgm:presLayoutVars>
          <dgm:bulletEnabled val="1"/>
        </dgm:presLayoutVars>
        <dgm:style>
          <a:lnRef idx="2">
            <a:schemeClr val="dk1"/>
          </a:lnRef>
          <a:fillRef idx="1">
            <a:schemeClr val="lt1"/>
          </a:fillRef>
          <a:effectRef idx="0">
            <a:schemeClr val="dk1"/>
          </a:effectRef>
          <a:fontRef idx="minor">
            <a:schemeClr val="dk1"/>
          </a:fontRef>
        </dgm:style>
      </dgm:prSet>
      <dgm:spPr/>
    </dgm:pt>
    <dgm:pt modelId="{30626FE6-6054-4C41-96DF-0799F7AD464B}" type="pres">
      <dgm:prSet presAssocID="{00161D3D-B599-48E3-B98A-11B514ABE001}" presName="spaceBetweenRectangles" presStyleCnt="0"/>
      <dgm:spPr/>
    </dgm:pt>
    <dgm:pt modelId="{1ACF6C27-A02A-41D0-A57C-85BEE5146BA8}" type="pres">
      <dgm:prSet presAssocID="{6AE4E545-9EB5-46AD-9C64-5391C8F7E00F}" presName="parentLin" presStyleCnt="0"/>
      <dgm:spPr/>
    </dgm:pt>
    <dgm:pt modelId="{700A3284-584E-4CF2-9FAB-C1F3CEACF0FF}" type="pres">
      <dgm:prSet presAssocID="{6AE4E545-9EB5-46AD-9C64-5391C8F7E00F}" presName="parentLeftMargin" presStyleLbl="node1" presStyleIdx="1" presStyleCnt="3"/>
      <dgm:spPr/>
    </dgm:pt>
    <dgm:pt modelId="{C4F8F712-8D5E-4565-842B-135EF8A3B356}" type="pres">
      <dgm:prSet presAssocID="{6AE4E545-9EB5-46AD-9C64-5391C8F7E00F}" presName="parentText" presStyleLbl="node1" presStyleIdx="2" presStyleCnt="3" custScaleX="123912" custLinFactNeighborX="40618" custLinFactNeighborY="9667">
        <dgm:presLayoutVars>
          <dgm:chMax val="0"/>
          <dgm:bulletEnabled val="1"/>
        </dgm:presLayoutVars>
      </dgm:prSet>
      <dgm:spPr/>
    </dgm:pt>
    <dgm:pt modelId="{22BC7987-83AD-469C-8011-DE283BF94091}" type="pres">
      <dgm:prSet presAssocID="{6AE4E545-9EB5-46AD-9C64-5391C8F7E00F}" presName="negativeSpace" presStyleCnt="0"/>
      <dgm:spPr/>
    </dgm:pt>
    <dgm:pt modelId="{C5C26576-8649-425A-AAB8-118CA5B0A90D}" type="pres">
      <dgm:prSet presAssocID="{6AE4E545-9EB5-46AD-9C64-5391C8F7E00F}" presName="childText" presStyleLbl="conFgAcc1" presStyleIdx="2" presStyleCnt="3">
        <dgm:presLayoutVars>
          <dgm:bulletEnabled val="1"/>
        </dgm:presLayoutVars>
        <dgm:style>
          <a:lnRef idx="2">
            <a:schemeClr val="dk1"/>
          </a:lnRef>
          <a:fillRef idx="1">
            <a:schemeClr val="lt1"/>
          </a:fillRef>
          <a:effectRef idx="0">
            <a:schemeClr val="dk1"/>
          </a:effectRef>
          <a:fontRef idx="minor">
            <a:schemeClr val="dk1"/>
          </a:fontRef>
        </dgm:style>
      </dgm:prSet>
      <dgm:spPr/>
    </dgm:pt>
  </dgm:ptLst>
  <dgm:cxnLst>
    <dgm:cxn modelId="{423BBD04-232C-4775-99DD-1EDCF2A96EFA}" type="presOf" srcId="{C1C9E3C3-A88C-4C46-93B3-E8F6BB28B771}" destId="{4D252490-9326-4B16-9246-D4FD9863A2C5}" srcOrd="0" destOrd="0" presId="urn:microsoft.com/office/officeart/2005/8/layout/list1#3"/>
    <dgm:cxn modelId="{749DED45-DB10-49E5-B8AF-20969FB1D667}" type="presOf" srcId="{6AE4E545-9EB5-46AD-9C64-5391C8F7E00F}" destId="{C4F8F712-8D5E-4565-842B-135EF8A3B356}" srcOrd="1" destOrd="0" presId="urn:microsoft.com/office/officeart/2005/8/layout/list1#3"/>
    <dgm:cxn modelId="{2E7CB658-B7B4-4E60-9ED7-09A241871492}" type="presOf" srcId="{E29B6A61-492E-46E8-8703-F5C4411C62A7}" destId="{EA807CD7-E8DE-44DF-B117-F6E9CB5323EB}" srcOrd="1" destOrd="0" presId="urn:microsoft.com/office/officeart/2005/8/layout/list1#3"/>
    <dgm:cxn modelId="{AB68C078-2419-4BF6-AB13-BA3827EB1842}" type="presOf" srcId="{6AE4E545-9EB5-46AD-9C64-5391C8F7E00F}" destId="{700A3284-584E-4CF2-9FAB-C1F3CEACF0FF}" srcOrd="0" destOrd="0" presId="urn:microsoft.com/office/officeart/2005/8/layout/list1#3"/>
    <dgm:cxn modelId="{CACD9081-0E8C-4A66-B2FC-8215C0ADA46B}" type="presOf" srcId="{4B936B68-21A7-4878-BD88-35F53EFF8D1A}" destId="{2FBD0AF4-9654-4993-A492-5C4DEB50C42D}" srcOrd="0" destOrd="0" presId="urn:microsoft.com/office/officeart/2005/8/layout/list1#3"/>
    <dgm:cxn modelId="{69E88BAA-FE5B-4334-86EF-FB2704E3CBCF}" srcId="{C1C9E3C3-A88C-4C46-93B3-E8F6BB28B771}" destId="{6AE4E545-9EB5-46AD-9C64-5391C8F7E00F}" srcOrd="2" destOrd="0" parTransId="{7D3D04A6-4420-4531-9FBA-52723699FED8}" sibTransId="{A83065CD-F6E8-40E0-850E-025BD04B46DE}"/>
    <dgm:cxn modelId="{676424CF-0629-4570-8FB2-01AB63518914}" srcId="{C1C9E3C3-A88C-4C46-93B3-E8F6BB28B771}" destId="{E29B6A61-492E-46E8-8703-F5C4411C62A7}" srcOrd="1" destOrd="0" parTransId="{9BAD8F87-7D80-4ECC-8EB6-2B3F37CFFBF2}" sibTransId="{00161D3D-B599-48E3-B98A-11B514ABE001}"/>
    <dgm:cxn modelId="{CF6B71DE-A363-499C-8E58-F2FCD4477159}" type="presOf" srcId="{E29B6A61-492E-46E8-8703-F5C4411C62A7}" destId="{8AE57F95-3AD9-4831-8533-EDA2662C1D3A}" srcOrd="0" destOrd="0" presId="urn:microsoft.com/office/officeart/2005/8/layout/list1#3"/>
    <dgm:cxn modelId="{236B9EE7-A71E-4B83-989A-33AF8C8502CB}" srcId="{C1C9E3C3-A88C-4C46-93B3-E8F6BB28B771}" destId="{4B936B68-21A7-4878-BD88-35F53EFF8D1A}" srcOrd="0" destOrd="0" parTransId="{C70B4C13-B47D-478C-B028-93C805F7EC1B}" sibTransId="{060BC84B-704F-4945-9890-37C7691CD310}"/>
    <dgm:cxn modelId="{BD3839F0-9628-4304-8AB0-728D87073AB3}" type="presOf" srcId="{4B936B68-21A7-4878-BD88-35F53EFF8D1A}" destId="{43ED0337-F061-41B6-B0BF-1D5746D1CD8D}" srcOrd="1" destOrd="0" presId="urn:microsoft.com/office/officeart/2005/8/layout/list1#3"/>
    <dgm:cxn modelId="{79A9E176-FA52-45FA-82F3-6C50D420379E}" type="presParOf" srcId="{4D252490-9326-4B16-9246-D4FD9863A2C5}" destId="{DDD2AB52-5BED-4941-9B0A-EE91FE8CF70E}" srcOrd="0" destOrd="0" presId="urn:microsoft.com/office/officeart/2005/8/layout/list1#3"/>
    <dgm:cxn modelId="{EF2DB06F-2AB6-416D-990E-F5D677D9252B}" type="presParOf" srcId="{DDD2AB52-5BED-4941-9B0A-EE91FE8CF70E}" destId="{2FBD0AF4-9654-4993-A492-5C4DEB50C42D}" srcOrd="0" destOrd="0" presId="urn:microsoft.com/office/officeart/2005/8/layout/list1#3"/>
    <dgm:cxn modelId="{AC85773C-757E-4E36-8115-3D1F50538998}" type="presParOf" srcId="{DDD2AB52-5BED-4941-9B0A-EE91FE8CF70E}" destId="{43ED0337-F061-41B6-B0BF-1D5746D1CD8D}" srcOrd="1" destOrd="0" presId="urn:microsoft.com/office/officeart/2005/8/layout/list1#3"/>
    <dgm:cxn modelId="{B76BE604-85FD-482A-9B31-E0254966A1DE}" type="presParOf" srcId="{4D252490-9326-4B16-9246-D4FD9863A2C5}" destId="{824D6752-A18D-4AAA-B9BC-3B7822AF2D26}" srcOrd="1" destOrd="0" presId="urn:microsoft.com/office/officeart/2005/8/layout/list1#3"/>
    <dgm:cxn modelId="{9ED17A97-F13F-44FE-A4AD-F291FB05B8C5}" type="presParOf" srcId="{4D252490-9326-4B16-9246-D4FD9863A2C5}" destId="{E179669A-FD44-46CB-9BCF-67976D9363CF}" srcOrd="2" destOrd="0" presId="urn:microsoft.com/office/officeart/2005/8/layout/list1#3"/>
    <dgm:cxn modelId="{020C80E1-BB42-4661-B936-5528D294C698}" type="presParOf" srcId="{4D252490-9326-4B16-9246-D4FD9863A2C5}" destId="{7437CFB2-6927-4333-B79A-B34188F07FB6}" srcOrd="3" destOrd="0" presId="urn:microsoft.com/office/officeart/2005/8/layout/list1#3"/>
    <dgm:cxn modelId="{87EABA4B-2C84-4BED-BCAA-801AF41C2A97}" type="presParOf" srcId="{4D252490-9326-4B16-9246-D4FD9863A2C5}" destId="{2A2C7997-5E52-4DA7-8F40-89B47A220B9D}" srcOrd="4" destOrd="0" presId="urn:microsoft.com/office/officeart/2005/8/layout/list1#3"/>
    <dgm:cxn modelId="{B2F089AF-A3B7-49DD-9188-451ACC1681B1}" type="presParOf" srcId="{2A2C7997-5E52-4DA7-8F40-89B47A220B9D}" destId="{8AE57F95-3AD9-4831-8533-EDA2662C1D3A}" srcOrd="0" destOrd="0" presId="urn:microsoft.com/office/officeart/2005/8/layout/list1#3"/>
    <dgm:cxn modelId="{98A00407-60D9-47B1-BFAF-AA32483A5F1F}" type="presParOf" srcId="{2A2C7997-5E52-4DA7-8F40-89B47A220B9D}" destId="{EA807CD7-E8DE-44DF-B117-F6E9CB5323EB}" srcOrd="1" destOrd="0" presId="urn:microsoft.com/office/officeart/2005/8/layout/list1#3"/>
    <dgm:cxn modelId="{2FE1B94E-6E53-4F85-A83A-8527A2A5CBBE}" type="presParOf" srcId="{4D252490-9326-4B16-9246-D4FD9863A2C5}" destId="{5702100C-FD26-4E82-898B-58B2BC9F1DE4}" srcOrd="5" destOrd="0" presId="urn:microsoft.com/office/officeart/2005/8/layout/list1#3"/>
    <dgm:cxn modelId="{E805A890-F486-43B4-8C5A-78C5BF9E5C56}" type="presParOf" srcId="{4D252490-9326-4B16-9246-D4FD9863A2C5}" destId="{9AD30480-96E1-4F62-AF91-B3DCEFB168B9}" srcOrd="6" destOrd="0" presId="urn:microsoft.com/office/officeart/2005/8/layout/list1#3"/>
    <dgm:cxn modelId="{6BA4E984-74D8-4BD6-B539-6023858DABA5}" type="presParOf" srcId="{4D252490-9326-4B16-9246-D4FD9863A2C5}" destId="{30626FE6-6054-4C41-96DF-0799F7AD464B}" srcOrd="7" destOrd="0" presId="urn:microsoft.com/office/officeart/2005/8/layout/list1#3"/>
    <dgm:cxn modelId="{2F3C9373-A0F9-4690-B2FC-3EBE6A72CB2F}" type="presParOf" srcId="{4D252490-9326-4B16-9246-D4FD9863A2C5}" destId="{1ACF6C27-A02A-41D0-A57C-85BEE5146BA8}" srcOrd="8" destOrd="0" presId="urn:microsoft.com/office/officeart/2005/8/layout/list1#3"/>
    <dgm:cxn modelId="{B7F4598F-90BF-4501-9461-3054BC0FC1F5}" type="presParOf" srcId="{1ACF6C27-A02A-41D0-A57C-85BEE5146BA8}" destId="{700A3284-584E-4CF2-9FAB-C1F3CEACF0FF}" srcOrd="0" destOrd="0" presId="urn:microsoft.com/office/officeart/2005/8/layout/list1#3"/>
    <dgm:cxn modelId="{3013F976-EC5C-460D-9EDB-027A93537E54}" type="presParOf" srcId="{1ACF6C27-A02A-41D0-A57C-85BEE5146BA8}" destId="{C4F8F712-8D5E-4565-842B-135EF8A3B356}" srcOrd="1" destOrd="0" presId="urn:microsoft.com/office/officeart/2005/8/layout/list1#3"/>
    <dgm:cxn modelId="{5A4C41BF-FAE3-4A67-A0B7-8AFC2CB425FE}" type="presParOf" srcId="{4D252490-9326-4B16-9246-D4FD9863A2C5}" destId="{22BC7987-83AD-469C-8011-DE283BF94091}" srcOrd="9" destOrd="0" presId="urn:microsoft.com/office/officeart/2005/8/layout/list1#3"/>
    <dgm:cxn modelId="{BF114688-E35A-4687-B1F0-20D8FEEC0745}" type="presParOf" srcId="{4D252490-9326-4B16-9246-D4FD9863A2C5}" destId="{C5C26576-8649-425A-AAB8-118CA5B0A90D}" srcOrd="10" destOrd="0" presId="urn:microsoft.com/office/officeart/2005/8/layout/list1#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765A89C-9F93-41C9-B4DF-B2E0A196CAD7}"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EC3B7E66-3AAD-4ED5-A1D7-E6F9546609CE}">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400" dirty="0">
              <a:latin typeface="Arial" panose="020B0604020202020204" pitchFamily="34" charset="0"/>
              <a:ea typeface="微软雅黑" panose="020B0503020204020204" pitchFamily="34" charset="-122"/>
              <a:sym typeface="Arial" panose="020B0604020202020204" pitchFamily="34" charset="0"/>
            </a:rPr>
            <a:t>基本原理</a:t>
          </a:r>
        </a:p>
      </dgm:t>
    </dgm:pt>
    <dgm:pt modelId="{591509C1-A2FB-4FA8-87A7-86CE477E0220}" type="parTrans" cxnId="{7E4F9F77-7BB2-4678-A690-C4829D5D0746}">
      <dgm:prSet/>
      <dgm:spPr/>
      <dgm:t>
        <a:bodyPr/>
        <a:lstStyle/>
        <a:p>
          <a:endParaRPr lang="zh-CN" altLang="en-US"/>
        </a:p>
      </dgm:t>
    </dgm:pt>
    <dgm:pt modelId="{242E07B6-CB2C-4CBD-A30F-E5E2F3BE2FA2}" type="sibTrans" cxnId="{7E4F9F77-7BB2-4678-A690-C4829D5D0746}">
      <dgm:prSet/>
      <dgm:spPr/>
      <dgm:t>
        <a:bodyPr/>
        <a:lstStyle/>
        <a:p>
          <a:endParaRPr lang="zh-CN" altLang="en-US"/>
        </a:p>
      </dgm:t>
    </dgm:pt>
    <dgm:pt modelId="{48202DB4-1B2D-49DB-BF0E-E3A88BFF67D6}">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模块化</a:t>
          </a:r>
        </a:p>
      </dgm:t>
    </dgm:pt>
    <dgm:pt modelId="{2035EEA5-0FA6-443D-A25C-1B35CE08647C}" type="parTrans" cxnId="{1E976854-9F4A-4A21-BF77-115F7F4C8906}">
      <dgm:prSet/>
      <dgm:spPr/>
      <dgm:t>
        <a:bodyPr/>
        <a:lstStyle/>
        <a:p>
          <a:endParaRPr lang="zh-CN" altLang="en-US"/>
        </a:p>
      </dgm:t>
    </dgm:pt>
    <dgm:pt modelId="{F1D594F8-ADB4-4591-A500-217DA0B2D3B2}" type="sibTrans" cxnId="{1E976854-9F4A-4A21-BF77-115F7F4C8906}">
      <dgm:prSet/>
      <dgm:spPr/>
      <dgm:t>
        <a:bodyPr/>
        <a:lstStyle/>
        <a:p>
          <a:endParaRPr lang="zh-CN" altLang="en-US"/>
        </a:p>
      </dgm:t>
    </dgm:pt>
    <dgm:pt modelId="{CFA03988-A963-45A9-873E-D17CEB3BE5A5}">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抽象</a:t>
          </a:r>
        </a:p>
      </dgm:t>
    </dgm:pt>
    <dgm:pt modelId="{5F00B128-6E35-4B8D-B2D4-0B5DE9D07C20}" type="parTrans" cxnId="{D3993D5F-19C1-454A-99B7-81B3988BFA94}">
      <dgm:prSet/>
      <dgm:spPr/>
      <dgm:t>
        <a:bodyPr/>
        <a:lstStyle/>
        <a:p>
          <a:endParaRPr lang="zh-CN" altLang="en-US"/>
        </a:p>
      </dgm:t>
    </dgm:pt>
    <dgm:pt modelId="{EBF7FEF2-01DF-45EB-8790-905C7B29CB5E}" type="sibTrans" cxnId="{D3993D5F-19C1-454A-99B7-81B3988BFA94}">
      <dgm:prSet/>
      <dgm:spPr/>
      <dgm:t>
        <a:bodyPr/>
        <a:lstStyle/>
        <a:p>
          <a:endParaRPr lang="zh-CN" altLang="en-US"/>
        </a:p>
      </dgm:t>
    </dgm:pt>
    <dgm:pt modelId="{3EF972B8-1F32-4C48-A71C-FB2001CCB41D}">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逐步求精</a:t>
          </a:r>
        </a:p>
      </dgm:t>
    </dgm:pt>
    <dgm:pt modelId="{429FD6B8-8DA9-478F-AAA6-BB47506979D8}" type="parTrans" cxnId="{8403F2B4-1ECF-4DA5-8042-0E6F1C66023F}">
      <dgm:prSet/>
      <dgm:spPr/>
      <dgm:t>
        <a:bodyPr/>
        <a:lstStyle/>
        <a:p>
          <a:endParaRPr lang="zh-CN" altLang="en-US"/>
        </a:p>
      </dgm:t>
    </dgm:pt>
    <dgm:pt modelId="{295AE31C-C69F-4BB8-9663-09C895EC1B56}" type="sibTrans" cxnId="{8403F2B4-1ECF-4DA5-8042-0E6F1C66023F}">
      <dgm:prSet/>
      <dgm:spPr/>
      <dgm:t>
        <a:bodyPr/>
        <a:lstStyle/>
        <a:p>
          <a:endParaRPr lang="zh-CN" altLang="en-US"/>
        </a:p>
      </dgm:t>
    </dgm:pt>
    <dgm:pt modelId="{2AA22FB0-3798-477D-9BAE-5C7519AE583F}">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信息隐藏和局部化</a:t>
          </a:r>
        </a:p>
      </dgm:t>
    </dgm:pt>
    <dgm:pt modelId="{B7885DAC-3352-40AA-A123-F263511E29D7}" type="parTrans" cxnId="{0AD7382C-E709-4738-9828-7340F886C677}">
      <dgm:prSet/>
      <dgm:spPr/>
      <dgm:t>
        <a:bodyPr/>
        <a:lstStyle/>
        <a:p>
          <a:endParaRPr lang="zh-CN" altLang="en-US"/>
        </a:p>
      </dgm:t>
    </dgm:pt>
    <dgm:pt modelId="{9B7C2819-A366-4177-9723-7CD5D78F5424}" type="sibTrans" cxnId="{0AD7382C-E709-4738-9828-7340F886C677}">
      <dgm:prSet/>
      <dgm:spPr/>
      <dgm:t>
        <a:bodyPr/>
        <a:lstStyle/>
        <a:p>
          <a:endParaRPr lang="zh-CN" altLang="en-US"/>
        </a:p>
      </dgm:t>
    </dgm:pt>
    <dgm:pt modelId="{BE6AA9CF-B19B-4B0D-8E2D-B6DC652BADDD}">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模块独立性</a:t>
          </a:r>
        </a:p>
      </dgm:t>
    </dgm:pt>
    <dgm:pt modelId="{5B12A595-BF87-4DF2-B7DD-0641192DF781}" type="parTrans" cxnId="{ED76CF00-7865-43F5-908B-E332F9F29132}">
      <dgm:prSet/>
      <dgm:spPr/>
      <dgm:t>
        <a:bodyPr/>
        <a:lstStyle/>
        <a:p>
          <a:endParaRPr lang="zh-CN" altLang="en-US"/>
        </a:p>
      </dgm:t>
    </dgm:pt>
    <dgm:pt modelId="{20A3E524-FA83-447A-AECF-CB3CD3822665}" type="sibTrans" cxnId="{ED76CF00-7865-43F5-908B-E332F9F29132}">
      <dgm:prSet/>
      <dgm:spPr/>
      <dgm:t>
        <a:bodyPr/>
        <a:lstStyle/>
        <a:p>
          <a:endParaRPr lang="zh-CN" altLang="en-US"/>
        </a:p>
      </dgm:t>
    </dgm:pt>
    <dgm:pt modelId="{2A0EBCE3-CBE2-426F-B2CF-161415426643}" type="pres">
      <dgm:prSet presAssocID="{4765A89C-9F93-41C9-B4DF-B2E0A196CAD7}" presName="Name0" presStyleCnt="0">
        <dgm:presLayoutVars>
          <dgm:chPref val="1"/>
          <dgm:dir/>
          <dgm:animOne val="branch"/>
          <dgm:animLvl val="lvl"/>
          <dgm:resizeHandles val="exact"/>
        </dgm:presLayoutVars>
      </dgm:prSet>
      <dgm:spPr/>
    </dgm:pt>
    <dgm:pt modelId="{BD444EC1-ADD7-482E-B9BA-6EE3D0BE4B00}" type="pres">
      <dgm:prSet presAssocID="{EC3B7E66-3AAD-4ED5-A1D7-E6F9546609CE}" presName="root1" presStyleCnt="0"/>
      <dgm:spPr/>
    </dgm:pt>
    <dgm:pt modelId="{E512AEE1-7E4F-41A4-8FB8-0925C98655D5}" type="pres">
      <dgm:prSet presAssocID="{EC3B7E66-3AAD-4ED5-A1D7-E6F9546609CE}" presName="LevelOneTextNode" presStyleLbl="node0" presStyleIdx="0" presStyleCnt="1" custScaleY="69101">
        <dgm:presLayoutVars>
          <dgm:chPref val="3"/>
        </dgm:presLayoutVars>
      </dgm:prSet>
      <dgm:spPr/>
    </dgm:pt>
    <dgm:pt modelId="{A13AC3B6-88B4-4F54-976D-7D6869C342AA}" type="pres">
      <dgm:prSet presAssocID="{EC3B7E66-3AAD-4ED5-A1D7-E6F9546609CE}" presName="level2hierChild" presStyleCnt="0"/>
      <dgm:spPr/>
    </dgm:pt>
    <dgm:pt modelId="{B3072F7D-FAB5-4EF1-BC01-FD8F0D6EC9C2}" type="pres">
      <dgm:prSet presAssocID="{2035EEA5-0FA6-443D-A25C-1B35CE08647C}" presName="conn2-1" presStyleLbl="parChTrans1D2" presStyleIdx="0" presStyleCnt="5"/>
      <dgm:spPr/>
    </dgm:pt>
    <dgm:pt modelId="{47AFB630-59E3-4E74-B16A-3044B4D75B61}" type="pres">
      <dgm:prSet presAssocID="{2035EEA5-0FA6-443D-A25C-1B35CE08647C}" presName="connTx" presStyleLbl="parChTrans1D2" presStyleIdx="0" presStyleCnt="5"/>
      <dgm:spPr/>
    </dgm:pt>
    <dgm:pt modelId="{44AAE90B-895C-4E97-A779-ED30DB0351CF}" type="pres">
      <dgm:prSet presAssocID="{48202DB4-1B2D-49DB-BF0E-E3A88BFF67D6}" presName="root2" presStyleCnt="0"/>
      <dgm:spPr/>
    </dgm:pt>
    <dgm:pt modelId="{6BA317B5-F994-4160-8A18-F05A6FC27635}" type="pres">
      <dgm:prSet presAssocID="{48202DB4-1B2D-49DB-BF0E-E3A88BFF67D6}" presName="LevelTwoTextNode" presStyleLbl="node2" presStyleIdx="0" presStyleCnt="5">
        <dgm:presLayoutVars>
          <dgm:chPref val="3"/>
        </dgm:presLayoutVars>
      </dgm:prSet>
      <dgm:spPr/>
    </dgm:pt>
    <dgm:pt modelId="{FF782196-2106-4E85-A56A-D51774C11FA5}" type="pres">
      <dgm:prSet presAssocID="{48202DB4-1B2D-49DB-BF0E-E3A88BFF67D6}" presName="level3hierChild" presStyleCnt="0"/>
      <dgm:spPr/>
    </dgm:pt>
    <dgm:pt modelId="{F978B703-8987-4AA5-AA2C-ED1F8093B386}" type="pres">
      <dgm:prSet presAssocID="{5F00B128-6E35-4B8D-B2D4-0B5DE9D07C20}" presName="conn2-1" presStyleLbl="parChTrans1D2" presStyleIdx="1" presStyleCnt="5"/>
      <dgm:spPr/>
    </dgm:pt>
    <dgm:pt modelId="{B26AB43F-24F3-4183-B6E3-D1755BF92BF2}" type="pres">
      <dgm:prSet presAssocID="{5F00B128-6E35-4B8D-B2D4-0B5DE9D07C20}" presName="connTx" presStyleLbl="parChTrans1D2" presStyleIdx="1" presStyleCnt="5"/>
      <dgm:spPr/>
    </dgm:pt>
    <dgm:pt modelId="{8B02FDA9-495B-47E4-B42E-8A4FDFD185DE}" type="pres">
      <dgm:prSet presAssocID="{CFA03988-A963-45A9-873E-D17CEB3BE5A5}" presName="root2" presStyleCnt="0"/>
      <dgm:spPr/>
    </dgm:pt>
    <dgm:pt modelId="{252D15D4-9C7A-43AB-BB5B-0D32E72F3A9A}" type="pres">
      <dgm:prSet presAssocID="{CFA03988-A963-45A9-873E-D17CEB3BE5A5}" presName="LevelTwoTextNode" presStyleLbl="node2" presStyleIdx="1" presStyleCnt="5">
        <dgm:presLayoutVars>
          <dgm:chPref val="3"/>
        </dgm:presLayoutVars>
      </dgm:prSet>
      <dgm:spPr/>
    </dgm:pt>
    <dgm:pt modelId="{C419A6A3-EFFD-424F-BD8D-88B622DEE694}" type="pres">
      <dgm:prSet presAssocID="{CFA03988-A963-45A9-873E-D17CEB3BE5A5}" presName="level3hierChild" presStyleCnt="0"/>
      <dgm:spPr/>
    </dgm:pt>
    <dgm:pt modelId="{F447EF8C-1D6A-4B61-A133-67AA8C7476B5}" type="pres">
      <dgm:prSet presAssocID="{429FD6B8-8DA9-478F-AAA6-BB47506979D8}" presName="conn2-1" presStyleLbl="parChTrans1D2" presStyleIdx="2" presStyleCnt="5"/>
      <dgm:spPr/>
    </dgm:pt>
    <dgm:pt modelId="{DE1DEECB-1F1B-4C11-8235-00AD10FE52EE}" type="pres">
      <dgm:prSet presAssocID="{429FD6B8-8DA9-478F-AAA6-BB47506979D8}" presName="connTx" presStyleLbl="parChTrans1D2" presStyleIdx="2" presStyleCnt="5"/>
      <dgm:spPr/>
    </dgm:pt>
    <dgm:pt modelId="{C6732CCB-FAF2-4209-B50C-3961F4C1691B}" type="pres">
      <dgm:prSet presAssocID="{3EF972B8-1F32-4C48-A71C-FB2001CCB41D}" presName="root2" presStyleCnt="0"/>
      <dgm:spPr/>
    </dgm:pt>
    <dgm:pt modelId="{8A170F33-054B-488E-B1A6-8F7998FC79EA}" type="pres">
      <dgm:prSet presAssocID="{3EF972B8-1F32-4C48-A71C-FB2001CCB41D}" presName="LevelTwoTextNode" presStyleLbl="node2" presStyleIdx="2" presStyleCnt="5">
        <dgm:presLayoutVars>
          <dgm:chPref val="3"/>
        </dgm:presLayoutVars>
      </dgm:prSet>
      <dgm:spPr/>
    </dgm:pt>
    <dgm:pt modelId="{E8806A44-4AD2-4917-817B-1724DF41BDB7}" type="pres">
      <dgm:prSet presAssocID="{3EF972B8-1F32-4C48-A71C-FB2001CCB41D}" presName="level3hierChild" presStyleCnt="0"/>
      <dgm:spPr/>
    </dgm:pt>
    <dgm:pt modelId="{F3AFA533-C997-47B9-AEA6-4A7F4F507326}" type="pres">
      <dgm:prSet presAssocID="{B7885DAC-3352-40AA-A123-F263511E29D7}" presName="conn2-1" presStyleLbl="parChTrans1D2" presStyleIdx="3" presStyleCnt="5"/>
      <dgm:spPr/>
    </dgm:pt>
    <dgm:pt modelId="{A5FA4825-91C6-4540-AD69-63032907595F}" type="pres">
      <dgm:prSet presAssocID="{B7885DAC-3352-40AA-A123-F263511E29D7}" presName="connTx" presStyleLbl="parChTrans1D2" presStyleIdx="3" presStyleCnt="5"/>
      <dgm:spPr/>
    </dgm:pt>
    <dgm:pt modelId="{BF7CC0AA-2581-4C29-AFD8-75510C5BFE1D}" type="pres">
      <dgm:prSet presAssocID="{2AA22FB0-3798-477D-9BAE-5C7519AE583F}" presName="root2" presStyleCnt="0"/>
      <dgm:spPr/>
    </dgm:pt>
    <dgm:pt modelId="{F79C644D-B33D-4C9E-ACAA-BE15A3853439}" type="pres">
      <dgm:prSet presAssocID="{2AA22FB0-3798-477D-9BAE-5C7519AE583F}" presName="LevelTwoTextNode" presStyleLbl="node2" presStyleIdx="3" presStyleCnt="5">
        <dgm:presLayoutVars>
          <dgm:chPref val="3"/>
        </dgm:presLayoutVars>
      </dgm:prSet>
      <dgm:spPr/>
    </dgm:pt>
    <dgm:pt modelId="{11F803D6-3377-44E6-8533-986416395463}" type="pres">
      <dgm:prSet presAssocID="{2AA22FB0-3798-477D-9BAE-5C7519AE583F}" presName="level3hierChild" presStyleCnt="0"/>
      <dgm:spPr/>
    </dgm:pt>
    <dgm:pt modelId="{B8248F6D-EF8F-46C9-80B5-63E95AB63DD6}" type="pres">
      <dgm:prSet presAssocID="{5B12A595-BF87-4DF2-B7DD-0641192DF781}" presName="conn2-1" presStyleLbl="parChTrans1D2" presStyleIdx="4" presStyleCnt="5"/>
      <dgm:spPr/>
    </dgm:pt>
    <dgm:pt modelId="{7CF0D2F5-7279-45E1-8D29-95745899BDE1}" type="pres">
      <dgm:prSet presAssocID="{5B12A595-BF87-4DF2-B7DD-0641192DF781}" presName="connTx" presStyleLbl="parChTrans1D2" presStyleIdx="4" presStyleCnt="5"/>
      <dgm:spPr/>
    </dgm:pt>
    <dgm:pt modelId="{C998F0CD-0D3C-4E3B-9976-D264ABEC99B6}" type="pres">
      <dgm:prSet presAssocID="{BE6AA9CF-B19B-4B0D-8E2D-B6DC652BADDD}" presName="root2" presStyleCnt="0"/>
      <dgm:spPr/>
    </dgm:pt>
    <dgm:pt modelId="{C28CC1A6-8AC3-4E48-AB64-86F7D99BA337}" type="pres">
      <dgm:prSet presAssocID="{BE6AA9CF-B19B-4B0D-8E2D-B6DC652BADDD}" presName="LevelTwoTextNode" presStyleLbl="node2" presStyleIdx="4" presStyleCnt="5">
        <dgm:presLayoutVars>
          <dgm:chPref val="3"/>
        </dgm:presLayoutVars>
      </dgm:prSet>
      <dgm:spPr/>
    </dgm:pt>
    <dgm:pt modelId="{0CB177F3-653A-4221-B23C-7C2F10E49C43}" type="pres">
      <dgm:prSet presAssocID="{BE6AA9CF-B19B-4B0D-8E2D-B6DC652BADDD}" presName="level3hierChild" presStyleCnt="0"/>
      <dgm:spPr/>
    </dgm:pt>
  </dgm:ptLst>
  <dgm:cxnLst>
    <dgm:cxn modelId="{ED76CF00-7865-43F5-908B-E332F9F29132}" srcId="{EC3B7E66-3AAD-4ED5-A1D7-E6F9546609CE}" destId="{BE6AA9CF-B19B-4B0D-8E2D-B6DC652BADDD}" srcOrd="4" destOrd="0" parTransId="{5B12A595-BF87-4DF2-B7DD-0641192DF781}" sibTransId="{20A3E524-FA83-447A-AECF-CB3CD3822665}"/>
    <dgm:cxn modelId="{5FF94210-2841-4BA0-9662-8C9219386141}" type="presOf" srcId="{3EF972B8-1F32-4C48-A71C-FB2001CCB41D}" destId="{8A170F33-054B-488E-B1A6-8F7998FC79EA}" srcOrd="0" destOrd="0" presId="urn:microsoft.com/office/officeart/2008/layout/HorizontalMultiLevelHierarchy"/>
    <dgm:cxn modelId="{1D155223-1056-4009-BFF6-2BD1E07DD62A}" type="presOf" srcId="{429FD6B8-8DA9-478F-AAA6-BB47506979D8}" destId="{DE1DEECB-1F1B-4C11-8235-00AD10FE52EE}" srcOrd="1" destOrd="0" presId="urn:microsoft.com/office/officeart/2008/layout/HorizontalMultiLevelHierarchy"/>
    <dgm:cxn modelId="{0AD7382C-E709-4738-9828-7340F886C677}" srcId="{EC3B7E66-3AAD-4ED5-A1D7-E6F9546609CE}" destId="{2AA22FB0-3798-477D-9BAE-5C7519AE583F}" srcOrd="3" destOrd="0" parTransId="{B7885DAC-3352-40AA-A123-F263511E29D7}" sibTransId="{9B7C2819-A366-4177-9723-7CD5D78F5424}"/>
    <dgm:cxn modelId="{28EE6130-6462-4D39-A089-C6818B5526B6}" type="presOf" srcId="{5B12A595-BF87-4DF2-B7DD-0641192DF781}" destId="{7CF0D2F5-7279-45E1-8D29-95745899BDE1}" srcOrd="1" destOrd="0" presId="urn:microsoft.com/office/officeart/2008/layout/HorizontalMultiLevelHierarchy"/>
    <dgm:cxn modelId="{F2086834-E11A-4306-8152-6C88108FF21E}" type="presOf" srcId="{B7885DAC-3352-40AA-A123-F263511E29D7}" destId="{A5FA4825-91C6-4540-AD69-63032907595F}" srcOrd="1" destOrd="0" presId="urn:microsoft.com/office/officeart/2008/layout/HorizontalMultiLevelHierarchy"/>
    <dgm:cxn modelId="{CA3DE85C-668F-4F49-A358-627DD11FA21B}" type="presOf" srcId="{5B12A595-BF87-4DF2-B7DD-0641192DF781}" destId="{B8248F6D-EF8F-46C9-80B5-63E95AB63DD6}" srcOrd="0" destOrd="0" presId="urn:microsoft.com/office/officeart/2008/layout/HorizontalMultiLevelHierarchy"/>
    <dgm:cxn modelId="{AAF2F55E-24C7-454C-8D87-0CAE1D4D2AAB}" type="presOf" srcId="{2035EEA5-0FA6-443D-A25C-1B35CE08647C}" destId="{B3072F7D-FAB5-4EF1-BC01-FD8F0D6EC9C2}" srcOrd="0" destOrd="0" presId="urn:microsoft.com/office/officeart/2008/layout/HorizontalMultiLevelHierarchy"/>
    <dgm:cxn modelId="{D3993D5F-19C1-454A-99B7-81B3988BFA94}" srcId="{EC3B7E66-3AAD-4ED5-A1D7-E6F9546609CE}" destId="{CFA03988-A963-45A9-873E-D17CEB3BE5A5}" srcOrd="1" destOrd="0" parTransId="{5F00B128-6E35-4B8D-B2D4-0B5DE9D07C20}" sibTransId="{EBF7FEF2-01DF-45EB-8790-905C7B29CB5E}"/>
    <dgm:cxn modelId="{BC21404C-55C9-4F29-87B6-EC357EBB99C6}" type="presOf" srcId="{429FD6B8-8DA9-478F-AAA6-BB47506979D8}" destId="{F447EF8C-1D6A-4B61-A133-67AA8C7476B5}" srcOrd="0" destOrd="0" presId="urn:microsoft.com/office/officeart/2008/layout/HorizontalMultiLevelHierarchy"/>
    <dgm:cxn modelId="{6A04054F-C3BE-4AEB-B9D1-3AD9FBD9D442}" type="presOf" srcId="{5F00B128-6E35-4B8D-B2D4-0B5DE9D07C20}" destId="{B26AB43F-24F3-4183-B6E3-D1755BF92BF2}" srcOrd="1" destOrd="0" presId="urn:microsoft.com/office/officeart/2008/layout/HorizontalMultiLevelHierarchy"/>
    <dgm:cxn modelId="{589BDE72-02C6-46E9-B3F3-C0F3C5BAA945}" type="presOf" srcId="{5F00B128-6E35-4B8D-B2D4-0B5DE9D07C20}" destId="{F978B703-8987-4AA5-AA2C-ED1F8093B386}" srcOrd="0" destOrd="0" presId="urn:microsoft.com/office/officeart/2008/layout/HorizontalMultiLevelHierarchy"/>
    <dgm:cxn modelId="{1E976854-9F4A-4A21-BF77-115F7F4C8906}" srcId="{EC3B7E66-3AAD-4ED5-A1D7-E6F9546609CE}" destId="{48202DB4-1B2D-49DB-BF0E-E3A88BFF67D6}" srcOrd="0" destOrd="0" parTransId="{2035EEA5-0FA6-443D-A25C-1B35CE08647C}" sibTransId="{F1D594F8-ADB4-4591-A500-217DA0B2D3B2}"/>
    <dgm:cxn modelId="{7E4F9F77-7BB2-4678-A690-C4829D5D0746}" srcId="{4765A89C-9F93-41C9-B4DF-B2E0A196CAD7}" destId="{EC3B7E66-3AAD-4ED5-A1D7-E6F9546609CE}" srcOrd="0" destOrd="0" parTransId="{591509C1-A2FB-4FA8-87A7-86CE477E0220}" sibTransId="{242E07B6-CB2C-4CBD-A30F-E5E2F3BE2FA2}"/>
    <dgm:cxn modelId="{10F2097C-2EBA-4ACB-A25C-46F9825971E2}" type="presOf" srcId="{48202DB4-1B2D-49DB-BF0E-E3A88BFF67D6}" destId="{6BA317B5-F994-4160-8A18-F05A6FC27635}" srcOrd="0" destOrd="0" presId="urn:microsoft.com/office/officeart/2008/layout/HorizontalMultiLevelHierarchy"/>
    <dgm:cxn modelId="{39756E86-01C5-494B-979C-CA31873B66E4}" type="presOf" srcId="{2AA22FB0-3798-477D-9BAE-5C7519AE583F}" destId="{F79C644D-B33D-4C9E-ACAA-BE15A3853439}" srcOrd="0" destOrd="0" presId="urn:microsoft.com/office/officeart/2008/layout/HorizontalMultiLevelHierarchy"/>
    <dgm:cxn modelId="{8403F2B4-1ECF-4DA5-8042-0E6F1C66023F}" srcId="{EC3B7E66-3AAD-4ED5-A1D7-E6F9546609CE}" destId="{3EF972B8-1F32-4C48-A71C-FB2001CCB41D}" srcOrd="2" destOrd="0" parTransId="{429FD6B8-8DA9-478F-AAA6-BB47506979D8}" sibTransId="{295AE31C-C69F-4BB8-9663-09C895EC1B56}"/>
    <dgm:cxn modelId="{24D779B7-7D8E-41FD-B413-D6AAD1EFC9E9}" type="presOf" srcId="{EC3B7E66-3AAD-4ED5-A1D7-E6F9546609CE}" destId="{E512AEE1-7E4F-41A4-8FB8-0925C98655D5}" srcOrd="0" destOrd="0" presId="urn:microsoft.com/office/officeart/2008/layout/HorizontalMultiLevelHierarchy"/>
    <dgm:cxn modelId="{E4F73DDB-37E6-4342-875D-7797B1A4ADA3}" type="presOf" srcId="{4765A89C-9F93-41C9-B4DF-B2E0A196CAD7}" destId="{2A0EBCE3-CBE2-426F-B2CF-161415426643}" srcOrd="0" destOrd="0" presId="urn:microsoft.com/office/officeart/2008/layout/HorizontalMultiLevelHierarchy"/>
    <dgm:cxn modelId="{3CB695E2-DBDA-4905-A223-A2061D649083}" type="presOf" srcId="{2035EEA5-0FA6-443D-A25C-1B35CE08647C}" destId="{47AFB630-59E3-4E74-B16A-3044B4D75B61}" srcOrd="1" destOrd="0" presId="urn:microsoft.com/office/officeart/2008/layout/HorizontalMultiLevelHierarchy"/>
    <dgm:cxn modelId="{B29226F1-D952-4BBB-83BD-53397862FC09}" type="presOf" srcId="{CFA03988-A963-45A9-873E-D17CEB3BE5A5}" destId="{252D15D4-9C7A-43AB-BB5B-0D32E72F3A9A}" srcOrd="0" destOrd="0" presId="urn:microsoft.com/office/officeart/2008/layout/HorizontalMultiLevelHierarchy"/>
    <dgm:cxn modelId="{580C29F3-FBAC-450F-8F8C-41EC8060DCF3}" type="presOf" srcId="{BE6AA9CF-B19B-4B0D-8E2D-B6DC652BADDD}" destId="{C28CC1A6-8AC3-4E48-AB64-86F7D99BA337}" srcOrd="0" destOrd="0" presId="urn:microsoft.com/office/officeart/2008/layout/HorizontalMultiLevelHierarchy"/>
    <dgm:cxn modelId="{81A508FE-0B9E-46DC-AAEF-CD5A5AD8A411}" type="presOf" srcId="{B7885DAC-3352-40AA-A123-F263511E29D7}" destId="{F3AFA533-C997-47B9-AEA6-4A7F4F507326}" srcOrd="0" destOrd="0" presId="urn:microsoft.com/office/officeart/2008/layout/HorizontalMultiLevelHierarchy"/>
    <dgm:cxn modelId="{1FA6F156-6D37-4757-8831-E973471BF93E}" type="presParOf" srcId="{2A0EBCE3-CBE2-426F-B2CF-161415426643}" destId="{BD444EC1-ADD7-482E-B9BA-6EE3D0BE4B00}" srcOrd="0" destOrd="0" presId="urn:microsoft.com/office/officeart/2008/layout/HorizontalMultiLevelHierarchy"/>
    <dgm:cxn modelId="{C867841A-8986-43D8-94C0-B9CDC09EBDF1}" type="presParOf" srcId="{BD444EC1-ADD7-482E-B9BA-6EE3D0BE4B00}" destId="{E512AEE1-7E4F-41A4-8FB8-0925C98655D5}" srcOrd="0" destOrd="0" presId="urn:microsoft.com/office/officeart/2008/layout/HorizontalMultiLevelHierarchy"/>
    <dgm:cxn modelId="{034D0D84-8DF4-43D4-B8B4-8940DF01AA95}" type="presParOf" srcId="{BD444EC1-ADD7-482E-B9BA-6EE3D0BE4B00}" destId="{A13AC3B6-88B4-4F54-976D-7D6869C342AA}" srcOrd="1" destOrd="0" presId="urn:microsoft.com/office/officeart/2008/layout/HorizontalMultiLevelHierarchy"/>
    <dgm:cxn modelId="{23F0CFA3-25E3-4FEC-964E-75FF9F59330D}" type="presParOf" srcId="{A13AC3B6-88B4-4F54-976D-7D6869C342AA}" destId="{B3072F7D-FAB5-4EF1-BC01-FD8F0D6EC9C2}" srcOrd="0" destOrd="0" presId="urn:microsoft.com/office/officeart/2008/layout/HorizontalMultiLevelHierarchy"/>
    <dgm:cxn modelId="{12C24722-9634-491B-BE40-83BF48155DD0}" type="presParOf" srcId="{B3072F7D-FAB5-4EF1-BC01-FD8F0D6EC9C2}" destId="{47AFB630-59E3-4E74-B16A-3044B4D75B61}" srcOrd="0" destOrd="0" presId="urn:microsoft.com/office/officeart/2008/layout/HorizontalMultiLevelHierarchy"/>
    <dgm:cxn modelId="{92581B61-5CB2-4126-BC89-9FBB78134C67}" type="presParOf" srcId="{A13AC3B6-88B4-4F54-976D-7D6869C342AA}" destId="{44AAE90B-895C-4E97-A779-ED30DB0351CF}" srcOrd="1" destOrd="0" presId="urn:microsoft.com/office/officeart/2008/layout/HorizontalMultiLevelHierarchy"/>
    <dgm:cxn modelId="{FF9027DD-0DBC-460B-B934-D5AB85BC5661}" type="presParOf" srcId="{44AAE90B-895C-4E97-A779-ED30DB0351CF}" destId="{6BA317B5-F994-4160-8A18-F05A6FC27635}" srcOrd="0" destOrd="0" presId="urn:microsoft.com/office/officeart/2008/layout/HorizontalMultiLevelHierarchy"/>
    <dgm:cxn modelId="{9955C766-91C6-4CCD-8365-F7EB3A9CEF04}" type="presParOf" srcId="{44AAE90B-895C-4E97-A779-ED30DB0351CF}" destId="{FF782196-2106-4E85-A56A-D51774C11FA5}" srcOrd="1" destOrd="0" presId="urn:microsoft.com/office/officeart/2008/layout/HorizontalMultiLevelHierarchy"/>
    <dgm:cxn modelId="{9AF8B2D7-2BDF-4A2F-BF62-BAA31C30ADA8}" type="presParOf" srcId="{A13AC3B6-88B4-4F54-976D-7D6869C342AA}" destId="{F978B703-8987-4AA5-AA2C-ED1F8093B386}" srcOrd="2" destOrd="0" presId="urn:microsoft.com/office/officeart/2008/layout/HorizontalMultiLevelHierarchy"/>
    <dgm:cxn modelId="{194AB808-12B9-405C-940A-160C3F443AC6}" type="presParOf" srcId="{F978B703-8987-4AA5-AA2C-ED1F8093B386}" destId="{B26AB43F-24F3-4183-B6E3-D1755BF92BF2}" srcOrd="0" destOrd="0" presId="urn:microsoft.com/office/officeart/2008/layout/HorizontalMultiLevelHierarchy"/>
    <dgm:cxn modelId="{0F977C46-D3ED-4AF9-B3C3-EC62126779BF}" type="presParOf" srcId="{A13AC3B6-88B4-4F54-976D-7D6869C342AA}" destId="{8B02FDA9-495B-47E4-B42E-8A4FDFD185DE}" srcOrd="3" destOrd="0" presId="urn:microsoft.com/office/officeart/2008/layout/HorizontalMultiLevelHierarchy"/>
    <dgm:cxn modelId="{DA759CAF-6F83-45A9-B1E0-78DFEB868E23}" type="presParOf" srcId="{8B02FDA9-495B-47E4-B42E-8A4FDFD185DE}" destId="{252D15D4-9C7A-43AB-BB5B-0D32E72F3A9A}" srcOrd="0" destOrd="0" presId="urn:microsoft.com/office/officeart/2008/layout/HorizontalMultiLevelHierarchy"/>
    <dgm:cxn modelId="{48DE059B-9514-4A97-88D2-79C5300511E4}" type="presParOf" srcId="{8B02FDA9-495B-47E4-B42E-8A4FDFD185DE}" destId="{C419A6A3-EFFD-424F-BD8D-88B622DEE694}" srcOrd="1" destOrd="0" presId="urn:microsoft.com/office/officeart/2008/layout/HorizontalMultiLevelHierarchy"/>
    <dgm:cxn modelId="{C24741FF-67B9-4FC5-B706-AD8934E5608D}" type="presParOf" srcId="{A13AC3B6-88B4-4F54-976D-7D6869C342AA}" destId="{F447EF8C-1D6A-4B61-A133-67AA8C7476B5}" srcOrd="4" destOrd="0" presId="urn:microsoft.com/office/officeart/2008/layout/HorizontalMultiLevelHierarchy"/>
    <dgm:cxn modelId="{7BE1D340-6D5D-4C04-9E18-FA0516B3D526}" type="presParOf" srcId="{F447EF8C-1D6A-4B61-A133-67AA8C7476B5}" destId="{DE1DEECB-1F1B-4C11-8235-00AD10FE52EE}" srcOrd="0" destOrd="0" presId="urn:microsoft.com/office/officeart/2008/layout/HorizontalMultiLevelHierarchy"/>
    <dgm:cxn modelId="{D1886120-FB7E-498F-843A-B7D36766A6F1}" type="presParOf" srcId="{A13AC3B6-88B4-4F54-976D-7D6869C342AA}" destId="{C6732CCB-FAF2-4209-B50C-3961F4C1691B}" srcOrd="5" destOrd="0" presId="urn:microsoft.com/office/officeart/2008/layout/HorizontalMultiLevelHierarchy"/>
    <dgm:cxn modelId="{8B4E35B1-4DA6-4F6D-A4ED-38B0590FD7D8}" type="presParOf" srcId="{C6732CCB-FAF2-4209-B50C-3961F4C1691B}" destId="{8A170F33-054B-488E-B1A6-8F7998FC79EA}" srcOrd="0" destOrd="0" presId="urn:microsoft.com/office/officeart/2008/layout/HorizontalMultiLevelHierarchy"/>
    <dgm:cxn modelId="{3DF3FBBE-4443-4351-9837-85BDEEDCEE7E}" type="presParOf" srcId="{C6732CCB-FAF2-4209-B50C-3961F4C1691B}" destId="{E8806A44-4AD2-4917-817B-1724DF41BDB7}" srcOrd="1" destOrd="0" presId="urn:microsoft.com/office/officeart/2008/layout/HorizontalMultiLevelHierarchy"/>
    <dgm:cxn modelId="{0CD0C9D8-A851-4C24-AD81-25BED812F824}" type="presParOf" srcId="{A13AC3B6-88B4-4F54-976D-7D6869C342AA}" destId="{F3AFA533-C997-47B9-AEA6-4A7F4F507326}" srcOrd="6" destOrd="0" presId="urn:microsoft.com/office/officeart/2008/layout/HorizontalMultiLevelHierarchy"/>
    <dgm:cxn modelId="{20101012-554F-4719-833B-FE2E60B2747B}" type="presParOf" srcId="{F3AFA533-C997-47B9-AEA6-4A7F4F507326}" destId="{A5FA4825-91C6-4540-AD69-63032907595F}" srcOrd="0" destOrd="0" presId="urn:microsoft.com/office/officeart/2008/layout/HorizontalMultiLevelHierarchy"/>
    <dgm:cxn modelId="{272F3801-A406-4BE7-A5BE-A519C6385E69}" type="presParOf" srcId="{A13AC3B6-88B4-4F54-976D-7D6869C342AA}" destId="{BF7CC0AA-2581-4C29-AFD8-75510C5BFE1D}" srcOrd="7" destOrd="0" presId="urn:microsoft.com/office/officeart/2008/layout/HorizontalMultiLevelHierarchy"/>
    <dgm:cxn modelId="{A6AFF53B-E016-4F60-B744-69D11D084E01}" type="presParOf" srcId="{BF7CC0AA-2581-4C29-AFD8-75510C5BFE1D}" destId="{F79C644D-B33D-4C9E-ACAA-BE15A3853439}" srcOrd="0" destOrd="0" presId="urn:microsoft.com/office/officeart/2008/layout/HorizontalMultiLevelHierarchy"/>
    <dgm:cxn modelId="{CEE4E2C1-15A3-42EB-A1A1-398294965693}" type="presParOf" srcId="{BF7CC0AA-2581-4C29-AFD8-75510C5BFE1D}" destId="{11F803D6-3377-44E6-8533-986416395463}" srcOrd="1" destOrd="0" presId="urn:microsoft.com/office/officeart/2008/layout/HorizontalMultiLevelHierarchy"/>
    <dgm:cxn modelId="{1D6E7676-AA76-4B03-A6B9-D4F37975A5ED}" type="presParOf" srcId="{A13AC3B6-88B4-4F54-976D-7D6869C342AA}" destId="{B8248F6D-EF8F-46C9-80B5-63E95AB63DD6}" srcOrd="8" destOrd="0" presId="urn:microsoft.com/office/officeart/2008/layout/HorizontalMultiLevelHierarchy"/>
    <dgm:cxn modelId="{2B858E19-0B63-49D3-9E6E-BE8404DE7799}" type="presParOf" srcId="{B8248F6D-EF8F-46C9-80B5-63E95AB63DD6}" destId="{7CF0D2F5-7279-45E1-8D29-95745899BDE1}" srcOrd="0" destOrd="0" presId="urn:microsoft.com/office/officeart/2008/layout/HorizontalMultiLevelHierarchy"/>
    <dgm:cxn modelId="{C9702945-190E-4CAA-A2D5-3B742C10A394}" type="presParOf" srcId="{A13AC3B6-88B4-4F54-976D-7D6869C342AA}" destId="{C998F0CD-0D3C-4E3B-9976-D264ABEC99B6}" srcOrd="9" destOrd="0" presId="urn:microsoft.com/office/officeart/2008/layout/HorizontalMultiLevelHierarchy"/>
    <dgm:cxn modelId="{576F0CE5-5144-48F8-837D-B139688024EE}" type="presParOf" srcId="{C998F0CD-0D3C-4E3B-9976-D264ABEC99B6}" destId="{C28CC1A6-8AC3-4E48-AB64-86F7D99BA337}" srcOrd="0" destOrd="0" presId="urn:microsoft.com/office/officeart/2008/layout/HorizontalMultiLevelHierarchy"/>
    <dgm:cxn modelId="{9F18439C-A428-4FB2-AB13-7911F65D092C}" type="presParOf" srcId="{C998F0CD-0D3C-4E3B-9976-D264ABEC99B6}" destId="{0CB177F3-653A-4221-B23C-7C2F10E49C43}"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56726-18AB-454F-B34F-2FEEC8582059}">
      <dsp:nvSpPr>
        <dsp:cNvPr id="0" name=""/>
        <dsp:cNvSpPr/>
      </dsp:nvSpPr>
      <dsp:spPr>
        <a:xfrm>
          <a:off x="0" y="2123"/>
          <a:ext cx="890735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002411-8355-4750-A229-EB68EE8362BD}">
      <dsp:nvSpPr>
        <dsp:cNvPr id="0" name=""/>
        <dsp:cNvSpPr/>
      </dsp:nvSpPr>
      <dsp:spPr>
        <a:xfrm>
          <a:off x="0" y="2123"/>
          <a:ext cx="1781470" cy="4344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120000"/>
            </a:lnSpc>
            <a:spcBef>
              <a:spcPct val="0"/>
            </a:spcBef>
            <a:spcAft>
              <a:spcPts val="0"/>
            </a:spcAft>
            <a:buNone/>
          </a:pPr>
          <a:endParaRPr lang="zh-CN" altLang="en-US" sz="2400" kern="1200" dirty="0">
            <a:latin typeface="Arial" panose="020B0604020202020204" pitchFamily="34" charset="0"/>
            <a:ea typeface="微软雅黑" panose="020B0503020204020204" pitchFamily="34" charset="-122"/>
            <a:sym typeface="Arial" panose="020B0604020202020204" pitchFamily="34" charset="0"/>
          </a:endParaRPr>
        </a:p>
      </dsp:txBody>
      <dsp:txXfrm>
        <a:off x="0" y="2123"/>
        <a:ext cx="1781470" cy="4344183"/>
      </dsp:txXfrm>
    </dsp:sp>
    <dsp:sp modelId="{18877111-7EF8-41FC-8D5E-D60168A5995D}">
      <dsp:nvSpPr>
        <dsp:cNvPr id="0" name=""/>
        <dsp:cNvSpPr/>
      </dsp:nvSpPr>
      <dsp:spPr>
        <a:xfrm>
          <a:off x="1915080" y="31448"/>
          <a:ext cx="6992270" cy="586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20000"/>
            </a:lnSpc>
            <a:spcBef>
              <a:spcPct val="0"/>
            </a:spcBef>
            <a:spcAft>
              <a:spcPts val="0"/>
            </a:spcAft>
            <a:buNone/>
          </a:pPr>
          <a:r>
            <a:rPr lang="zh-CN" altLang="en-US" sz="1800" kern="1200" dirty="0">
              <a:latin typeface="Arial" panose="020B0604020202020204" pitchFamily="34" charset="0"/>
              <a:ea typeface="微软雅黑" panose="020B0503020204020204" pitchFamily="34" charset="-122"/>
              <a:sym typeface="Arial" panose="020B0604020202020204" pitchFamily="34" charset="0"/>
            </a:rPr>
            <a:t>（</a:t>
          </a:r>
          <a:r>
            <a:rPr lang="en-US" altLang="zh-CN" sz="1800" kern="1200" dirty="0">
              <a:latin typeface="Arial" panose="020B0604020202020204" pitchFamily="34" charset="0"/>
              <a:ea typeface="微软雅黑" panose="020B0503020204020204" pitchFamily="34" charset="-122"/>
              <a:sym typeface="Arial" panose="020B0604020202020204" pitchFamily="34" charset="0"/>
            </a:rPr>
            <a:t>1</a:t>
          </a:r>
          <a:r>
            <a:rPr lang="zh-CN" altLang="en-US" sz="1800" kern="1200" dirty="0">
              <a:latin typeface="Arial" panose="020B0604020202020204" pitchFamily="34" charset="0"/>
              <a:ea typeface="微软雅黑" panose="020B0503020204020204" pitchFamily="34" charset="-122"/>
              <a:sym typeface="Arial" panose="020B0604020202020204" pitchFamily="34" charset="0"/>
            </a:rPr>
            <a:t>）构造出反映当前物理模型的数据流图</a:t>
          </a:r>
        </a:p>
      </dsp:txBody>
      <dsp:txXfrm>
        <a:off x="1915080" y="31448"/>
        <a:ext cx="6992270" cy="586507"/>
      </dsp:txXfrm>
    </dsp:sp>
    <dsp:sp modelId="{8D8ED61F-DE27-41E4-B3EA-483C0F181FFA}">
      <dsp:nvSpPr>
        <dsp:cNvPr id="0" name=""/>
        <dsp:cNvSpPr/>
      </dsp:nvSpPr>
      <dsp:spPr>
        <a:xfrm>
          <a:off x="1781470" y="617955"/>
          <a:ext cx="712588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3141F8A-6737-4EA3-A679-FDFF17CD500C}">
      <dsp:nvSpPr>
        <dsp:cNvPr id="0" name=""/>
        <dsp:cNvSpPr/>
      </dsp:nvSpPr>
      <dsp:spPr>
        <a:xfrm>
          <a:off x="1915080" y="647281"/>
          <a:ext cx="6992270" cy="586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20000"/>
            </a:lnSpc>
            <a:spcBef>
              <a:spcPct val="0"/>
            </a:spcBef>
            <a:spcAft>
              <a:spcPts val="0"/>
            </a:spcAft>
            <a:buNone/>
          </a:pPr>
          <a:r>
            <a:rPr lang="zh-CN" altLang="en-US" sz="1800" kern="1200" dirty="0">
              <a:latin typeface="Arial" panose="020B0604020202020204" pitchFamily="34" charset="0"/>
              <a:ea typeface="微软雅黑" panose="020B0503020204020204" pitchFamily="34" charset="-122"/>
              <a:sym typeface="Arial" panose="020B0604020202020204" pitchFamily="34" charset="0"/>
            </a:rPr>
            <a:t>（</a:t>
          </a:r>
          <a:r>
            <a:rPr lang="en-US" altLang="zh-CN" sz="1800" kern="1200" dirty="0">
              <a:latin typeface="Arial" panose="020B0604020202020204" pitchFamily="34" charset="0"/>
              <a:ea typeface="微软雅黑" panose="020B0503020204020204" pitchFamily="34" charset="-122"/>
              <a:sym typeface="Arial" panose="020B0604020202020204" pitchFamily="34" charset="0"/>
            </a:rPr>
            <a:t>2</a:t>
          </a:r>
          <a:r>
            <a:rPr lang="zh-CN" altLang="en-US" sz="1800" kern="1200" dirty="0">
              <a:latin typeface="Arial" panose="020B0604020202020204" pitchFamily="34" charset="0"/>
              <a:ea typeface="微软雅黑" panose="020B0503020204020204" pitchFamily="34" charset="-122"/>
              <a:sym typeface="Arial" panose="020B0604020202020204" pitchFamily="34" charset="0"/>
            </a:rPr>
            <a:t>）推导出等价的逻辑模型的数据流图</a:t>
          </a:r>
        </a:p>
      </dsp:txBody>
      <dsp:txXfrm>
        <a:off x="1915080" y="647281"/>
        <a:ext cx="6992270" cy="586507"/>
      </dsp:txXfrm>
    </dsp:sp>
    <dsp:sp modelId="{913A4E9B-9AD4-4E37-8391-16B7B6DEB9C4}">
      <dsp:nvSpPr>
        <dsp:cNvPr id="0" name=""/>
        <dsp:cNvSpPr/>
      </dsp:nvSpPr>
      <dsp:spPr>
        <a:xfrm>
          <a:off x="1781470" y="1233788"/>
          <a:ext cx="712588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27DC3D9-B467-48AF-98E1-3B9AF21D49CD}">
      <dsp:nvSpPr>
        <dsp:cNvPr id="0" name=""/>
        <dsp:cNvSpPr/>
      </dsp:nvSpPr>
      <dsp:spPr>
        <a:xfrm>
          <a:off x="1915080" y="1263113"/>
          <a:ext cx="6992270" cy="586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20000"/>
            </a:lnSpc>
            <a:spcBef>
              <a:spcPct val="0"/>
            </a:spcBef>
            <a:spcAft>
              <a:spcPts val="0"/>
            </a:spcAft>
            <a:buNone/>
          </a:pPr>
          <a:r>
            <a:rPr lang="zh-CN" altLang="en-US" sz="1800" kern="1200" dirty="0">
              <a:latin typeface="Arial" panose="020B0604020202020204" pitchFamily="34" charset="0"/>
              <a:ea typeface="微软雅黑" panose="020B0503020204020204" pitchFamily="34" charset="-122"/>
              <a:sym typeface="Arial" panose="020B0604020202020204" pitchFamily="34" charset="0"/>
            </a:rPr>
            <a:t>（</a:t>
          </a:r>
          <a:r>
            <a:rPr lang="en-US" altLang="zh-CN" sz="1800" kern="1200" dirty="0">
              <a:latin typeface="Arial" panose="020B0604020202020204" pitchFamily="34" charset="0"/>
              <a:ea typeface="微软雅黑" panose="020B0503020204020204" pitchFamily="34" charset="-122"/>
              <a:sym typeface="Arial" panose="020B0604020202020204" pitchFamily="34" charset="0"/>
            </a:rPr>
            <a:t>3</a:t>
          </a:r>
          <a:r>
            <a:rPr lang="zh-CN" altLang="en-US" sz="1800" kern="1200" dirty="0">
              <a:latin typeface="Arial" panose="020B0604020202020204" pitchFamily="34" charset="0"/>
              <a:ea typeface="微软雅黑" panose="020B0503020204020204" pitchFamily="34" charset="-122"/>
              <a:sym typeface="Arial" panose="020B0604020202020204" pitchFamily="34" charset="0"/>
            </a:rPr>
            <a:t>）设计新的逻辑系统，生成数据字典和基元描述</a:t>
          </a:r>
        </a:p>
      </dsp:txBody>
      <dsp:txXfrm>
        <a:off x="1915080" y="1263113"/>
        <a:ext cx="6992270" cy="586507"/>
      </dsp:txXfrm>
    </dsp:sp>
    <dsp:sp modelId="{6EF0976D-2FE1-4106-8B53-39FAFC6AC924}">
      <dsp:nvSpPr>
        <dsp:cNvPr id="0" name=""/>
        <dsp:cNvSpPr/>
      </dsp:nvSpPr>
      <dsp:spPr>
        <a:xfrm>
          <a:off x="1781470" y="1849620"/>
          <a:ext cx="712588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807A44E-0477-40D3-8F14-96F8B282B48F}">
      <dsp:nvSpPr>
        <dsp:cNvPr id="0" name=""/>
        <dsp:cNvSpPr/>
      </dsp:nvSpPr>
      <dsp:spPr>
        <a:xfrm>
          <a:off x="1915080" y="1878946"/>
          <a:ext cx="6992270" cy="586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20000"/>
            </a:lnSpc>
            <a:spcBef>
              <a:spcPct val="0"/>
            </a:spcBef>
            <a:spcAft>
              <a:spcPts val="0"/>
            </a:spcAft>
            <a:buNone/>
          </a:pPr>
          <a:r>
            <a:rPr lang="zh-CN" altLang="en-US" sz="1800" kern="1200" dirty="0">
              <a:latin typeface="Arial" panose="020B0604020202020204" pitchFamily="34" charset="0"/>
              <a:ea typeface="微软雅黑" panose="020B0503020204020204" pitchFamily="34" charset="-122"/>
              <a:sym typeface="Arial" panose="020B0604020202020204" pitchFamily="34" charset="0"/>
            </a:rPr>
            <a:t>（</a:t>
          </a:r>
          <a:r>
            <a:rPr lang="en-US" altLang="zh-CN" sz="1800" kern="1200" dirty="0">
              <a:latin typeface="Arial" panose="020B0604020202020204" pitchFamily="34" charset="0"/>
              <a:ea typeface="微软雅黑" panose="020B0503020204020204" pitchFamily="34" charset="-122"/>
              <a:sym typeface="Arial" panose="020B0604020202020204" pitchFamily="34" charset="0"/>
            </a:rPr>
            <a:t>4</a:t>
          </a:r>
          <a:r>
            <a:rPr lang="zh-CN" altLang="en-US" sz="1800" kern="1200" dirty="0">
              <a:latin typeface="Arial" panose="020B0604020202020204" pitchFamily="34" charset="0"/>
              <a:ea typeface="微软雅黑" panose="020B0503020204020204" pitchFamily="34" charset="-122"/>
              <a:sym typeface="Arial" panose="020B0604020202020204" pitchFamily="34" charset="0"/>
            </a:rPr>
            <a:t>）建立人机接口，提出可供选择的目标系统物理模型的数据流图</a:t>
          </a:r>
        </a:p>
      </dsp:txBody>
      <dsp:txXfrm>
        <a:off x="1915080" y="1878946"/>
        <a:ext cx="6992270" cy="586507"/>
      </dsp:txXfrm>
    </dsp:sp>
    <dsp:sp modelId="{A59D2FFE-2F0F-4C5A-8479-2C3C85B4D4DD}">
      <dsp:nvSpPr>
        <dsp:cNvPr id="0" name=""/>
        <dsp:cNvSpPr/>
      </dsp:nvSpPr>
      <dsp:spPr>
        <a:xfrm>
          <a:off x="1781470" y="2465453"/>
          <a:ext cx="712588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611EBC7-8C5E-4FF9-A15B-D4EAF9DF4363}">
      <dsp:nvSpPr>
        <dsp:cNvPr id="0" name=""/>
        <dsp:cNvSpPr/>
      </dsp:nvSpPr>
      <dsp:spPr>
        <a:xfrm>
          <a:off x="1915080" y="2494778"/>
          <a:ext cx="6992270" cy="586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20000"/>
            </a:lnSpc>
            <a:spcBef>
              <a:spcPct val="0"/>
            </a:spcBef>
            <a:spcAft>
              <a:spcPts val="0"/>
            </a:spcAft>
            <a:buNone/>
          </a:pPr>
          <a:r>
            <a:rPr lang="zh-CN" altLang="en-US" sz="1800" kern="1200" dirty="0">
              <a:latin typeface="Arial" panose="020B0604020202020204" pitchFamily="34" charset="0"/>
              <a:ea typeface="微软雅黑" panose="020B0503020204020204" pitchFamily="34" charset="-122"/>
              <a:sym typeface="Arial" panose="020B0604020202020204" pitchFamily="34" charset="0"/>
            </a:rPr>
            <a:t>（</a:t>
          </a:r>
          <a:r>
            <a:rPr lang="en-US" altLang="zh-CN" sz="1800" kern="1200" dirty="0">
              <a:latin typeface="Arial" panose="020B0604020202020204" pitchFamily="34" charset="0"/>
              <a:ea typeface="微软雅黑" panose="020B0503020204020204" pitchFamily="34" charset="-122"/>
              <a:sym typeface="Arial" panose="020B0604020202020204" pitchFamily="34" charset="0"/>
            </a:rPr>
            <a:t>5</a:t>
          </a:r>
          <a:r>
            <a:rPr lang="zh-CN" altLang="en-US" sz="1800" kern="1200" dirty="0">
              <a:latin typeface="Arial" panose="020B0604020202020204" pitchFamily="34" charset="0"/>
              <a:ea typeface="微软雅黑" panose="020B0503020204020204" pitchFamily="34" charset="-122"/>
              <a:sym typeface="Arial" panose="020B0604020202020204" pitchFamily="34" charset="0"/>
            </a:rPr>
            <a:t>）确定冬种方案的成本和风险等级，据此对各种方案进行分析</a:t>
          </a:r>
        </a:p>
      </dsp:txBody>
      <dsp:txXfrm>
        <a:off x="1915080" y="2494778"/>
        <a:ext cx="6992270" cy="586507"/>
      </dsp:txXfrm>
    </dsp:sp>
    <dsp:sp modelId="{C3876A0C-6192-4B80-A53B-F388C69A07DE}">
      <dsp:nvSpPr>
        <dsp:cNvPr id="0" name=""/>
        <dsp:cNvSpPr/>
      </dsp:nvSpPr>
      <dsp:spPr>
        <a:xfrm>
          <a:off x="1781470" y="3081286"/>
          <a:ext cx="712588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8C9CC82-0FD9-45BD-8405-2B240359A704}">
      <dsp:nvSpPr>
        <dsp:cNvPr id="0" name=""/>
        <dsp:cNvSpPr/>
      </dsp:nvSpPr>
      <dsp:spPr>
        <a:xfrm>
          <a:off x="1915080" y="3110611"/>
          <a:ext cx="6992270" cy="586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20000"/>
            </a:lnSpc>
            <a:spcBef>
              <a:spcPct val="0"/>
            </a:spcBef>
            <a:spcAft>
              <a:spcPts val="0"/>
            </a:spcAft>
            <a:buNone/>
          </a:pPr>
          <a:r>
            <a:rPr lang="zh-CN" altLang="en-US" sz="1800" kern="1200" dirty="0">
              <a:latin typeface="Arial" panose="020B0604020202020204" pitchFamily="34" charset="0"/>
              <a:ea typeface="微软雅黑" panose="020B0503020204020204" pitchFamily="34" charset="-122"/>
              <a:sym typeface="Arial" panose="020B0604020202020204" pitchFamily="34" charset="0"/>
            </a:rPr>
            <a:t>（</a:t>
          </a:r>
          <a:r>
            <a:rPr lang="en-US" altLang="zh-CN" sz="1800" kern="1200" dirty="0">
              <a:latin typeface="Arial" panose="020B0604020202020204" pitchFamily="34" charset="0"/>
              <a:ea typeface="微软雅黑" panose="020B0503020204020204" pitchFamily="34" charset="-122"/>
              <a:sym typeface="Arial" panose="020B0604020202020204" pitchFamily="34" charset="0"/>
            </a:rPr>
            <a:t>6</a:t>
          </a:r>
          <a:r>
            <a:rPr lang="zh-CN" altLang="en-US" sz="1800" kern="1200" dirty="0">
              <a:latin typeface="Arial" panose="020B0604020202020204" pitchFamily="34" charset="0"/>
              <a:ea typeface="微软雅黑" panose="020B0503020204020204" pitchFamily="34" charset="-122"/>
              <a:sym typeface="Arial" panose="020B0604020202020204" pitchFamily="34" charset="0"/>
            </a:rPr>
            <a:t>）选择一种</a:t>
          </a:r>
          <a:r>
            <a:rPr lang="zh-CN" altLang="en-US" sz="1800" kern="1200" dirty="0">
              <a:solidFill>
                <a:srgbClr val="FF0000"/>
              </a:solidFill>
              <a:latin typeface="Arial" panose="020B0604020202020204" pitchFamily="34" charset="0"/>
              <a:ea typeface="微软雅黑" panose="020B0503020204020204" pitchFamily="34" charset="-122"/>
              <a:sym typeface="Arial" panose="020B0604020202020204" pitchFamily="34" charset="0"/>
            </a:rPr>
            <a:t>可行性方案</a:t>
          </a:r>
        </a:p>
      </dsp:txBody>
      <dsp:txXfrm>
        <a:off x="1915080" y="3110611"/>
        <a:ext cx="6992270" cy="586507"/>
      </dsp:txXfrm>
    </dsp:sp>
    <dsp:sp modelId="{0B00E3B0-4A8D-495C-91CC-0A1426E06F4A}">
      <dsp:nvSpPr>
        <dsp:cNvPr id="0" name=""/>
        <dsp:cNvSpPr/>
      </dsp:nvSpPr>
      <dsp:spPr>
        <a:xfrm>
          <a:off x="1781470" y="3697118"/>
          <a:ext cx="712588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0B542D8-8866-45DB-9CD5-E2F858AD8773}">
      <dsp:nvSpPr>
        <dsp:cNvPr id="0" name=""/>
        <dsp:cNvSpPr/>
      </dsp:nvSpPr>
      <dsp:spPr>
        <a:xfrm>
          <a:off x="1915080" y="3726443"/>
          <a:ext cx="6992270" cy="586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20000"/>
            </a:lnSpc>
            <a:spcBef>
              <a:spcPct val="0"/>
            </a:spcBef>
            <a:spcAft>
              <a:spcPts val="0"/>
            </a:spcAft>
            <a:buNone/>
          </a:pPr>
          <a:r>
            <a:rPr lang="zh-CN" altLang="en-US" sz="1800" kern="1200" dirty="0">
              <a:latin typeface="Arial" panose="020B0604020202020204" pitchFamily="34" charset="0"/>
              <a:ea typeface="微软雅黑" panose="020B0503020204020204" pitchFamily="34" charset="-122"/>
              <a:sym typeface="Arial" panose="020B0604020202020204" pitchFamily="34" charset="0"/>
            </a:rPr>
            <a:t>（</a:t>
          </a:r>
          <a:r>
            <a:rPr lang="en-US" altLang="zh-CN" sz="1800" kern="1200" dirty="0">
              <a:latin typeface="Arial" panose="020B0604020202020204" pitchFamily="34" charset="0"/>
              <a:ea typeface="微软雅黑" panose="020B0503020204020204" pitchFamily="34" charset="-122"/>
              <a:sym typeface="Arial" panose="020B0604020202020204" pitchFamily="34" charset="0"/>
            </a:rPr>
            <a:t>7</a:t>
          </a:r>
          <a:r>
            <a:rPr lang="zh-CN" altLang="en-US" sz="1800" kern="1200" dirty="0">
              <a:latin typeface="Arial" panose="020B0604020202020204" pitchFamily="34" charset="0"/>
              <a:ea typeface="微软雅黑" panose="020B0503020204020204" pitchFamily="34" charset="-122"/>
              <a:sym typeface="Arial" panose="020B0604020202020204" pitchFamily="34" charset="0"/>
            </a:rPr>
            <a:t>）建立</a:t>
          </a:r>
          <a:r>
            <a:rPr lang="zh-CN" altLang="en-US" sz="1800" kern="1200" dirty="0">
              <a:solidFill>
                <a:srgbClr val="FF0000"/>
              </a:solidFill>
              <a:latin typeface="Arial" panose="020B0604020202020204" pitchFamily="34" charset="0"/>
              <a:ea typeface="微软雅黑" panose="020B0503020204020204" pitchFamily="34" charset="-122"/>
              <a:sym typeface="Arial" panose="020B0604020202020204" pitchFamily="34" charset="0"/>
            </a:rPr>
            <a:t>完整</a:t>
          </a:r>
          <a:r>
            <a:rPr lang="zh-CN" altLang="en-US" sz="1800" kern="1200" dirty="0">
              <a:latin typeface="Arial" panose="020B0604020202020204" pitchFamily="34" charset="0"/>
              <a:ea typeface="微软雅黑" panose="020B0503020204020204" pitchFamily="34" charset="-122"/>
              <a:sym typeface="Arial" panose="020B0604020202020204" pitchFamily="34" charset="0"/>
            </a:rPr>
            <a:t>的</a:t>
          </a:r>
          <a:r>
            <a:rPr lang="zh-CN" altLang="en-US" sz="1800" kern="1200" dirty="0">
              <a:solidFill>
                <a:srgbClr val="FF0000"/>
              </a:solidFill>
              <a:latin typeface="Arial" panose="020B0604020202020204" pitchFamily="34" charset="0"/>
              <a:ea typeface="微软雅黑" panose="020B0503020204020204" pitchFamily="34" charset="-122"/>
              <a:sym typeface="Arial" panose="020B0604020202020204" pitchFamily="34" charset="0"/>
            </a:rPr>
            <a:t>软件需求</a:t>
          </a:r>
          <a:endParaRPr lang="zh-CN" altLang="en-US" sz="1700" kern="1200"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dsp:txBody>
      <dsp:txXfrm>
        <a:off x="1915080" y="3726443"/>
        <a:ext cx="6992270" cy="586507"/>
      </dsp:txXfrm>
    </dsp:sp>
    <dsp:sp modelId="{414CA02A-EAEE-4C4E-A3DA-49BAAF1F8A19}">
      <dsp:nvSpPr>
        <dsp:cNvPr id="0" name=""/>
        <dsp:cNvSpPr/>
      </dsp:nvSpPr>
      <dsp:spPr>
        <a:xfrm>
          <a:off x="1781470" y="4312951"/>
          <a:ext cx="712588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77AC53-C5F4-40D2-916C-EEC5DD2EE416}">
      <dsp:nvSpPr>
        <dsp:cNvPr id="0" name=""/>
        <dsp:cNvSpPr/>
      </dsp:nvSpPr>
      <dsp:spPr>
        <a:xfrm>
          <a:off x="0" y="0"/>
          <a:ext cx="51307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C7CF42-381B-44F7-9348-8AED09414393}">
      <dsp:nvSpPr>
        <dsp:cNvPr id="0" name=""/>
        <dsp:cNvSpPr/>
      </dsp:nvSpPr>
      <dsp:spPr>
        <a:xfrm>
          <a:off x="0" y="0"/>
          <a:ext cx="1026160" cy="4214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t>系</a:t>
          </a:r>
          <a:endParaRPr lang="en-US" altLang="zh-CN" sz="2400" kern="1200" dirty="0"/>
        </a:p>
        <a:p>
          <a:pPr marL="0" lvl="0" indent="0" algn="l" defTabSz="1066800">
            <a:lnSpc>
              <a:spcPct val="90000"/>
            </a:lnSpc>
            <a:spcBef>
              <a:spcPct val="0"/>
            </a:spcBef>
            <a:spcAft>
              <a:spcPct val="35000"/>
            </a:spcAft>
            <a:buNone/>
          </a:pPr>
          <a:r>
            <a:rPr lang="zh-CN" altLang="en-US" sz="2400" kern="1200" dirty="0"/>
            <a:t>统</a:t>
          </a:r>
          <a:endParaRPr lang="en-US" altLang="zh-CN" sz="2400" kern="1200" dirty="0"/>
        </a:p>
        <a:p>
          <a:pPr marL="0" lvl="0" indent="0" algn="l" defTabSz="1066800">
            <a:lnSpc>
              <a:spcPct val="90000"/>
            </a:lnSpc>
            <a:spcBef>
              <a:spcPct val="0"/>
            </a:spcBef>
            <a:spcAft>
              <a:spcPct val="35000"/>
            </a:spcAft>
            <a:buNone/>
          </a:pPr>
          <a:r>
            <a:rPr lang="zh-CN" altLang="en-US" sz="2400" kern="1200" dirty="0"/>
            <a:t>设</a:t>
          </a:r>
          <a:endParaRPr lang="en-US" altLang="zh-CN" sz="2400" kern="1200" dirty="0"/>
        </a:p>
        <a:p>
          <a:pPr marL="0" lvl="0" indent="0" algn="l" defTabSz="1066800">
            <a:lnSpc>
              <a:spcPct val="90000"/>
            </a:lnSpc>
            <a:spcBef>
              <a:spcPct val="0"/>
            </a:spcBef>
            <a:spcAft>
              <a:spcPct val="35000"/>
            </a:spcAft>
            <a:buNone/>
          </a:pPr>
          <a:r>
            <a:rPr lang="zh-CN" altLang="en-US" sz="2400" kern="1200" dirty="0"/>
            <a:t>计</a:t>
          </a:r>
          <a:endParaRPr lang="en-US" altLang="zh-CN" sz="2400" kern="1200" dirty="0"/>
        </a:p>
        <a:p>
          <a:pPr marL="0" lvl="0" indent="0" algn="l" defTabSz="1066800">
            <a:lnSpc>
              <a:spcPct val="90000"/>
            </a:lnSpc>
            <a:spcBef>
              <a:spcPct val="0"/>
            </a:spcBef>
            <a:spcAft>
              <a:spcPct val="35000"/>
            </a:spcAft>
            <a:buNone/>
          </a:pPr>
          <a:r>
            <a:rPr lang="zh-CN" altLang="en-US" sz="2400" kern="1200" dirty="0"/>
            <a:t>阶</a:t>
          </a:r>
          <a:endParaRPr lang="en-US" altLang="zh-CN" sz="2400" kern="1200" dirty="0"/>
        </a:p>
        <a:p>
          <a:pPr marL="0" lvl="0" indent="0" algn="l" defTabSz="1066800">
            <a:lnSpc>
              <a:spcPct val="90000"/>
            </a:lnSpc>
            <a:spcBef>
              <a:spcPct val="0"/>
            </a:spcBef>
            <a:spcAft>
              <a:spcPct val="35000"/>
            </a:spcAft>
            <a:buNone/>
          </a:pPr>
          <a:r>
            <a:rPr lang="zh-CN" altLang="en-US" sz="2400" kern="1200" dirty="0"/>
            <a:t>段</a:t>
          </a:r>
        </a:p>
      </dsp:txBody>
      <dsp:txXfrm>
        <a:off x="0" y="0"/>
        <a:ext cx="1026160" cy="4214369"/>
      </dsp:txXfrm>
    </dsp:sp>
    <dsp:sp modelId="{F3596696-4D2F-419F-A2B1-F5DD2B96F4EE}">
      <dsp:nvSpPr>
        <dsp:cNvPr id="0" name=""/>
        <dsp:cNvSpPr/>
      </dsp:nvSpPr>
      <dsp:spPr>
        <a:xfrm>
          <a:off x="1103122" y="39715"/>
          <a:ext cx="4027678" cy="794309"/>
        </a:xfrm>
        <a:prstGeom prst="rect">
          <a:avLst/>
        </a:prstGeom>
        <a:no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需求分析</a:t>
          </a:r>
        </a:p>
      </dsp:txBody>
      <dsp:txXfrm>
        <a:off x="1103122" y="39715"/>
        <a:ext cx="4027678" cy="794309"/>
      </dsp:txXfrm>
    </dsp:sp>
    <dsp:sp modelId="{696266EF-9C17-4151-8C24-4D1031FEC459}">
      <dsp:nvSpPr>
        <dsp:cNvPr id="0" name=""/>
        <dsp:cNvSpPr/>
      </dsp:nvSpPr>
      <dsp:spPr>
        <a:xfrm>
          <a:off x="1026160" y="834025"/>
          <a:ext cx="410464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A100FED-BDDA-4450-A8C3-AC9CA29823D0}">
      <dsp:nvSpPr>
        <dsp:cNvPr id="0" name=""/>
        <dsp:cNvSpPr/>
      </dsp:nvSpPr>
      <dsp:spPr>
        <a:xfrm>
          <a:off x="1103122" y="873740"/>
          <a:ext cx="4027678" cy="794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系统流程图设计</a:t>
          </a:r>
        </a:p>
      </dsp:txBody>
      <dsp:txXfrm>
        <a:off x="1103122" y="873740"/>
        <a:ext cx="4027678" cy="794309"/>
      </dsp:txXfrm>
    </dsp:sp>
    <dsp:sp modelId="{A5018F64-AE60-4B10-B519-A30D2B5B1B0E}">
      <dsp:nvSpPr>
        <dsp:cNvPr id="0" name=""/>
        <dsp:cNvSpPr/>
      </dsp:nvSpPr>
      <dsp:spPr>
        <a:xfrm>
          <a:off x="1026160" y="1668050"/>
          <a:ext cx="410464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A7E7EF6-2AED-4D5A-8EDA-2422046207BA}">
      <dsp:nvSpPr>
        <dsp:cNvPr id="0" name=""/>
        <dsp:cNvSpPr/>
      </dsp:nvSpPr>
      <dsp:spPr>
        <a:xfrm>
          <a:off x="1103122" y="1707766"/>
          <a:ext cx="4027678" cy="794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系统模块划分</a:t>
          </a:r>
          <a:endParaRPr lang="en-US" altLang="zh-CN" sz="2000" kern="1200" dirty="0"/>
        </a:p>
      </dsp:txBody>
      <dsp:txXfrm>
        <a:off x="1103122" y="1707766"/>
        <a:ext cx="4027678" cy="794309"/>
      </dsp:txXfrm>
    </dsp:sp>
    <dsp:sp modelId="{A53FE041-BD6C-4E6C-A31D-8FA562929660}">
      <dsp:nvSpPr>
        <dsp:cNvPr id="0" name=""/>
        <dsp:cNvSpPr/>
      </dsp:nvSpPr>
      <dsp:spPr>
        <a:xfrm>
          <a:off x="1026160" y="2502075"/>
          <a:ext cx="410464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6A26F48-783B-42B9-AADE-B8F7873E94B3}">
      <dsp:nvSpPr>
        <dsp:cNvPr id="0" name=""/>
        <dsp:cNvSpPr/>
      </dsp:nvSpPr>
      <dsp:spPr>
        <a:xfrm>
          <a:off x="1103122" y="2541791"/>
          <a:ext cx="4027678" cy="794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模块之间关系的确定</a:t>
          </a:r>
          <a:endParaRPr lang="en-US" altLang="zh-CN" sz="2000" kern="1200" dirty="0"/>
        </a:p>
      </dsp:txBody>
      <dsp:txXfrm>
        <a:off x="1103122" y="2541791"/>
        <a:ext cx="4027678" cy="794309"/>
      </dsp:txXfrm>
    </dsp:sp>
    <dsp:sp modelId="{ED0DB80B-5AB0-41AD-8215-99100250F241}">
      <dsp:nvSpPr>
        <dsp:cNvPr id="0" name=""/>
        <dsp:cNvSpPr/>
      </dsp:nvSpPr>
      <dsp:spPr>
        <a:xfrm>
          <a:off x="1026160" y="3336101"/>
          <a:ext cx="410464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F58184D-12F6-41B4-9B8B-83F843979E86}">
      <dsp:nvSpPr>
        <dsp:cNvPr id="0" name=""/>
        <dsp:cNvSpPr/>
      </dsp:nvSpPr>
      <dsp:spPr>
        <a:xfrm>
          <a:off x="1103122" y="3375816"/>
          <a:ext cx="4027678" cy="794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系统测试计划的制订</a:t>
          </a:r>
          <a:endParaRPr lang="en-US" altLang="zh-CN" sz="2000" kern="1200" dirty="0"/>
        </a:p>
      </dsp:txBody>
      <dsp:txXfrm>
        <a:off x="1103122" y="3375816"/>
        <a:ext cx="4027678" cy="794309"/>
      </dsp:txXfrm>
    </dsp:sp>
    <dsp:sp modelId="{8C7ECAC3-FF2A-47D3-ACD8-1732AE0C4AA2}">
      <dsp:nvSpPr>
        <dsp:cNvPr id="0" name=""/>
        <dsp:cNvSpPr/>
      </dsp:nvSpPr>
      <dsp:spPr>
        <a:xfrm>
          <a:off x="1026160" y="4170126"/>
          <a:ext cx="410464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77AC53-C5F4-40D2-916C-EEC5DD2EE416}">
      <dsp:nvSpPr>
        <dsp:cNvPr id="0" name=""/>
        <dsp:cNvSpPr/>
      </dsp:nvSpPr>
      <dsp:spPr>
        <a:xfrm>
          <a:off x="0" y="0"/>
          <a:ext cx="51307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C7CF42-381B-44F7-9348-8AED09414393}">
      <dsp:nvSpPr>
        <dsp:cNvPr id="0" name=""/>
        <dsp:cNvSpPr/>
      </dsp:nvSpPr>
      <dsp:spPr>
        <a:xfrm>
          <a:off x="0" y="0"/>
          <a:ext cx="1026160" cy="4214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t>结</a:t>
          </a:r>
          <a:endParaRPr lang="en-US" altLang="zh-CN" sz="2400" kern="1200" dirty="0"/>
        </a:p>
        <a:p>
          <a:pPr marL="0" lvl="0" indent="0" algn="l" defTabSz="1066800">
            <a:lnSpc>
              <a:spcPct val="90000"/>
            </a:lnSpc>
            <a:spcBef>
              <a:spcPct val="0"/>
            </a:spcBef>
            <a:spcAft>
              <a:spcPct val="35000"/>
            </a:spcAft>
            <a:buNone/>
          </a:pPr>
          <a:r>
            <a:rPr lang="zh-CN" altLang="en-US" sz="2400" kern="1200" dirty="0"/>
            <a:t>构</a:t>
          </a:r>
          <a:endParaRPr lang="en-US" altLang="zh-CN" sz="2400" kern="1200" dirty="0"/>
        </a:p>
        <a:p>
          <a:pPr marL="0" lvl="0" indent="0" algn="l" defTabSz="1066800">
            <a:lnSpc>
              <a:spcPct val="90000"/>
            </a:lnSpc>
            <a:spcBef>
              <a:spcPct val="0"/>
            </a:spcBef>
            <a:spcAft>
              <a:spcPct val="35000"/>
            </a:spcAft>
            <a:buNone/>
          </a:pPr>
          <a:r>
            <a:rPr lang="zh-CN" altLang="en-US" sz="2400" kern="1200" dirty="0"/>
            <a:t>设</a:t>
          </a:r>
          <a:endParaRPr lang="en-US" altLang="zh-CN" sz="2400" kern="1200" dirty="0"/>
        </a:p>
        <a:p>
          <a:pPr marL="0" lvl="0" indent="0" algn="l" defTabSz="1066800">
            <a:lnSpc>
              <a:spcPct val="90000"/>
            </a:lnSpc>
            <a:spcBef>
              <a:spcPct val="0"/>
            </a:spcBef>
            <a:spcAft>
              <a:spcPct val="35000"/>
            </a:spcAft>
            <a:buNone/>
          </a:pPr>
          <a:r>
            <a:rPr lang="zh-CN" altLang="en-US" sz="2400" kern="1200" dirty="0"/>
            <a:t>计</a:t>
          </a:r>
          <a:endParaRPr lang="en-US" altLang="zh-CN" sz="2400" kern="1200" dirty="0"/>
        </a:p>
        <a:p>
          <a:pPr marL="0" lvl="0" indent="0" algn="l" defTabSz="1066800">
            <a:lnSpc>
              <a:spcPct val="90000"/>
            </a:lnSpc>
            <a:spcBef>
              <a:spcPct val="0"/>
            </a:spcBef>
            <a:spcAft>
              <a:spcPct val="35000"/>
            </a:spcAft>
            <a:buNone/>
          </a:pPr>
          <a:r>
            <a:rPr lang="zh-CN" altLang="en-US" sz="2400" kern="1200" dirty="0"/>
            <a:t>阶</a:t>
          </a:r>
          <a:endParaRPr lang="en-US" altLang="zh-CN" sz="2400" kern="1200" dirty="0"/>
        </a:p>
        <a:p>
          <a:pPr marL="0" lvl="0" indent="0" algn="l" defTabSz="1066800">
            <a:lnSpc>
              <a:spcPct val="90000"/>
            </a:lnSpc>
            <a:spcBef>
              <a:spcPct val="0"/>
            </a:spcBef>
            <a:spcAft>
              <a:spcPct val="35000"/>
            </a:spcAft>
            <a:buNone/>
          </a:pPr>
          <a:r>
            <a:rPr lang="zh-CN" altLang="en-US" sz="2400" kern="1200" dirty="0"/>
            <a:t>段</a:t>
          </a:r>
        </a:p>
      </dsp:txBody>
      <dsp:txXfrm>
        <a:off x="0" y="0"/>
        <a:ext cx="1026160" cy="4214369"/>
      </dsp:txXfrm>
    </dsp:sp>
    <dsp:sp modelId="{F3596696-4D2F-419F-A2B1-F5DD2B96F4EE}">
      <dsp:nvSpPr>
        <dsp:cNvPr id="0" name=""/>
        <dsp:cNvSpPr/>
      </dsp:nvSpPr>
      <dsp:spPr>
        <a:xfrm>
          <a:off x="1103122" y="39715"/>
          <a:ext cx="4027678" cy="794309"/>
        </a:xfrm>
        <a:prstGeom prst="rect">
          <a:avLst/>
        </a:prstGeom>
        <a:noFill/>
        <a:ln>
          <a:solidFill>
            <a:srgbClr val="FFFFFF"/>
          </a:solid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模块详细设计</a:t>
          </a:r>
        </a:p>
      </dsp:txBody>
      <dsp:txXfrm>
        <a:off x="1103122" y="39715"/>
        <a:ext cx="4027678" cy="794309"/>
      </dsp:txXfrm>
    </dsp:sp>
    <dsp:sp modelId="{696266EF-9C17-4151-8C24-4D1031FEC459}">
      <dsp:nvSpPr>
        <dsp:cNvPr id="0" name=""/>
        <dsp:cNvSpPr/>
      </dsp:nvSpPr>
      <dsp:spPr>
        <a:xfrm>
          <a:off x="1026160" y="834025"/>
          <a:ext cx="410464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A100FED-BDDA-4450-A8C3-AC9CA29823D0}">
      <dsp:nvSpPr>
        <dsp:cNvPr id="0" name=""/>
        <dsp:cNvSpPr/>
      </dsp:nvSpPr>
      <dsp:spPr>
        <a:xfrm>
          <a:off x="1103122" y="873740"/>
          <a:ext cx="4027678" cy="794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模块划分</a:t>
          </a:r>
        </a:p>
      </dsp:txBody>
      <dsp:txXfrm>
        <a:off x="1103122" y="873740"/>
        <a:ext cx="4027678" cy="794309"/>
      </dsp:txXfrm>
    </dsp:sp>
    <dsp:sp modelId="{A5018F64-AE60-4B10-B519-A30D2B5B1B0E}">
      <dsp:nvSpPr>
        <dsp:cNvPr id="0" name=""/>
        <dsp:cNvSpPr/>
      </dsp:nvSpPr>
      <dsp:spPr>
        <a:xfrm>
          <a:off x="1026160" y="1668050"/>
          <a:ext cx="410464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A7E7EF6-2AED-4D5A-8EDA-2422046207BA}">
      <dsp:nvSpPr>
        <dsp:cNvPr id="0" name=""/>
        <dsp:cNvSpPr/>
      </dsp:nvSpPr>
      <dsp:spPr>
        <a:xfrm>
          <a:off x="1103122" y="1707766"/>
          <a:ext cx="4027678" cy="794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确定模块接口</a:t>
          </a:r>
          <a:endParaRPr lang="en-US" altLang="zh-CN" sz="2000" kern="1200" dirty="0"/>
        </a:p>
      </dsp:txBody>
      <dsp:txXfrm>
        <a:off x="1103122" y="1707766"/>
        <a:ext cx="4027678" cy="794309"/>
      </dsp:txXfrm>
    </dsp:sp>
    <dsp:sp modelId="{A53FE041-BD6C-4E6C-A31D-8FA562929660}">
      <dsp:nvSpPr>
        <dsp:cNvPr id="0" name=""/>
        <dsp:cNvSpPr/>
      </dsp:nvSpPr>
      <dsp:spPr>
        <a:xfrm>
          <a:off x="1026160" y="2502075"/>
          <a:ext cx="4104640" cy="0"/>
        </a:xfrm>
        <a:prstGeom prst="line">
          <a:avLst/>
        </a:prstGeom>
        <a:solidFill>
          <a:schemeClr val="accent1">
            <a:hueOff val="0"/>
            <a:satOff val="0"/>
            <a:lumOff val="0"/>
            <a:alphaOff val="0"/>
          </a:schemeClr>
        </a:solidFill>
        <a:ln w="12700" cap="flat" cmpd="sng" algn="ctr">
          <a:solidFill>
            <a:srgbClr val="FFFFFF"/>
          </a:solidFill>
          <a:prstDash val="solid"/>
          <a:miter lim="800000"/>
        </a:ln>
        <a:effectLst/>
      </dsp:spPr>
      <dsp:style>
        <a:lnRef idx="2">
          <a:scrgbClr r="0" g="0" b="0"/>
        </a:lnRef>
        <a:fillRef idx="1">
          <a:scrgbClr r="0" g="0" b="0"/>
        </a:fillRef>
        <a:effectRef idx="0">
          <a:scrgbClr r="0" g="0" b="0"/>
        </a:effectRef>
        <a:fontRef idx="minor"/>
      </dsp:style>
    </dsp:sp>
    <dsp:sp modelId="{56A26F48-783B-42B9-AADE-B8F7873E94B3}">
      <dsp:nvSpPr>
        <dsp:cNvPr id="0" name=""/>
        <dsp:cNvSpPr/>
      </dsp:nvSpPr>
      <dsp:spPr>
        <a:xfrm>
          <a:off x="1103122" y="2541791"/>
          <a:ext cx="4027678" cy="794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编写伪代码</a:t>
          </a:r>
          <a:endParaRPr lang="en-US" altLang="zh-CN" sz="2000" kern="1200" dirty="0"/>
        </a:p>
      </dsp:txBody>
      <dsp:txXfrm>
        <a:off x="1103122" y="2541791"/>
        <a:ext cx="4027678" cy="794309"/>
      </dsp:txXfrm>
    </dsp:sp>
    <dsp:sp modelId="{ED0DB80B-5AB0-41AD-8215-99100250F241}">
      <dsp:nvSpPr>
        <dsp:cNvPr id="0" name=""/>
        <dsp:cNvSpPr/>
      </dsp:nvSpPr>
      <dsp:spPr>
        <a:xfrm>
          <a:off x="1026160" y="3336101"/>
          <a:ext cx="410464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F58184D-12F6-41B4-9B8B-83F843979E86}">
      <dsp:nvSpPr>
        <dsp:cNvPr id="0" name=""/>
        <dsp:cNvSpPr/>
      </dsp:nvSpPr>
      <dsp:spPr>
        <a:xfrm>
          <a:off x="1103122" y="3375816"/>
          <a:ext cx="4027678" cy="794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模块测试计划制订</a:t>
          </a:r>
          <a:endParaRPr lang="en-US" altLang="zh-CN" sz="2000" kern="1200" dirty="0"/>
        </a:p>
      </dsp:txBody>
      <dsp:txXfrm>
        <a:off x="1103122" y="3375816"/>
        <a:ext cx="4027678" cy="794309"/>
      </dsp:txXfrm>
    </dsp:sp>
    <dsp:sp modelId="{8C7ECAC3-FF2A-47D3-ACD8-1732AE0C4AA2}">
      <dsp:nvSpPr>
        <dsp:cNvPr id="0" name=""/>
        <dsp:cNvSpPr/>
      </dsp:nvSpPr>
      <dsp:spPr>
        <a:xfrm>
          <a:off x="1026160" y="4170126"/>
          <a:ext cx="410464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0" y="0"/>
          <a:ext cx="10742273" cy="294207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229" y="882621"/>
          <a:ext cx="1125696" cy="11768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mn-lt"/>
              <a:ea typeface="+mn-ea"/>
              <a:cs typeface="+mn-ea"/>
              <a:sym typeface="+mn-lt"/>
            </a:rPr>
            <a:t>1.</a:t>
          </a:r>
          <a:r>
            <a:rPr lang="zh-CN" altLang="en-US" sz="1500" kern="1200" dirty="0">
              <a:latin typeface="+mn-lt"/>
              <a:ea typeface="+mn-ea"/>
              <a:cs typeface="+mn-ea"/>
              <a:sym typeface="+mn-lt"/>
            </a:rPr>
            <a:t>设想供选择的方案</a:t>
          </a:r>
        </a:p>
      </dsp:txBody>
      <dsp:txXfrm>
        <a:off x="55181" y="937573"/>
        <a:ext cx="1015792" cy="1066924"/>
      </dsp:txXfrm>
    </dsp:sp>
    <dsp:sp modelId="{9AC638AA-4118-46D7-9C19-812A2389F7AF}">
      <dsp:nvSpPr>
        <dsp:cNvPr id="0" name=""/>
        <dsp:cNvSpPr/>
      </dsp:nvSpPr>
      <dsp:spPr>
        <a:xfrm>
          <a:off x="1202244" y="882621"/>
          <a:ext cx="1125696" cy="117682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mn-lt"/>
              <a:ea typeface="+mn-ea"/>
              <a:cs typeface="+mn-ea"/>
              <a:sym typeface="+mn-lt"/>
            </a:rPr>
            <a:t>2.</a:t>
          </a:r>
          <a:r>
            <a:rPr lang="zh-CN" altLang="en-US" sz="1500" kern="1200" dirty="0">
              <a:latin typeface="+mn-lt"/>
              <a:ea typeface="+mn-ea"/>
              <a:cs typeface="+mn-ea"/>
              <a:sym typeface="+mn-lt"/>
            </a:rPr>
            <a:t>选取合理的方案</a:t>
          </a:r>
        </a:p>
      </dsp:txBody>
      <dsp:txXfrm>
        <a:off x="1257196" y="937573"/>
        <a:ext cx="1015792" cy="1066924"/>
      </dsp:txXfrm>
    </dsp:sp>
    <dsp:sp modelId="{E61B7969-2C12-430E-B223-CEA08ABCACCD}">
      <dsp:nvSpPr>
        <dsp:cNvPr id="0" name=""/>
        <dsp:cNvSpPr/>
      </dsp:nvSpPr>
      <dsp:spPr>
        <a:xfrm>
          <a:off x="2404260" y="882621"/>
          <a:ext cx="1125696" cy="117682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mn-lt"/>
              <a:ea typeface="+mn-ea"/>
              <a:cs typeface="+mn-ea"/>
              <a:sym typeface="+mn-lt"/>
            </a:rPr>
            <a:t>3.</a:t>
          </a:r>
          <a:r>
            <a:rPr lang="zh-CN" altLang="en-US" sz="1500" kern="1200" dirty="0">
              <a:latin typeface="+mn-lt"/>
              <a:ea typeface="+mn-ea"/>
              <a:cs typeface="+mn-ea"/>
              <a:sym typeface="+mn-lt"/>
            </a:rPr>
            <a:t>推荐最佳方案</a:t>
          </a:r>
        </a:p>
      </dsp:txBody>
      <dsp:txXfrm>
        <a:off x="2459212" y="937573"/>
        <a:ext cx="1015792" cy="1066924"/>
      </dsp:txXfrm>
    </dsp:sp>
    <dsp:sp modelId="{C6D392D6-2A75-421C-8620-73601259257C}">
      <dsp:nvSpPr>
        <dsp:cNvPr id="0" name=""/>
        <dsp:cNvSpPr/>
      </dsp:nvSpPr>
      <dsp:spPr>
        <a:xfrm>
          <a:off x="3606275" y="882621"/>
          <a:ext cx="1125696" cy="11768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mn-lt"/>
              <a:ea typeface="+mn-ea"/>
              <a:cs typeface="+mn-ea"/>
              <a:sym typeface="+mn-lt"/>
            </a:rPr>
            <a:t>4.</a:t>
          </a:r>
          <a:r>
            <a:rPr lang="zh-CN" altLang="en-US" sz="1500" kern="1200" dirty="0">
              <a:latin typeface="+mn-lt"/>
              <a:ea typeface="+mn-ea"/>
              <a:cs typeface="+mn-ea"/>
              <a:sym typeface="+mn-lt"/>
            </a:rPr>
            <a:t>功能分解</a:t>
          </a:r>
        </a:p>
      </dsp:txBody>
      <dsp:txXfrm>
        <a:off x="3661227" y="937573"/>
        <a:ext cx="1015792" cy="1066924"/>
      </dsp:txXfrm>
    </dsp:sp>
    <dsp:sp modelId="{30FEFDE0-72C5-43C4-86AB-9A4EB5DF3D13}">
      <dsp:nvSpPr>
        <dsp:cNvPr id="0" name=""/>
        <dsp:cNvSpPr/>
      </dsp:nvSpPr>
      <dsp:spPr>
        <a:xfrm>
          <a:off x="4808291" y="882621"/>
          <a:ext cx="1125696" cy="117682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mn-lt"/>
              <a:ea typeface="+mn-ea"/>
              <a:cs typeface="+mn-ea"/>
              <a:sym typeface="+mn-lt"/>
            </a:rPr>
            <a:t>5.</a:t>
          </a:r>
          <a:r>
            <a:rPr lang="zh-CN" altLang="en-US" sz="1500" kern="1200" dirty="0">
              <a:latin typeface="+mn-lt"/>
              <a:ea typeface="+mn-ea"/>
              <a:cs typeface="+mn-ea"/>
              <a:sym typeface="+mn-lt"/>
            </a:rPr>
            <a:t>设计软件结构</a:t>
          </a:r>
        </a:p>
      </dsp:txBody>
      <dsp:txXfrm>
        <a:off x="4863243" y="937573"/>
        <a:ext cx="1015792" cy="1066924"/>
      </dsp:txXfrm>
    </dsp:sp>
    <dsp:sp modelId="{81401272-BC52-4F83-AC08-AF7A4519B21B}">
      <dsp:nvSpPr>
        <dsp:cNvPr id="0" name=""/>
        <dsp:cNvSpPr/>
      </dsp:nvSpPr>
      <dsp:spPr>
        <a:xfrm>
          <a:off x="6010306" y="882621"/>
          <a:ext cx="1125696" cy="11768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mn-lt"/>
              <a:ea typeface="+mn-ea"/>
              <a:cs typeface="+mn-ea"/>
              <a:sym typeface="+mn-lt"/>
            </a:rPr>
            <a:t>6.</a:t>
          </a:r>
          <a:r>
            <a:rPr lang="zh-CN" altLang="en-US" sz="1500" kern="1200" dirty="0">
              <a:latin typeface="+mn-lt"/>
              <a:ea typeface="+mn-ea"/>
              <a:cs typeface="+mn-ea"/>
              <a:sym typeface="+mn-lt"/>
            </a:rPr>
            <a:t>设计数据库</a:t>
          </a:r>
        </a:p>
      </dsp:txBody>
      <dsp:txXfrm>
        <a:off x="6065258" y="937573"/>
        <a:ext cx="1015792" cy="1066924"/>
      </dsp:txXfrm>
    </dsp:sp>
    <dsp:sp modelId="{5AD40EA0-F5B0-4336-9071-D126AF3ADCB8}">
      <dsp:nvSpPr>
        <dsp:cNvPr id="0" name=""/>
        <dsp:cNvSpPr/>
      </dsp:nvSpPr>
      <dsp:spPr>
        <a:xfrm>
          <a:off x="7212321" y="882621"/>
          <a:ext cx="1125696" cy="117682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mn-lt"/>
              <a:ea typeface="+mn-ea"/>
              <a:cs typeface="+mn-ea"/>
              <a:sym typeface="+mn-lt"/>
            </a:rPr>
            <a:t>7.</a:t>
          </a:r>
          <a:r>
            <a:rPr lang="zh-CN" altLang="en-US" sz="1500" kern="1200" dirty="0">
              <a:latin typeface="+mn-lt"/>
              <a:ea typeface="+mn-ea"/>
              <a:cs typeface="+mn-ea"/>
              <a:sym typeface="+mn-lt"/>
            </a:rPr>
            <a:t>制定测试计划</a:t>
          </a:r>
        </a:p>
      </dsp:txBody>
      <dsp:txXfrm>
        <a:off x="7267273" y="937573"/>
        <a:ext cx="1015792" cy="1066924"/>
      </dsp:txXfrm>
    </dsp:sp>
    <dsp:sp modelId="{5250536A-FD7D-417D-8357-C9A3DAF33E3D}">
      <dsp:nvSpPr>
        <dsp:cNvPr id="0" name=""/>
        <dsp:cNvSpPr/>
      </dsp:nvSpPr>
      <dsp:spPr>
        <a:xfrm>
          <a:off x="8414337" y="882621"/>
          <a:ext cx="1125696" cy="117682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mn-lt"/>
              <a:ea typeface="+mn-ea"/>
              <a:cs typeface="+mn-ea"/>
              <a:sym typeface="+mn-lt"/>
            </a:rPr>
            <a:t>8.</a:t>
          </a:r>
          <a:r>
            <a:rPr lang="zh-CN" altLang="en-US" sz="1500" kern="1200" dirty="0">
              <a:latin typeface="+mn-lt"/>
              <a:ea typeface="+mn-ea"/>
              <a:cs typeface="+mn-ea"/>
              <a:sym typeface="+mn-lt"/>
            </a:rPr>
            <a:t>书写文档</a:t>
          </a:r>
        </a:p>
      </dsp:txBody>
      <dsp:txXfrm>
        <a:off x="8469289" y="937573"/>
        <a:ext cx="1015792" cy="1066924"/>
      </dsp:txXfrm>
    </dsp:sp>
    <dsp:sp modelId="{AF8C22EE-F522-4028-ACA1-9EB2A728BF28}">
      <dsp:nvSpPr>
        <dsp:cNvPr id="0" name=""/>
        <dsp:cNvSpPr/>
      </dsp:nvSpPr>
      <dsp:spPr>
        <a:xfrm>
          <a:off x="9616352" y="882621"/>
          <a:ext cx="1125696" cy="11768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mn-lt"/>
              <a:ea typeface="+mn-ea"/>
              <a:cs typeface="+mn-ea"/>
              <a:sym typeface="+mn-lt"/>
            </a:rPr>
            <a:t>9.</a:t>
          </a:r>
          <a:r>
            <a:rPr lang="zh-CN" altLang="en-US" sz="1500" kern="1200" dirty="0">
              <a:latin typeface="+mn-lt"/>
              <a:ea typeface="+mn-ea"/>
              <a:cs typeface="+mn-ea"/>
              <a:sym typeface="+mn-lt"/>
            </a:rPr>
            <a:t>审查和复审</a:t>
          </a:r>
        </a:p>
      </dsp:txBody>
      <dsp:txXfrm>
        <a:off x="9671304" y="937573"/>
        <a:ext cx="1015792" cy="106692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5" y="0"/>
          <a:ext cx="11864268" cy="225582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3235" y="676747"/>
          <a:ext cx="1235786" cy="9023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1.</a:t>
          </a:r>
          <a:r>
            <a:rPr lang="zh-CN" altLang="en-US" sz="1600" kern="1200" dirty="0">
              <a:latin typeface="+mn-lt"/>
              <a:ea typeface="+mn-ea"/>
              <a:cs typeface="+mn-ea"/>
              <a:sym typeface="+mn-lt"/>
            </a:rPr>
            <a:t>设想供选择的方案</a:t>
          </a:r>
        </a:p>
      </dsp:txBody>
      <dsp:txXfrm>
        <a:off x="47283" y="720795"/>
        <a:ext cx="1147690" cy="814234"/>
      </dsp:txXfrm>
    </dsp:sp>
    <dsp:sp modelId="{9AC638AA-4118-46D7-9C19-812A2389F7AF}">
      <dsp:nvSpPr>
        <dsp:cNvPr id="0" name=""/>
        <dsp:cNvSpPr/>
      </dsp:nvSpPr>
      <dsp:spPr>
        <a:xfrm>
          <a:off x="1330987" y="676747"/>
          <a:ext cx="1235786" cy="9023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2.</a:t>
          </a:r>
          <a:r>
            <a:rPr lang="zh-CN" altLang="en-US" sz="1600" kern="1200" dirty="0">
              <a:latin typeface="+mn-lt"/>
              <a:ea typeface="+mn-ea"/>
              <a:cs typeface="+mn-ea"/>
              <a:sym typeface="+mn-lt"/>
            </a:rPr>
            <a:t>选取合理的方案</a:t>
          </a:r>
        </a:p>
      </dsp:txBody>
      <dsp:txXfrm>
        <a:off x="1375035" y="720795"/>
        <a:ext cx="1147690" cy="814234"/>
      </dsp:txXfrm>
    </dsp:sp>
    <dsp:sp modelId="{E61B7969-2C12-430E-B223-CEA08ABCACCD}">
      <dsp:nvSpPr>
        <dsp:cNvPr id="0" name=""/>
        <dsp:cNvSpPr/>
      </dsp:nvSpPr>
      <dsp:spPr>
        <a:xfrm>
          <a:off x="2658739" y="676747"/>
          <a:ext cx="1235786" cy="9023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3.</a:t>
          </a:r>
          <a:r>
            <a:rPr lang="zh-CN" altLang="en-US" sz="1600" kern="1200" dirty="0">
              <a:latin typeface="+mn-lt"/>
              <a:ea typeface="+mn-ea"/>
              <a:cs typeface="+mn-ea"/>
              <a:sym typeface="+mn-lt"/>
            </a:rPr>
            <a:t>推荐最佳方案</a:t>
          </a:r>
        </a:p>
      </dsp:txBody>
      <dsp:txXfrm>
        <a:off x="2702787" y="720795"/>
        <a:ext cx="1147690" cy="814234"/>
      </dsp:txXfrm>
    </dsp:sp>
    <dsp:sp modelId="{C6D392D6-2A75-421C-8620-73601259257C}">
      <dsp:nvSpPr>
        <dsp:cNvPr id="0" name=""/>
        <dsp:cNvSpPr/>
      </dsp:nvSpPr>
      <dsp:spPr>
        <a:xfrm>
          <a:off x="3986491" y="676747"/>
          <a:ext cx="1235786" cy="9023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4.</a:t>
          </a:r>
          <a:r>
            <a:rPr lang="zh-CN" altLang="en-US" sz="1600" kern="1200" dirty="0">
              <a:latin typeface="+mn-lt"/>
              <a:ea typeface="+mn-ea"/>
              <a:cs typeface="+mn-ea"/>
              <a:sym typeface="+mn-lt"/>
            </a:rPr>
            <a:t>功能分解</a:t>
          </a:r>
        </a:p>
      </dsp:txBody>
      <dsp:txXfrm>
        <a:off x="4030539" y="720795"/>
        <a:ext cx="1147690" cy="814234"/>
      </dsp:txXfrm>
    </dsp:sp>
    <dsp:sp modelId="{30FEFDE0-72C5-43C4-86AB-9A4EB5DF3D13}">
      <dsp:nvSpPr>
        <dsp:cNvPr id="0" name=""/>
        <dsp:cNvSpPr/>
      </dsp:nvSpPr>
      <dsp:spPr>
        <a:xfrm>
          <a:off x="5314243" y="676747"/>
          <a:ext cx="1235786" cy="9023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5.</a:t>
          </a:r>
          <a:r>
            <a:rPr lang="zh-CN" altLang="en-US" sz="1600" kern="1200" dirty="0">
              <a:latin typeface="+mn-lt"/>
              <a:ea typeface="+mn-ea"/>
              <a:cs typeface="+mn-ea"/>
              <a:sym typeface="+mn-lt"/>
            </a:rPr>
            <a:t>设计软件结构</a:t>
          </a:r>
        </a:p>
      </dsp:txBody>
      <dsp:txXfrm>
        <a:off x="5358291" y="720795"/>
        <a:ext cx="1147690" cy="814234"/>
      </dsp:txXfrm>
    </dsp:sp>
    <dsp:sp modelId="{81401272-BC52-4F83-AC08-AF7A4519B21B}">
      <dsp:nvSpPr>
        <dsp:cNvPr id="0" name=""/>
        <dsp:cNvSpPr/>
      </dsp:nvSpPr>
      <dsp:spPr>
        <a:xfrm>
          <a:off x="6641995" y="676747"/>
          <a:ext cx="1235786" cy="9023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6.</a:t>
          </a:r>
          <a:r>
            <a:rPr lang="zh-CN" altLang="en-US" sz="1600" kern="1200" dirty="0">
              <a:latin typeface="+mn-lt"/>
              <a:ea typeface="+mn-ea"/>
              <a:cs typeface="+mn-ea"/>
              <a:sym typeface="+mn-lt"/>
            </a:rPr>
            <a:t>设计数据库</a:t>
          </a:r>
        </a:p>
      </dsp:txBody>
      <dsp:txXfrm>
        <a:off x="6686043" y="720795"/>
        <a:ext cx="1147690" cy="814234"/>
      </dsp:txXfrm>
    </dsp:sp>
    <dsp:sp modelId="{5AD40EA0-F5B0-4336-9071-D126AF3ADCB8}">
      <dsp:nvSpPr>
        <dsp:cNvPr id="0" name=""/>
        <dsp:cNvSpPr/>
      </dsp:nvSpPr>
      <dsp:spPr>
        <a:xfrm>
          <a:off x="7969747" y="676747"/>
          <a:ext cx="1235786" cy="9023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7.</a:t>
          </a:r>
          <a:r>
            <a:rPr lang="zh-CN" altLang="en-US" sz="1600" kern="1200" dirty="0">
              <a:latin typeface="+mn-lt"/>
              <a:ea typeface="+mn-ea"/>
              <a:cs typeface="+mn-ea"/>
              <a:sym typeface="+mn-lt"/>
            </a:rPr>
            <a:t>制定测试计划</a:t>
          </a:r>
        </a:p>
      </dsp:txBody>
      <dsp:txXfrm>
        <a:off x="8013795" y="720795"/>
        <a:ext cx="1147690" cy="814234"/>
      </dsp:txXfrm>
    </dsp:sp>
    <dsp:sp modelId="{5250536A-FD7D-417D-8357-C9A3DAF33E3D}">
      <dsp:nvSpPr>
        <dsp:cNvPr id="0" name=""/>
        <dsp:cNvSpPr/>
      </dsp:nvSpPr>
      <dsp:spPr>
        <a:xfrm>
          <a:off x="9297499" y="676747"/>
          <a:ext cx="1235786" cy="9023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8.</a:t>
          </a:r>
          <a:r>
            <a:rPr lang="zh-CN" altLang="en-US" sz="1600" kern="1200" dirty="0">
              <a:latin typeface="+mn-lt"/>
              <a:ea typeface="+mn-ea"/>
              <a:cs typeface="+mn-ea"/>
              <a:sym typeface="+mn-lt"/>
            </a:rPr>
            <a:t>书写文档</a:t>
          </a:r>
        </a:p>
      </dsp:txBody>
      <dsp:txXfrm>
        <a:off x="9341547" y="720795"/>
        <a:ext cx="1147690" cy="814234"/>
      </dsp:txXfrm>
    </dsp:sp>
    <dsp:sp modelId="{AF8C22EE-F522-4028-ACA1-9EB2A728BF28}">
      <dsp:nvSpPr>
        <dsp:cNvPr id="0" name=""/>
        <dsp:cNvSpPr/>
      </dsp:nvSpPr>
      <dsp:spPr>
        <a:xfrm>
          <a:off x="10625251" y="676747"/>
          <a:ext cx="1235786" cy="90233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9.</a:t>
          </a:r>
          <a:r>
            <a:rPr lang="zh-CN" altLang="en-US" sz="1600" kern="1200" dirty="0">
              <a:latin typeface="+mn-lt"/>
              <a:ea typeface="+mn-ea"/>
              <a:cs typeface="+mn-ea"/>
              <a:sym typeface="+mn-lt"/>
            </a:rPr>
            <a:t>审查和复审</a:t>
          </a:r>
        </a:p>
      </dsp:txBody>
      <dsp:txXfrm>
        <a:off x="10669299" y="720795"/>
        <a:ext cx="1147690" cy="81423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0" y="0"/>
          <a:ext cx="5829550" cy="169849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1636" y="509548"/>
          <a:ext cx="619816" cy="679398"/>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1.</a:t>
          </a:r>
          <a:r>
            <a:rPr lang="zh-CN" altLang="en-US" sz="900" kern="1200" dirty="0">
              <a:latin typeface="+mn-lt"/>
              <a:ea typeface="+mn-ea"/>
              <a:cs typeface="+mn-ea"/>
              <a:sym typeface="+mn-lt"/>
            </a:rPr>
            <a:t>设想供选择的方案</a:t>
          </a:r>
        </a:p>
      </dsp:txBody>
      <dsp:txXfrm>
        <a:off x="31893" y="539805"/>
        <a:ext cx="559302" cy="618884"/>
      </dsp:txXfrm>
    </dsp:sp>
    <dsp:sp modelId="{9AC638AA-4118-46D7-9C19-812A2389F7AF}">
      <dsp:nvSpPr>
        <dsp:cNvPr id="0" name=""/>
        <dsp:cNvSpPr/>
      </dsp:nvSpPr>
      <dsp:spPr>
        <a:xfrm>
          <a:off x="652444" y="509548"/>
          <a:ext cx="619816" cy="67939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2.</a:t>
          </a:r>
          <a:r>
            <a:rPr lang="zh-CN" altLang="en-US" sz="900" kern="1200" dirty="0">
              <a:latin typeface="+mn-lt"/>
              <a:ea typeface="+mn-ea"/>
              <a:cs typeface="+mn-ea"/>
              <a:sym typeface="+mn-lt"/>
            </a:rPr>
            <a:t>选取合理的方案</a:t>
          </a:r>
        </a:p>
      </dsp:txBody>
      <dsp:txXfrm>
        <a:off x="682701" y="539805"/>
        <a:ext cx="559302" cy="618884"/>
      </dsp:txXfrm>
    </dsp:sp>
    <dsp:sp modelId="{E61B7969-2C12-430E-B223-CEA08ABCACCD}">
      <dsp:nvSpPr>
        <dsp:cNvPr id="0" name=""/>
        <dsp:cNvSpPr/>
      </dsp:nvSpPr>
      <dsp:spPr>
        <a:xfrm>
          <a:off x="1303252" y="509548"/>
          <a:ext cx="619816" cy="67939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3.</a:t>
          </a:r>
          <a:r>
            <a:rPr lang="zh-CN" altLang="en-US" sz="900" kern="1200" dirty="0">
              <a:latin typeface="+mn-lt"/>
              <a:ea typeface="+mn-ea"/>
              <a:cs typeface="+mn-ea"/>
              <a:sym typeface="+mn-lt"/>
            </a:rPr>
            <a:t>推荐最佳方案</a:t>
          </a:r>
        </a:p>
      </dsp:txBody>
      <dsp:txXfrm>
        <a:off x="1333509" y="539805"/>
        <a:ext cx="559302" cy="618884"/>
      </dsp:txXfrm>
    </dsp:sp>
    <dsp:sp modelId="{C6D392D6-2A75-421C-8620-73601259257C}">
      <dsp:nvSpPr>
        <dsp:cNvPr id="0" name=""/>
        <dsp:cNvSpPr/>
      </dsp:nvSpPr>
      <dsp:spPr>
        <a:xfrm>
          <a:off x="1954060" y="509548"/>
          <a:ext cx="619816" cy="67939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4.</a:t>
          </a:r>
          <a:r>
            <a:rPr lang="zh-CN" altLang="en-US" sz="900" kern="1200" dirty="0">
              <a:latin typeface="+mn-lt"/>
              <a:ea typeface="+mn-ea"/>
              <a:cs typeface="+mn-ea"/>
              <a:sym typeface="+mn-lt"/>
            </a:rPr>
            <a:t>功能分解</a:t>
          </a:r>
        </a:p>
      </dsp:txBody>
      <dsp:txXfrm>
        <a:off x="1984317" y="539805"/>
        <a:ext cx="559302" cy="618884"/>
      </dsp:txXfrm>
    </dsp:sp>
    <dsp:sp modelId="{30FEFDE0-72C5-43C4-86AB-9A4EB5DF3D13}">
      <dsp:nvSpPr>
        <dsp:cNvPr id="0" name=""/>
        <dsp:cNvSpPr/>
      </dsp:nvSpPr>
      <dsp:spPr>
        <a:xfrm>
          <a:off x="2604868" y="509548"/>
          <a:ext cx="619816" cy="67939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5.</a:t>
          </a:r>
          <a:r>
            <a:rPr lang="zh-CN" altLang="en-US" sz="900" kern="1200" dirty="0">
              <a:latin typeface="+mn-lt"/>
              <a:ea typeface="+mn-ea"/>
              <a:cs typeface="+mn-ea"/>
              <a:sym typeface="+mn-lt"/>
            </a:rPr>
            <a:t>设计软件结构</a:t>
          </a:r>
        </a:p>
      </dsp:txBody>
      <dsp:txXfrm>
        <a:off x="2635125" y="539805"/>
        <a:ext cx="559302" cy="618884"/>
      </dsp:txXfrm>
    </dsp:sp>
    <dsp:sp modelId="{81401272-BC52-4F83-AC08-AF7A4519B21B}">
      <dsp:nvSpPr>
        <dsp:cNvPr id="0" name=""/>
        <dsp:cNvSpPr/>
      </dsp:nvSpPr>
      <dsp:spPr>
        <a:xfrm>
          <a:off x="3255675" y="509548"/>
          <a:ext cx="619816" cy="67939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6.</a:t>
          </a:r>
          <a:r>
            <a:rPr lang="zh-CN" altLang="en-US" sz="900" kern="1200" dirty="0">
              <a:latin typeface="+mn-lt"/>
              <a:ea typeface="+mn-ea"/>
              <a:cs typeface="+mn-ea"/>
              <a:sym typeface="+mn-lt"/>
            </a:rPr>
            <a:t>设计数据库</a:t>
          </a:r>
        </a:p>
      </dsp:txBody>
      <dsp:txXfrm>
        <a:off x="3285932" y="539805"/>
        <a:ext cx="559302" cy="618884"/>
      </dsp:txXfrm>
    </dsp:sp>
    <dsp:sp modelId="{5AD40EA0-F5B0-4336-9071-D126AF3ADCB8}">
      <dsp:nvSpPr>
        <dsp:cNvPr id="0" name=""/>
        <dsp:cNvSpPr/>
      </dsp:nvSpPr>
      <dsp:spPr>
        <a:xfrm>
          <a:off x="3906483" y="509548"/>
          <a:ext cx="619816" cy="67939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7.</a:t>
          </a:r>
          <a:r>
            <a:rPr lang="zh-CN" altLang="en-US" sz="900" kern="1200" dirty="0">
              <a:latin typeface="+mn-lt"/>
              <a:ea typeface="+mn-ea"/>
              <a:cs typeface="+mn-ea"/>
              <a:sym typeface="+mn-lt"/>
            </a:rPr>
            <a:t>制定测试计划</a:t>
          </a:r>
        </a:p>
      </dsp:txBody>
      <dsp:txXfrm>
        <a:off x="3936740" y="539805"/>
        <a:ext cx="559302" cy="618884"/>
      </dsp:txXfrm>
    </dsp:sp>
    <dsp:sp modelId="{5250536A-FD7D-417D-8357-C9A3DAF33E3D}">
      <dsp:nvSpPr>
        <dsp:cNvPr id="0" name=""/>
        <dsp:cNvSpPr/>
      </dsp:nvSpPr>
      <dsp:spPr>
        <a:xfrm>
          <a:off x="4557291" y="509548"/>
          <a:ext cx="619816" cy="67939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8.</a:t>
          </a:r>
          <a:r>
            <a:rPr lang="zh-CN" altLang="en-US" sz="900" kern="1200" dirty="0">
              <a:latin typeface="+mn-lt"/>
              <a:ea typeface="+mn-ea"/>
              <a:cs typeface="+mn-ea"/>
              <a:sym typeface="+mn-lt"/>
            </a:rPr>
            <a:t>书写文档</a:t>
          </a:r>
        </a:p>
      </dsp:txBody>
      <dsp:txXfrm>
        <a:off x="4587548" y="539805"/>
        <a:ext cx="559302" cy="618884"/>
      </dsp:txXfrm>
    </dsp:sp>
    <dsp:sp modelId="{AF8C22EE-F522-4028-ACA1-9EB2A728BF28}">
      <dsp:nvSpPr>
        <dsp:cNvPr id="0" name=""/>
        <dsp:cNvSpPr/>
      </dsp:nvSpPr>
      <dsp:spPr>
        <a:xfrm>
          <a:off x="5208099" y="509548"/>
          <a:ext cx="619816" cy="67939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9.</a:t>
          </a:r>
          <a:r>
            <a:rPr lang="zh-CN" altLang="en-US" sz="900" kern="1200" dirty="0">
              <a:latin typeface="+mn-lt"/>
              <a:ea typeface="+mn-ea"/>
              <a:cs typeface="+mn-ea"/>
              <a:sym typeface="+mn-lt"/>
            </a:rPr>
            <a:t>审查和复审</a:t>
          </a:r>
        </a:p>
      </dsp:txBody>
      <dsp:txXfrm>
        <a:off x="5238356" y="539805"/>
        <a:ext cx="559302" cy="61888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0" y="0"/>
          <a:ext cx="6360468" cy="2102677"/>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1785" y="630803"/>
          <a:ext cx="676266" cy="8410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1.</a:t>
          </a:r>
          <a:r>
            <a:rPr lang="zh-CN" altLang="en-US" sz="1100" kern="1200" dirty="0">
              <a:latin typeface="+mn-lt"/>
              <a:ea typeface="+mn-ea"/>
              <a:cs typeface="+mn-ea"/>
              <a:sym typeface="+mn-lt"/>
            </a:rPr>
            <a:t>设想供选择的方案</a:t>
          </a:r>
        </a:p>
      </dsp:txBody>
      <dsp:txXfrm>
        <a:off x="34798" y="663816"/>
        <a:ext cx="610240" cy="775044"/>
      </dsp:txXfrm>
    </dsp:sp>
    <dsp:sp modelId="{9AC638AA-4118-46D7-9C19-812A2389F7AF}">
      <dsp:nvSpPr>
        <dsp:cNvPr id="0" name=""/>
        <dsp:cNvSpPr/>
      </dsp:nvSpPr>
      <dsp:spPr>
        <a:xfrm>
          <a:off x="711865" y="630803"/>
          <a:ext cx="676266" cy="84107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2.</a:t>
          </a:r>
          <a:r>
            <a:rPr lang="zh-CN" altLang="en-US" sz="1100" kern="1200" dirty="0">
              <a:latin typeface="+mn-lt"/>
              <a:ea typeface="+mn-ea"/>
              <a:cs typeface="+mn-ea"/>
              <a:sym typeface="+mn-lt"/>
            </a:rPr>
            <a:t>选取合理的方案</a:t>
          </a:r>
        </a:p>
      </dsp:txBody>
      <dsp:txXfrm>
        <a:off x="744878" y="663816"/>
        <a:ext cx="610240" cy="775044"/>
      </dsp:txXfrm>
    </dsp:sp>
    <dsp:sp modelId="{E61B7969-2C12-430E-B223-CEA08ABCACCD}">
      <dsp:nvSpPr>
        <dsp:cNvPr id="0" name=""/>
        <dsp:cNvSpPr/>
      </dsp:nvSpPr>
      <dsp:spPr>
        <a:xfrm>
          <a:off x="1421944" y="630803"/>
          <a:ext cx="676266" cy="8410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3.</a:t>
          </a:r>
          <a:r>
            <a:rPr lang="zh-CN" altLang="en-US" sz="1100" kern="1200" dirty="0">
              <a:latin typeface="+mn-lt"/>
              <a:ea typeface="+mn-ea"/>
              <a:cs typeface="+mn-ea"/>
              <a:sym typeface="+mn-lt"/>
            </a:rPr>
            <a:t>推荐最佳方案</a:t>
          </a:r>
        </a:p>
      </dsp:txBody>
      <dsp:txXfrm>
        <a:off x="1454957" y="663816"/>
        <a:ext cx="610240" cy="775044"/>
      </dsp:txXfrm>
    </dsp:sp>
    <dsp:sp modelId="{C6D392D6-2A75-421C-8620-73601259257C}">
      <dsp:nvSpPr>
        <dsp:cNvPr id="0" name=""/>
        <dsp:cNvSpPr/>
      </dsp:nvSpPr>
      <dsp:spPr>
        <a:xfrm>
          <a:off x="2132023" y="630803"/>
          <a:ext cx="676266" cy="8410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4.</a:t>
          </a:r>
          <a:r>
            <a:rPr lang="zh-CN" altLang="en-US" sz="1100" kern="1200" dirty="0">
              <a:latin typeface="+mn-lt"/>
              <a:ea typeface="+mn-ea"/>
              <a:cs typeface="+mn-ea"/>
              <a:sym typeface="+mn-lt"/>
            </a:rPr>
            <a:t>功能分解</a:t>
          </a:r>
        </a:p>
      </dsp:txBody>
      <dsp:txXfrm>
        <a:off x="2165036" y="663816"/>
        <a:ext cx="610240" cy="775044"/>
      </dsp:txXfrm>
    </dsp:sp>
    <dsp:sp modelId="{30FEFDE0-72C5-43C4-86AB-9A4EB5DF3D13}">
      <dsp:nvSpPr>
        <dsp:cNvPr id="0" name=""/>
        <dsp:cNvSpPr/>
      </dsp:nvSpPr>
      <dsp:spPr>
        <a:xfrm>
          <a:off x="2842102" y="630803"/>
          <a:ext cx="676266" cy="84107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5.</a:t>
          </a:r>
          <a:r>
            <a:rPr lang="zh-CN" altLang="en-US" sz="1100" kern="1200" dirty="0">
              <a:latin typeface="+mn-lt"/>
              <a:ea typeface="+mn-ea"/>
              <a:cs typeface="+mn-ea"/>
              <a:sym typeface="+mn-lt"/>
            </a:rPr>
            <a:t>设计软件结构</a:t>
          </a:r>
        </a:p>
      </dsp:txBody>
      <dsp:txXfrm>
        <a:off x="2875115" y="663816"/>
        <a:ext cx="610240" cy="775044"/>
      </dsp:txXfrm>
    </dsp:sp>
    <dsp:sp modelId="{81401272-BC52-4F83-AC08-AF7A4519B21B}">
      <dsp:nvSpPr>
        <dsp:cNvPr id="0" name=""/>
        <dsp:cNvSpPr/>
      </dsp:nvSpPr>
      <dsp:spPr>
        <a:xfrm>
          <a:off x="3552182" y="630803"/>
          <a:ext cx="676266" cy="8410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6.</a:t>
          </a:r>
          <a:r>
            <a:rPr lang="zh-CN" altLang="en-US" sz="1100" kern="1200" dirty="0">
              <a:latin typeface="+mn-lt"/>
              <a:ea typeface="+mn-ea"/>
              <a:cs typeface="+mn-ea"/>
              <a:sym typeface="+mn-lt"/>
            </a:rPr>
            <a:t>设计数据库</a:t>
          </a:r>
        </a:p>
      </dsp:txBody>
      <dsp:txXfrm>
        <a:off x="3585195" y="663816"/>
        <a:ext cx="610240" cy="775044"/>
      </dsp:txXfrm>
    </dsp:sp>
    <dsp:sp modelId="{5AD40EA0-F5B0-4336-9071-D126AF3ADCB8}">
      <dsp:nvSpPr>
        <dsp:cNvPr id="0" name=""/>
        <dsp:cNvSpPr/>
      </dsp:nvSpPr>
      <dsp:spPr>
        <a:xfrm>
          <a:off x="4262261" y="630803"/>
          <a:ext cx="676266" cy="8410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7.</a:t>
          </a:r>
          <a:r>
            <a:rPr lang="zh-CN" altLang="en-US" sz="1100" kern="1200" dirty="0">
              <a:latin typeface="+mn-lt"/>
              <a:ea typeface="+mn-ea"/>
              <a:cs typeface="+mn-ea"/>
              <a:sym typeface="+mn-lt"/>
            </a:rPr>
            <a:t>制定测试计划</a:t>
          </a:r>
        </a:p>
      </dsp:txBody>
      <dsp:txXfrm>
        <a:off x="4295274" y="663816"/>
        <a:ext cx="610240" cy="775044"/>
      </dsp:txXfrm>
    </dsp:sp>
    <dsp:sp modelId="{5250536A-FD7D-417D-8357-C9A3DAF33E3D}">
      <dsp:nvSpPr>
        <dsp:cNvPr id="0" name=""/>
        <dsp:cNvSpPr/>
      </dsp:nvSpPr>
      <dsp:spPr>
        <a:xfrm>
          <a:off x="4972340" y="630803"/>
          <a:ext cx="676266" cy="8410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8.</a:t>
          </a:r>
          <a:r>
            <a:rPr lang="zh-CN" altLang="en-US" sz="1100" kern="1200" dirty="0">
              <a:latin typeface="+mn-lt"/>
              <a:ea typeface="+mn-ea"/>
              <a:cs typeface="+mn-ea"/>
              <a:sym typeface="+mn-lt"/>
            </a:rPr>
            <a:t>书写文档</a:t>
          </a:r>
        </a:p>
      </dsp:txBody>
      <dsp:txXfrm>
        <a:off x="5005353" y="663816"/>
        <a:ext cx="610240" cy="775044"/>
      </dsp:txXfrm>
    </dsp:sp>
    <dsp:sp modelId="{AF8C22EE-F522-4028-ACA1-9EB2A728BF28}">
      <dsp:nvSpPr>
        <dsp:cNvPr id="0" name=""/>
        <dsp:cNvSpPr/>
      </dsp:nvSpPr>
      <dsp:spPr>
        <a:xfrm>
          <a:off x="5682420" y="630803"/>
          <a:ext cx="676266" cy="8410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9.</a:t>
          </a:r>
          <a:r>
            <a:rPr lang="zh-CN" altLang="en-US" sz="1100" kern="1200" dirty="0">
              <a:latin typeface="+mn-lt"/>
              <a:ea typeface="+mn-ea"/>
              <a:cs typeface="+mn-ea"/>
              <a:sym typeface="+mn-lt"/>
            </a:rPr>
            <a:t>审查和复审</a:t>
          </a:r>
        </a:p>
      </dsp:txBody>
      <dsp:txXfrm>
        <a:off x="5715433" y="663816"/>
        <a:ext cx="610240" cy="77504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0" y="0"/>
          <a:ext cx="8107519" cy="299023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603" y="897071"/>
          <a:ext cx="861554" cy="11960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1.</a:t>
          </a:r>
          <a:r>
            <a:rPr lang="zh-CN" altLang="en-US" sz="1600" kern="1200" dirty="0">
              <a:latin typeface="+mn-lt"/>
              <a:ea typeface="+mn-ea"/>
              <a:cs typeface="+mn-ea"/>
              <a:sym typeface="+mn-lt"/>
            </a:rPr>
            <a:t>设想供选择的方案</a:t>
          </a:r>
        </a:p>
      </dsp:txBody>
      <dsp:txXfrm>
        <a:off x="42661" y="939129"/>
        <a:ext cx="777438" cy="1111979"/>
      </dsp:txXfrm>
    </dsp:sp>
    <dsp:sp modelId="{9AC638AA-4118-46D7-9C19-812A2389F7AF}">
      <dsp:nvSpPr>
        <dsp:cNvPr id="0" name=""/>
        <dsp:cNvSpPr/>
      </dsp:nvSpPr>
      <dsp:spPr>
        <a:xfrm>
          <a:off x="906198" y="897071"/>
          <a:ext cx="861554" cy="119609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2.</a:t>
          </a:r>
          <a:r>
            <a:rPr lang="zh-CN" altLang="en-US" sz="1600" kern="1200" dirty="0">
              <a:latin typeface="+mn-lt"/>
              <a:ea typeface="+mn-ea"/>
              <a:cs typeface="+mn-ea"/>
              <a:sym typeface="+mn-lt"/>
            </a:rPr>
            <a:t>选取合理的方案</a:t>
          </a:r>
        </a:p>
      </dsp:txBody>
      <dsp:txXfrm>
        <a:off x="948256" y="939129"/>
        <a:ext cx="777438" cy="1111979"/>
      </dsp:txXfrm>
    </dsp:sp>
    <dsp:sp modelId="{E61B7969-2C12-430E-B223-CEA08ABCACCD}">
      <dsp:nvSpPr>
        <dsp:cNvPr id="0" name=""/>
        <dsp:cNvSpPr/>
      </dsp:nvSpPr>
      <dsp:spPr>
        <a:xfrm>
          <a:off x="1811793" y="897071"/>
          <a:ext cx="861554" cy="1196095"/>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3.</a:t>
          </a:r>
          <a:r>
            <a:rPr lang="zh-CN" altLang="en-US" sz="1600" kern="1200" dirty="0">
              <a:latin typeface="+mn-lt"/>
              <a:ea typeface="+mn-ea"/>
              <a:cs typeface="+mn-ea"/>
              <a:sym typeface="+mn-lt"/>
            </a:rPr>
            <a:t>推荐最佳方案</a:t>
          </a:r>
        </a:p>
      </dsp:txBody>
      <dsp:txXfrm>
        <a:off x="1853851" y="939129"/>
        <a:ext cx="777438" cy="1111979"/>
      </dsp:txXfrm>
    </dsp:sp>
    <dsp:sp modelId="{C6D392D6-2A75-421C-8620-73601259257C}">
      <dsp:nvSpPr>
        <dsp:cNvPr id="0" name=""/>
        <dsp:cNvSpPr/>
      </dsp:nvSpPr>
      <dsp:spPr>
        <a:xfrm>
          <a:off x="2717389" y="897071"/>
          <a:ext cx="861554" cy="119609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4.</a:t>
          </a:r>
          <a:r>
            <a:rPr lang="zh-CN" altLang="en-US" sz="1600" kern="1200" dirty="0">
              <a:latin typeface="+mn-lt"/>
              <a:ea typeface="+mn-ea"/>
              <a:cs typeface="+mn-ea"/>
              <a:sym typeface="+mn-lt"/>
            </a:rPr>
            <a:t>功能分解</a:t>
          </a:r>
        </a:p>
      </dsp:txBody>
      <dsp:txXfrm>
        <a:off x="2759447" y="939129"/>
        <a:ext cx="777438" cy="1111979"/>
      </dsp:txXfrm>
    </dsp:sp>
    <dsp:sp modelId="{30FEFDE0-72C5-43C4-86AB-9A4EB5DF3D13}">
      <dsp:nvSpPr>
        <dsp:cNvPr id="0" name=""/>
        <dsp:cNvSpPr/>
      </dsp:nvSpPr>
      <dsp:spPr>
        <a:xfrm>
          <a:off x="3622984" y="897071"/>
          <a:ext cx="861554" cy="119609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5.</a:t>
          </a:r>
          <a:r>
            <a:rPr lang="zh-CN" altLang="en-US" sz="1600" kern="1200" dirty="0">
              <a:latin typeface="+mn-lt"/>
              <a:ea typeface="+mn-ea"/>
              <a:cs typeface="+mn-ea"/>
              <a:sym typeface="+mn-lt"/>
            </a:rPr>
            <a:t>设计软件结构</a:t>
          </a:r>
        </a:p>
      </dsp:txBody>
      <dsp:txXfrm>
        <a:off x="3665042" y="939129"/>
        <a:ext cx="777438" cy="1111979"/>
      </dsp:txXfrm>
    </dsp:sp>
    <dsp:sp modelId="{81401272-BC52-4F83-AC08-AF7A4519B21B}">
      <dsp:nvSpPr>
        <dsp:cNvPr id="0" name=""/>
        <dsp:cNvSpPr/>
      </dsp:nvSpPr>
      <dsp:spPr>
        <a:xfrm>
          <a:off x="4528580" y="897071"/>
          <a:ext cx="861554" cy="11960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6.</a:t>
          </a:r>
          <a:r>
            <a:rPr lang="zh-CN" altLang="en-US" sz="1600" kern="1200" dirty="0">
              <a:latin typeface="+mn-lt"/>
              <a:ea typeface="+mn-ea"/>
              <a:cs typeface="+mn-ea"/>
              <a:sym typeface="+mn-lt"/>
            </a:rPr>
            <a:t>设计数据库</a:t>
          </a:r>
        </a:p>
      </dsp:txBody>
      <dsp:txXfrm>
        <a:off x="4570638" y="939129"/>
        <a:ext cx="777438" cy="1111979"/>
      </dsp:txXfrm>
    </dsp:sp>
    <dsp:sp modelId="{5AD40EA0-F5B0-4336-9071-D126AF3ADCB8}">
      <dsp:nvSpPr>
        <dsp:cNvPr id="0" name=""/>
        <dsp:cNvSpPr/>
      </dsp:nvSpPr>
      <dsp:spPr>
        <a:xfrm>
          <a:off x="5434175" y="897071"/>
          <a:ext cx="861554" cy="119609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7.</a:t>
          </a:r>
          <a:r>
            <a:rPr lang="zh-CN" altLang="en-US" sz="1600" kern="1200" dirty="0">
              <a:latin typeface="+mn-lt"/>
              <a:ea typeface="+mn-ea"/>
              <a:cs typeface="+mn-ea"/>
              <a:sym typeface="+mn-lt"/>
            </a:rPr>
            <a:t>制定测试计划</a:t>
          </a:r>
        </a:p>
      </dsp:txBody>
      <dsp:txXfrm>
        <a:off x="5476233" y="939129"/>
        <a:ext cx="777438" cy="1111979"/>
      </dsp:txXfrm>
    </dsp:sp>
    <dsp:sp modelId="{5250536A-FD7D-417D-8357-C9A3DAF33E3D}">
      <dsp:nvSpPr>
        <dsp:cNvPr id="0" name=""/>
        <dsp:cNvSpPr/>
      </dsp:nvSpPr>
      <dsp:spPr>
        <a:xfrm>
          <a:off x="6347455" y="920120"/>
          <a:ext cx="861554" cy="119609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8.</a:t>
          </a:r>
          <a:r>
            <a:rPr lang="zh-CN" altLang="en-US" sz="1600" kern="1200" dirty="0">
              <a:latin typeface="+mn-lt"/>
              <a:ea typeface="+mn-ea"/>
              <a:cs typeface="+mn-ea"/>
              <a:sym typeface="+mn-lt"/>
            </a:rPr>
            <a:t>书写文档</a:t>
          </a:r>
        </a:p>
      </dsp:txBody>
      <dsp:txXfrm>
        <a:off x="6389513" y="962178"/>
        <a:ext cx="777438" cy="1111979"/>
      </dsp:txXfrm>
    </dsp:sp>
    <dsp:sp modelId="{AF8C22EE-F522-4028-ACA1-9EB2A728BF28}">
      <dsp:nvSpPr>
        <dsp:cNvPr id="0" name=""/>
        <dsp:cNvSpPr/>
      </dsp:nvSpPr>
      <dsp:spPr>
        <a:xfrm>
          <a:off x="7245366" y="897071"/>
          <a:ext cx="861554" cy="119609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9.</a:t>
          </a:r>
          <a:r>
            <a:rPr lang="zh-CN" altLang="en-US" sz="1600" kern="1200" dirty="0">
              <a:latin typeface="+mn-lt"/>
              <a:ea typeface="+mn-ea"/>
              <a:cs typeface="+mn-ea"/>
              <a:sym typeface="+mn-lt"/>
            </a:rPr>
            <a:t>审查和复审</a:t>
          </a:r>
        </a:p>
      </dsp:txBody>
      <dsp:txXfrm>
        <a:off x="7287424" y="939129"/>
        <a:ext cx="777438" cy="111197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0" y="0"/>
          <a:ext cx="8107519" cy="1789467"/>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603" y="536840"/>
          <a:ext cx="861554" cy="71578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1.</a:t>
          </a:r>
          <a:r>
            <a:rPr lang="zh-CN" altLang="en-US" sz="1100" kern="1200" dirty="0">
              <a:latin typeface="+mn-lt"/>
              <a:ea typeface="+mn-ea"/>
              <a:cs typeface="+mn-ea"/>
              <a:sym typeface="+mn-lt"/>
            </a:rPr>
            <a:t>设想供选择的方案</a:t>
          </a:r>
        </a:p>
      </dsp:txBody>
      <dsp:txXfrm>
        <a:off x="35545" y="571782"/>
        <a:ext cx="791670" cy="645902"/>
      </dsp:txXfrm>
    </dsp:sp>
    <dsp:sp modelId="{9AC638AA-4118-46D7-9C19-812A2389F7AF}">
      <dsp:nvSpPr>
        <dsp:cNvPr id="0" name=""/>
        <dsp:cNvSpPr/>
      </dsp:nvSpPr>
      <dsp:spPr>
        <a:xfrm>
          <a:off x="906198" y="536840"/>
          <a:ext cx="861554" cy="7157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2.</a:t>
          </a:r>
          <a:r>
            <a:rPr lang="zh-CN" altLang="en-US" sz="1100" kern="1200" dirty="0">
              <a:latin typeface="+mn-lt"/>
              <a:ea typeface="+mn-ea"/>
              <a:cs typeface="+mn-ea"/>
              <a:sym typeface="+mn-lt"/>
            </a:rPr>
            <a:t>选取合理的方案</a:t>
          </a:r>
        </a:p>
      </dsp:txBody>
      <dsp:txXfrm>
        <a:off x="941140" y="571782"/>
        <a:ext cx="791670" cy="645902"/>
      </dsp:txXfrm>
    </dsp:sp>
    <dsp:sp modelId="{E61B7969-2C12-430E-B223-CEA08ABCACCD}">
      <dsp:nvSpPr>
        <dsp:cNvPr id="0" name=""/>
        <dsp:cNvSpPr/>
      </dsp:nvSpPr>
      <dsp:spPr>
        <a:xfrm>
          <a:off x="1811793" y="536840"/>
          <a:ext cx="861554" cy="71578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3.</a:t>
          </a:r>
          <a:r>
            <a:rPr lang="zh-CN" altLang="en-US" sz="1100" kern="1200" dirty="0">
              <a:latin typeface="+mn-lt"/>
              <a:ea typeface="+mn-ea"/>
              <a:cs typeface="+mn-ea"/>
              <a:sym typeface="+mn-lt"/>
            </a:rPr>
            <a:t>推荐最佳方案</a:t>
          </a:r>
        </a:p>
      </dsp:txBody>
      <dsp:txXfrm>
        <a:off x="1846735" y="571782"/>
        <a:ext cx="791670" cy="645902"/>
      </dsp:txXfrm>
    </dsp:sp>
    <dsp:sp modelId="{C6D392D6-2A75-421C-8620-73601259257C}">
      <dsp:nvSpPr>
        <dsp:cNvPr id="0" name=""/>
        <dsp:cNvSpPr/>
      </dsp:nvSpPr>
      <dsp:spPr>
        <a:xfrm>
          <a:off x="2717389" y="536840"/>
          <a:ext cx="861554" cy="715786"/>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4.</a:t>
          </a:r>
          <a:r>
            <a:rPr lang="zh-CN" altLang="en-US" sz="1100" kern="1200" dirty="0">
              <a:latin typeface="+mn-lt"/>
              <a:ea typeface="+mn-ea"/>
              <a:cs typeface="+mn-ea"/>
              <a:sym typeface="+mn-lt"/>
            </a:rPr>
            <a:t>功能分解</a:t>
          </a:r>
        </a:p>
      </dsp:txBody>
      <dsp:txXfrm>
        <a:off x="2752331" y="571782"/>
        <a:ext cx="791670" cy="645902"/>
      </dsp:txXfrm>
    </dsp:sp>
    <dsp:sp modelId="{30FEFDE0-72C5-43C4-86AB-9A4EB5DF3D13}">
      <dsp:nvSpPr>
        <dsp:cNvPr id="0" name=""/>
        <dsp:cNvSpPr/>
      </dsp:nvSpPr>
      <dsp:spPr>
        <a:xfrm>
          <a:off x="3622984" y="536840"/>
          <a:ext cx="861554" cy="71578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5.</a:t>
          </a:r>
          <a:r>
            <a:rPr lang="zh-CN" altLang="en-US" sz="1100" kern="1200" dirty="0">
              <a:latin typeface="+mn-lt"/>
              <a:ea typeface="+mn-ea"/>
              <a:cs typeface="+mn-ea"/>
              <a:sym typeface="+mn-lt"/>
            </a:rPr>
            <a:t>设计软件结构</a:t>
          </a:r>
        </a:p>
      </dsp:txBody>
      <dsp:txXfrm>
        <a:off x="3657926" y="571782"/>
        <a:ext cx="791670" cy="645902"/>
      </dsp:txXfrm>
    </dsp:sp>
    <dsp:sp modelId="{81401272-BC52-4F83-AC08-AF7A4519B21B}">
      <dsp:nvSpPr>
        <dsp:cNvPr id="0" name=""/>
        <dsp:cNvSpPr/>
      </dsp:nvSpPr>
      <dsp:spPr>
        <a:xfrm>
          <a:off x="4528580" y="536840"/>
          <a:ext cx="861554" cy="71578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6.</a:t>
          </a:r>
          <a:r>
            <a:rPr lang="zh-CN" altLang="en-US" sz="1100" kern="1200" dirty="0">
              <a:latin typeface="+mn-lt"/>
              <a:ea typeface="+mn-ea"/>
              <a:cs typeface="+mn-ea"/>
              <a:sym typeface="+mn-lt"/>
            </a:rPr>
            <a:t>设计数据库</a:t>
          </a:r>
        </a:p>
      </dsp:txBody>
      <dsp:txXfrm>
        <a:off x="4563522" y="571782"/>
        <a:ext cx="791670" cy="645902"/>
      </dsp:txXfrm>
    </dsp:sp>
    <dsp:sp modelId="{5AD40EA0-F5B0-4336-9071-D126AF3ADCB8}">
      <dsp:nvSpPr>
        <dsp:cNvPr id="0" name=""/>
        <dsp:cNvSpPr/>
      </dsp:nvSpPr>
      <dsp:spPr>
        <a:xfrm>
          <a:off x="5434175" y="536840"/>
          <a:ext cx="861554" cy="7157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7.</a:t>
          </a:r>
          <a:r>
            <a:rPr lang="zh-CN" altLang="en-US" sz="1100" kern="1200" dirty="0">
              <a:latin typeface="+mn-lt"/>
              <a:ea typeface="+mn-ea"/>
              <a:cs typeface="+mn-ea"/>
              <a:sym typeface="+mn-lt"/>
            </a:rPr>
            <a:t>制定测试计划</a:t>
          </a:r>
        </a:p>
      </dsp:txBody>
      <dsp:txXfrm>
        <a:off x="5469117" y="571782"/>
        <a:ext cx="791670" cy="645902"/>
      </dsp:txXfrm>
    </dsp:sp>
    <dsp:sp modelId="{5250536A-FD7D-417D-8357-C9A3DAF33E3D}">
      <dsp:nvSpPr>
        <dsp:cNvPr id="0" name=""/>
        <dsp:cNvSpPr/>
      </dsp:nvSpPr>
      <dsp:spPr>
        <a:xfrm>
          <a:off x="6339771" y="536840"/>
          <a:ext cx="861554" cy="71578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8.</a:t>
          </a:r>
          <a:r>
            <a:rPr lang="zh-CN" altLang="en-US" sz="1100" kern="1200" dirty="0">
              <a:latin typeface="+mn-lt"/>
              <a:ea typeface="+mn-ea"/>
              <a:cs typeface="+mn-ea"/>
              <a:sym typeface="+mn-lt"/>
            </a:rPr>
            <a:t>书写文档</a:t>
          </a:r>
        </a:p>
      </dsp:txBody>
      <dsp:txXfrm>
        <a:off x="6374713" y="571782"/>
        <a:ext cx="791670" cy="645902"/>
      </dsp:txXfrm>
    </dsp:sp>
    <dsp:sp modelId="{AF8C22EE-F522-4028-ACA1-9EB2A728BF28}">
      <dsp:nvSpPr>
        <dsp:cNvPr id="0" name=""/>
        <dsp:cNvSpPr/>
      </dsp:nvSpPr>
      <dsp:spPr>
        <a:xfrm>
          <a:off x="7245366" y="536840"/>
          <a:ext cx="861554" cy="71578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9.</a:t>
          </a:r>
          <a:r>
            <a:rPr lang="zh-CN" altLang="en-US" sz="1100" kern="1200" dirty="0">
              <a:latin typeface="+mn-lt"/>
              <a:ea typeface="+mn-ea"/>
              <a:cs typeface="+mn-ea"/>
              <a:sym typeface="+mn-lt"/>
            </a:rPr>
            <a:t>审查和复审</a:t>
          </a:r>
        </a:p>
      </dsp:txBody>
      <dsp:txXfrm>
        <a:off x="7280308" y="571782"/>
        <a:ext cx="791670" cy="64590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0" y="0"/>
          <a:ext cx="8107519" cy="230429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603" y="691289"/>
          <a:ext cx="861554" cy="9217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1.</a:t>
          </a:r>
          <a:r>
            <a:rPr lang="zh-CN" altLang="en-US" sz="1200" kern="1200" dirty="0">
              <a:latin typeface="+mn-lt"/>
              <a:ea typeface="+mn-ea"/>
              <a:cs typeface="+mn-ea"/>
              <a:sym typeface="+mn-lt"/>
            </a:rPr>
            <a:t>设想供选择的方案</a:t>
          </a:r>
        </a:p>
      </dsp:txBody>
      <dsp:txXfrm>
        <a:off x="42661" y="733347"/>
        <a:ext cx="777438" cy="837603"/>
      </dsp:txXfrm>
    </dsp:sp>
    <dsp:sp modelId="{9AC638AA-4118-46D7-9C19-812A2389F7AF}">
      <dsp:nvSpPr>
        <dsp:cNvPr id="0" name=""/>
        <dsp:cNvSpPr/>
      </dsp:nvSpPr>
      <dsp:spPr>
        <a:xfrm>
          <a:off x="906198" y="691289"/>
          <a:ext cx="861554" cy="92171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2.</a:t>
          </a:r>
          <a:r>
            <a:rPr lang="zh-CN" altLang="en-US" sz="1200" kern="1200" dirty="0">
              <a:latin typeface="+mn-lt"/>
              <a:ea typeface="+mn-ea"/>
              <a:cs typeface="+mn-ea"/>
              <a:sym typeface="+mn-lt"/>
            </a:rPr>
            <a:t>选取合理的方案</a:t>
          </a:r>
        </a:p>
      </dsp:txBody>
      <dsp:txXfrm>
        <a:off x="948256" y="733347"/>
        <a:ext cx="777438" cy="837603"/>
      </dsp:txXfrm>
    </dsp:sp>
    <dsp:sp modelId="{E61B7969-2C12-430E-B223-CEA08ABCACCD}">
      <dsp:nvSpPr>
        <dsp:cNvPr id="0" name=""/>
        <dsp:cNvSpPr/>
      </dsp:nvSpPr>
      <dsp:spPr>
        <a:xfrm>
          <a:off x="1811793" y="691289"/>
          <a:ext cx="861554" cy="92171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3.</a:t>
          </a:r>
          <a:r>
            <a:rPr lang="zh-CN" altLang="en-US" sz="1200" kern="1200" dirty="0">
              <a:latin typeface="+mn-lt"/>
              <a:ea typeface="+mn-ea"/>
              <a:cs typeface="+mn-ea"/>
              <a:sym typeface="+mn-lt"/>
            </a:rPr>
            <a:t>推荐最佳方案</a:t>
          </a:r>
        </a:p>
      </dsp:txBody>
      <dsp:txXfrm>
        <a:off x="1853851" y="733347"/>
        <a:ext cx="777438" cy="837603"/>
      </dsp:txXfrm>
    </dsp:sp>
    <dsp:sp modelId="{C6D392D6-2A75-421C-8620-73601259257C}">
      <dsp:nvSpPr>
        <dsp:cNvPr id="0" name=""/>
        <dsp:cNvSpPr/>
      </dsp:nvSpPr>
      <dsp:spPr>
        <a:xfrm>
          <a:off x="2717389" y="691289"/>
          <a:ext cx="861554" cy="92171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4.</a:t>
          </a:r>
          <a:r>
            <a:rPr lang="zh-CN" altLang="en-US" sz="1200" kern="1200" dirty="0">
              <a:latin typeface="+mn-lt"/>
              <a:ea typeface="+mn-ea"/>
              <a:cs typeface="+mn-ea"/>
              <a:sym typeface="+mn-lt"/>
            </a:rPr>
            <a:t>功能分解</a:t>
          </a:r>
        </a:p>
      </dsp:txBody>
      <dsp:txXfrm>
        <a:off x="2759447" y="733347"/>
        <a:ext cx="777438" cy="837603"/>
      </dsp:txXfrm>
    </dsp:sp>
    <dsp:sp modelId="{30FEFDE0-72C5-43C4-86AB-9A4EB5DF3D13}">
      <dsp:nvSpPr>
        <dsp:cNvPr id="0" name=""/>
        <dsp:cNvSpPr/>
      </dsp:nvSpPr>
      <dsp:spPr>
        <a:xfrm>
          <a:off x="3622984" y="691289"/>
          <a:ext cx="861554" cy="921719"/>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5.</a:t>
          </a:r>
          <a:r>
            <a:rPr lang="zh-CN" altLang="en-US" sz="1200" kern="1200" dirty="0">
              <a:latin typeface="+mn-lt"/>
              <a:ea typeface="+mn-ea"/>
              <a:cs typeface="+mn-ea"/>
              <a:sym typeface="+mn-lt"/>
            </a:rPr>
            <a:t>设计软件结构</a:t>
          </a:r>
        </a:p>
      </dsp:txBody>
      <dsp:txXfrm>
        <a:off x="3665042" y="733347"/>
        <a:ext cx="777438" cy="837603"/>
      </dsp:txXfrm>
    </dsp:sp>
    <dsp:sp modelId="{81401272-BC52-4F83-AC08-AF7A4519B21B}">
      <dsp:nvSpPr>
        <dsp:cNvPr id="0" name=""/>
        <dsp:cNvSpPr/>
      </dsp:nvSpPr>
      <dsp:spPr>
        <a:xfrm>
          <a:off x="4528580" y="691289"/>
          <a:ext cx="861554" cy="921719"/>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6.</a:t>
          </a:r>
          <a:r>
            <a:rPr lang="zh-CN" altLang="en-US" sz="1200" kern="1200" dirty="0">
              <a:latin typeface="+mn-lt"/>
              <a:ea typeface="+mn-ea"/>
              <a:cs typeface="+mn-ea"/>
              <a:sym typeface="+mn-lt"/>
            </a:rPr>
            <a:t>设计数据库</a:t>
          </a:r>
        </a:p>
      </dsp:txBody>
      <dsp:txXfrm>
        <a:off x="4570638" y="733347"/>
        <a:ext cx="777438" cy="837603"/>
      </dsp:txXfrm>
    </dsp:sp>
    <dsp:sp modelId="{5AD40EA0-F5B0-4336-9071-D126AF3ADCB8}">
      <dsp:nvSpPr>
        <dsp:cNvPr id="0" name=""/>
        <dsp:cNvSpPr/>
      </dsp:nvSpPr>
      <dsp:spPr>
        <a:xfrm>
          <a:off x="5434175" y="691289"/>
          <a:ext cx="861554" cy="92171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7.</a:t>
          </a:r>
          <a:r>
            <a:rPr lang="zh-CN" altLang="en-US" sz="1200" kern="1200" dirty="0">
              <a:latin typeface="+mn-lt"/>
              <a:ea typeface="+mn-ea"/>
              <a:cs typeface="+mn-ea"/>
              <a:sym typeface="+mn-lt"/>
            </a:rPr>
            <a:t>制定测试计划</a:t>
          </a:r>
        </a:p>
      </dsp:txBody>
      <dsp:txXfrm>
        <a:off x="5476233" y="733347"/>
        <a:ext cx="777438" cy="837603"/>
      </dsp:txXfrm>
    </dsp:sp>
    <dsp:sp modelId="{5250536A-FD7D-417D-8357-C9A3DAF33E3D}">
      <dsp:nvSpPr>
        <dsp:cNvPr id="0" name=""/>
        <dsp:cNvSpPr/>
      </dsp:nvSpPr>
      <dsp:spPr>
        <a:xfrm>
          <a:off x="6339771" y="691289"/>
          <a:ext cx="861554" cy="92171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8.</a:t>
          </a:r>
          <a:r>
            <a:rPr lang="zh-CN" altLang="en-US" sz="1200" kern="1200" dirty="0">
              <a:latin typeface="+mn-lt"/>
              <a:ea typeface="+mn-ea"/>
              <a:cs typeface="+mn-ea"/>
              <a:sym typeface="+mn-lt"/>
            </a:rPr>
            <a:t>书写文档</a:t>
          </a:r>
        </a:p>
      </dsp:txBody>
      <dsp:txXfrm>
        <a:off x="6381829" y="733347"/>
        <a:ext cx="777438" cy="837603"/>
      </dsp:txXfrm>
    </dsp:sp>
    <dsp:sp modelId="{AF8C22EE-F522-4028-ACA1-9EB2A728BF28}">
      <dsp:nvSpPr>
        <dsp:cNvPr id="0" name=""/>
        <dsp:cNvSpPr/>
      </dsp:nvSpPr>
      <dsp:spPr>
        <a:xfrm>
          <a:off x="7245366" y="691289"/>
          <a:ext cx="861554" cy="92171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9.</a:t>
          </a:r>
          <a:r>
            <a:rPr lang="zh-CN" altLang="en-US" sz="1200" kern="1200" dirty="0">
              <a:latin typeface="+mn-lt"/>
              <a:ea typeface="+mn-ea"/>
              <a:cs typeface="+mn-ea"/>
              <a:sym typeface="+mn-lt"/>
            </a:rPr>
            <a:t>审查和复审</a:t>
          </a:r>
        </a:p>
      </dsp:txBody>
      <dsp:txXfrm>
        <a:off x="7287424" y="733347"/>
        <a:ext cx="777438" cy="83760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0" y="0"/>
          <a:ext cx="6061187" cy="1712627"/>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1701" y="513788"/>
          <a:ext cx="644445" cy="685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1.</a:t>
          </a:r>
          <a:r>
            <a:rPr lang="zh-CN" altLang="en-US" sz="900" kern="1200" dirty="0">
              <a:latin typeface="+mn-lt"/>
              <a:ea typeface="+mn-ea"/>
              <a:cs typeface="+mn-ea"/>
              <a:sym typeface="+mn-lt"/>
            </a:rPr>
            <a:t>设想供选择的方案</a:t>
          </a:r>
        </a:p>
      </dsp:txBody>
      <dsp:txXfrm>
        <a:off x="33160" y="545247"/>
        <a:ext cx="581527" cy="622132"/>
      </dsp:txXfrm>
    </dsp:sp>
    <dsp:sp modelId="{9AC638AA-4118-46D7-9C19-812A2389F7AF}">
      <dsp:nvSpPr>
        <dsp:cNvPr id="0" name=""/>
        <dsp:cNvSpPr/>
      </dsp:nvSpPr>
      <dsp:spPr>
        <a:xfrm>
          <a:off x="678369" y="513788"/>
          <a:ext cx="644445" cy="68505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2.</a:t>
          </a:r>
          <a:r>
            <a:rPr lang="zh-CN" altLang="en-US" sz="900" kern="1200" dirty="0">
              <a:latin typeface="+mn-lt"/>
              <a:ea typeface="+mn-ea"/>
              <a:cs typeface="+mn-ea"/>
              <a:sym typeface="+mn-lt"/>
            </a:rPr>
            <a:t>选取合理的方案</a:t>
          </a:r>
        </a:p>
      </dsp:txBody>
      <dsp:txXfrm>
        <a:off x="709828" y="545247"/>
        <a:ext cx="581527" cy="622132"/>
      </dsp:txXfrm>
    </dsp:sp>
    <dsp:sp modelId="{E61B7969-2C12-430E-B223-CEA08ABCACCD}">
      <dsp:nvSpPr>
        <dsp:cNvPr id="0" name=""/>
        <dsp:cNvSpPr/>
      </dsp:nvSpPr>
      <dsp:spPr>
        <a:xfrm>
          <a:off x="1355037" y="513788"/>
          <a:ext cx="644445" cy="68505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3.</a:t>
          </a:r>
          <a:r>
            <a:rPr lang="zh-CN" altLang="en-US" sz="900" kern="1200" dirty="0">
              <a:latin typeface="+mn-lt"/>
              <a:ea typeface="+mn-ea"/>
              <a:cs typeface="+mn-ea"/>
              <a:sym typeface="+mn-lt"/>
            </a:rPr>
            <a:t>推荐最佳方案</a:t>
          </a:r>
        </a:p>
      </dsp:txBody>
      <dsp:txXfrm>
        <a:off x="1386496" y="545247"/>
        <a:ext cx="581527" cy="622132"/>
      </dsp:txXfrm>
    </dsp:sp>
    <dsp:sp modelId="{C6D392D6-2A75-421C-8620-73601259257C}">
      <dsp:nvSpPr>
        <dsp:cNvPr id="0" name=""/>
        <dsp:cNvSpPr/>
      </dsp:nvSpPr>
      <dsp:spPr>
        <a:xfrm>
          <a:off x="2031705" y="513788"/>
          <a:ext cx="644445" cy="6850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4.</a:t>
          </a:r>
          <a:r>
            <a:rPr lang="zh-CN" altLang="en-US" sz="900" kern="1200" dirty="0">
              <a:latin typeface="+mn-lt"/>
              <a:ea typeface="+mn-ea"/>
              <a:cs typeface="+mn-ea"/>
              <a:sym typeface="+mn-lt"/>
            </a:rPr>
            <a:t>功能分解</a:t>
          </a:r>
        </a:p>
      </dsp:txBody>
      <dsp:txXfrm>
        <a:off x="2063164" y="545247"/>
        <a:ext cx="581527" cy="622132"/>
      </dsp:txXfrm>
    </dsp:sp>
    <dsp:sp modelId="{30FEFDE0-72C5-43C4-86AB-9A4EB5DF3D13}">
      <dsp:nvSpPr>
        <dsp:cNvPr id="0" name=""/>
        <dsp:cNvSpPr/>
      </dsp:nvSpPr>
      <dsp:spPr>
        <a:xfrm>
          <a:off x="2708372" y="513788"/>
          <a:ext cx="644445" cy="68505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5.</a:t>
          </a:r>
          <a:r>
            <a:rPr lang="zh-CN" altLang="en-US" sz="900" kern="1200" dirty="0">
              <a:latin typeface="+mn-lt"/>
              <a:ea typeface="+mn-ea"/>
              <a:cs typeface="+mn-ea"/>
              <a:sym typeface="+mn-lt"/>
            </a:rPr>
            <a:t>设计软件结构</a:t>
          </a:r>
        </a:p>
      </dsp:txBody>
      <dsp:txXfrm>
        <a:off x="2739831" y="545247"/>
        <a:ext cx="581527" cy="622132"/>
      </dsp:txXfrm>
    </dsp:sp>
    <dsp:sp modelId="{81401272-BC52-4F83-AC08-AF7A4519B21B}">
      <dsp:nvSpPr>
        <dsp:cNvPr id="0" name=""/>
        <dsp:cNvSpPr/>
      </dsp:nvSpPr>
      <dsp:spPr>
        <a:xfrm>
          <a:off x="3385040" y="513788"/>
          <a:ext cx="644445" cy="685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6.</a:t>
          </a:r>
          <a:r>
            <a:rPr lang="zh-CN" altLang="en-US" sz="900" kern="1200" dirty="0">
              <a:latin typeface="+mn-lt"/>
              <a:ea typeface="+mn-ea"/>
              <a:cs typeface="+mn-ea"/>
              <a:sym typeface="+mn-lt"/>
            </a:rPr>
            <a:t>设计数据库</a:t>
          </a:r>
        </a:p>
      </dsp:txBody>
      <dsp:txXfrm>
        <a:off x="3416499" y="545247"/>
        <a:ext cx="581527" cy="622132"/>
      </dsp:txXfrm>
    </dsp:sp>
    <dsp:sp modelId="{5AD40EA0-F5B0-4336-9071-D126AF3ADCB8}">
      <dsp:nvSpPr>
        <dsp:cNvPr id="0" name=""/>
        <dsp:cNvSpPr/>
      </dsp:nvSpPr>
      <dsp:spPr>
        <a:xfrm>
          <a:off x="4061708" y="513788"/>
          <a:ext cx="644445" cy="68505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7.</a:t>
          </a:r>
          <a:r>
            <a:rPr lang="zh-CN" altLang="en-US" sz="900" kern="1200" dirty="0">
              <a:latin typeface="+mn-lt"/>
              <a:ea typeface="+mn-ea"/>
              <a:cs typeface="+mn-ea"/>
              <a:sym typeface="+mn-lt"/>
            </a:rPr>
            <a:t>制定测试计划</a:t>
          </a:r>
        </a:p>
      </dsp:txBody>
      <dsp:txXfrm>
        <a:off x="4093167" y="545247"/>
        <a:ext cx="581527" cy="622132"/>
      </dsp:txXfrm>
    </dsp:sp>
    <dsp:sp modelId="{5250536A-FD7D-417D-8357-C9A3DAF33E3D}">
      <dsp:nvSpPr>
        <dsp:cNvPr id="0" name=""/>
        <dsp:cNvSpPr/>
      </dsp:nvSpPr>
      <dsp:spPr>
        <a:xfrm>
          <a:off x="4738376" y="513788"/>
          <a:ext cx="644445" cy="68505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8.</a:t>
          </a:r>
          <a:r>
            <a:rPr lang="zh-CN" altLang="en-US" sz="900" kern="1200" dirty="0">
              <a:latin typeface="+mn-lt"/>
              <a:ea typeface="+mn-ea"/>
              <a:cs typeface="+mn-ea"/>
              <a:sym typeface="+mn-lt"/>
            </a:rPr>
            <a:t>书写文档</a:t>
          </a:r>
        </a:p>
      </dsp:txBody>
      <dsp:txXfrm>
        <a:off x="4769835" y="545247"/>
        <a:ext cx="581527" cy="622132"/>
      </dsp:txXfrm>
    </dsp:sp>
    <dsp:sp modelId="{AF8C22EE-F522-4028-ACA1-9EB2A728BF28}">
      <dsp:nvSpPr>
        <dsp:cNvPr id="0" name=""/>
        <dsp:cNvSpPr/>
      </dsp:nvSpPr>
      <dsp:spPr>
        <a:xfrm>
          <a:off x="5415043" y="513788"/>
          <a:ext cx="644445" cy="6850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9.</a:t>
          </a:r>
          <a:r>
            <a:rPr lang="zh-CN" altLang="en-US" sz="900" kern="1200" dirty="0">
              <a:latin typeface="+mn-lt"/>
              <a:ea typeface="+mn-ea"/>
              <a:cs typeface="+mn-ea"/>
              <a:sym typeface="+mn-lt"/>
            </a:rPr>
            <a:t>审查和复审</a:t>
          </a:r>
        </a:p>
      </dsp:txBody>
      <dsp:txXfrm>
        <a:off x="5446502" y="545247"/>
        <a:ext cx="581527" cy="6221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7EF8C-1D6A-4B61-A133-67AA8C7476B5}">
      <dsp:nvSpPr>
        <dsp:cNvPr id="0" name=""/>
        <dsp:cNvSpPr/>
      </dsp:nvSpPr>
      <dsp:spPr>
        <a:xfrm>
          <a:off x="2908037" y="1561732"/>
          <a:ext cx="389308" cy="741822"/>
        </a:xfrm>
        <a:custGeom>
          <a:avLst/>
          <a:gdLst/>
          <a:ahLst/>
          <a:cxnLst/>
          <a:rect l="0" t="0" r="0" b="0"/>
          <a:pathLst>
            <a:path>
              <a:moveTo>
                <a:pt x="0" y="0"/>
              </a:moveTo>
              <a:lnTo>
                <a:pt x="194654" y="0"/>
              </a:lnTo>
              <a:lnTo>
                <a:pt x="194654" y="741822"/>
              </a:lnTo>
              <a:lnTo>
                <a:pt x="389308" y="741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81747" y="1911699"/>
        <a:ext cx="41888" cy="41888"/>
      </dsp:txXfrm>
    </dsp:sp>
    <dsp:sp modelId="{F978B703-8987-4AA5-AA2C-ED1F8093B386}">
      <dsp:nvSpPr>
        <dsp:cNvPr id="0" name=""/>
        <dsp:cNvSpPr/>
      </dsp:nvSpPr>
      <dsp:spPr>
        <a:xfrm>
          <a:off x="2908037" y="1516012"/>
          <a:ext cx="389308" cy="91440"/>
        </a:xfrm>
        <a:custGeom>
          <a:avLst/>
          <a:gdLst/>
          <a:ahLst/>
          <a:cxnLst/>
          <a:rect l="0" t="0" r="0" b="0"/>
          <a:pathLst>
            <a:path>
              <a:moveTo>
                <a:pt x="0" y="45720"/>
              </a:moveTo>
              <a:lnTo>
                <a:pt x="389308"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2958" y="1551999"/>
        <a:ext cx="19465" cy="19465"/>
      </dsp:txXfrm>
    </dsp:sp>
    <dsp:sp modelId="{B3072F7D-FAB5-4EF1-BC01-FD8F0D6EC9C2}">
      <dsp:nvSpPr>
        <dsp:cNvPr id="0" name=""/>
        <dsp:cNvSpPr/>
      </dsp:nvSpPr>
      <dsp:spPr>
        <a:xfrm>
          <a:off x="2908037" y="819909"/>
          <a:ext cx="389308" cy="741822"/>
        </a:xfrm>
        <a:custGeom>
          <a:avLst/>
          <a:gdLst/>
          <a:ahLst/>
          <a:cxnLst/>
          <a:rect l="0" t="0" r="0" b="0"/>
          <a:pathLst>
            <a:path>
              <a:moveTo>
                <a:pt x="0" y="741822"/>
              </a:moveTo>
              <a:lnTo>
                <a:pt x="194654" y="741822"/>
              </a:lnTo>
              <a:lnTo>
                <a:pt x="194654" y="0"/>
              </a:lnTo>
              <a:lnTo>
                <a:pt x="38930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81747" y="1169876"/>
        <a:ext cx="41888" cy="41888"/>
      </dsp:txXfrm>
    </dsp:sp>
    <dsp:sp modelId="{E512AEE1-7E4F-41A4-8FB8-0925C98655D5}">
      <dsp:nvSpPr>
        <dsp:cNvPr id="0" name=""/>
        <dsp:cNvSpPr/>
      </dsp:nvSpPr>
      <dsp:spPr>
        <a:xfrm rot="16200000">
          <a:off x="1610174" y="1265003"/>
          <a:ext cx="2002266" cy="593458"/>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Arial" panose="020B0604020202020204" pitchFamily="34" charset="0"/>
              <a:ea typeface="微软雅黑" panose="020B0503020204020204" pitchFamily="34" charset="-122"/>
              <a:sym typeface="Arial" panose="020B0604020202020204" pitchFamily="34" charset="0"/>
            </a:rPr>
            <a:t>软件需求</a:t>
          </a:r>
        </a:p>
      </dsp:txBody>
      <dsp:txXfrm>
        <a:off x="1610174" y="1265003"/>
        <a:ext cx="2002266" cy="593458"/>
      </dsp:txXfrm>
    </dsp:sp>
    <dsp:sp modelId="{6BA317B5-F994-4160-8A18-F05A6FC27635}">
      <dsp:nvSpPr>
        <dsp:cNvPr id="0" name=""/>
        <dsp:cNvSpPr/>
      </dsp:nvSpPr>
      <dsp:spPr>
        <a:xfrm>
          <a:off x="3297345" y="523180"/>
          <a:ext cx="1946543" cy="593458"/>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Arial" panose="020B0604020202020204" pitchFamily="34" charset="0"/>
              <a:ea typeface="微软雅黑" panose="020B0503020204020204" pitchFamily="34" charset="-122"/>
              <a:sym typeface="Arial" panose="020B0604020202020204" pitchFamily="34" charset="0"/>
            </a:rPr>
            <a:t>业务需求</a:t>
          </a:r>
        </a:p>
      </dsp:txBody>
      <dsp:txXfrm>
        <a:off x="3297345" y="523180"/>
        <a:ext cx="1946543" cy="593458"/>
      </dsp:txXfrm>
    </dsp:sp>
    <dsp:sp modelId="{252D15D4-9C7A-43AB-BB5B-0D32E72F3A9A}">
      <dsp:nvSpPr>
        <dsp:cNvPr id="0" name=""/>
        <dsp:cNvSpPr/>
      </dsp:nvSpPr>
      <dsp:spPr>
        <a:xfrm>
          <a:off x="3297345" y="1265003"/>
          <a:ext cx="1946543" cy="593458"/>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Arial" panose="020B0604020202020204" pitchFamily="34" charset="0"/>
              <a:ea typeface="微软雅黑" panose="020B0503020204020204" pitchFamily="34" charset="-122"/>
              <a:sym typeface="Arial" panose="020B0604020202020204" pitchFamily="34" charset="0"/>
            </a:rPr>
            <a:t>用户需求</a:t>
          </a:r>
        </a:p>
      </dsp:txBody>
      <dsp:txXfrm>
        <a:off x="3297345" y="1265003"/>
        <a:ext cx="1946543" cy="593458"/>
      </dsp:txXfrm>
    </dsp:sp>
    <dsp:sp modelId="{8A170F33-054B-488E-B1A6-8F7998FC79EA}">
      <dsp:nvSpPr>
        <dsp:cNvPr id="0" name=""/>
        <dsp:cNvSpPr/>
      </dsp:nvSpPr>
      <dsp:spPr>
        <a:xfrm>
          <a:off x="3297345" y="2006826"/>
          <a:ext cx="1946543" cy="593458"/>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Arial" panose="020B0604020202020204" pitchFamily="34" charset="0"/>
              <a:ea typeface="微软雅黑" panose="020B0503020204020204" pitchFamily="34" charset="-122"/>
              <a:sym typeface="Arial" panose="020B0604020202020204" pitchFamily="34" charset="0"/>
            </a:rPr>
            <a:t>功能需求</a:t>
          </a:r>
        </a:p>
      </dsp:txBody>
      <dsp:txXfrm>
        <a:off x="3297345" y="2006826"/>
        <a:ext cx="1946543" cy="59345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0" y="0"/>
          <a:ext cx="9132501" cy="346756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3414" y="1040268"/>
          <a:ext cx="964615" cy="138702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1.</a:t>
          </a:r>
          <a:r>
            <a:rPr lang="zh-CN" altLang="en-US" sz="1900" kern="1200" dirty="0">
              <a:latin typeface="+mn-lt"/>
              <a:ea typeface="+mn-ea"/>
              <a:cs typeface="+mn-ea"/>
              <a:sym typeface="+mn-lt"/>
            </a:rPr>
            <a:t>设想供选择的方案</a:t>
          </a:r>
        </a:p>
      </dsp:txBody>
      <dsp:txXfrm>
        <a:off x="50503" y="1087357"/>
        <a:ext cx="870437" cy="1292846"/>
      </dsp:txXfrm>
    </dsp:sp>
    <dsp:sp modelId="{9AC638AA-4118-46D7-9C19-812A2389F7AF}">
      <dsp:nvSpPr>
        <dsp:cNvPr id="0" name=""/>
        <dsp:cNvSpPr/>
      </dsp:nvSpPr>
      <dsp:spPr>
        <a:xfrm>
          <a:off x="1023546" y="1040268"/>
          <a:ext cx="964615" cy="138702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2.</a:t>
          </a:r>
          <a:r>
            <a:rPr lang="zh-CN" altLang="en-US" sz="1900" kern="1200" dirty="0">
              <a:latin typeface="+mn-lt"/>
              <a:ea typeface="+mn-ea"/>
              <a:cs typeface="+mn-ea"/>
              <a:sym typeface="+mn-lt"/>
            </a:rPr>
            <a:t>选取合理的方案</a:t>
          </a:r>
        </a:p>
      </dsp:txBody>
      <dsp:txXfrm>
        <a:off x="1070635" y="1087357"/>
        <a:ext cx="870437" cy="1292846"/>
      </dsp:txXfrm>
    </dsp:sp>
    <dsp:sp modelId="{E61B7969-2C12-430E-B223-CEA08ABCACCD}">
      <dsp:nvSpPr>
        <dsp:cNvPr id="0" name=""/>
        <dsp:cNvSpPr/>
      </dsp:nvSpPr>
      <dsp:spPr>
        <a:xfrm>
          <a:off x="2043679" y="1040268"/>
          <a:ext cx="964615" cy="138702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3.</a:t>
          </a:r>
          <a:r>
            <a:rPr lang="zh-CN" altLang="en-US" sz="1900" kern="1200" dirty="0">
              <a:latin typeface="+mn-lt"/>
              <a:ea typeface="+mn-ea"/>
              <a:cs typeface="+mn-ea"/>
              <a:sym typeface="+mn-lt"/>
            </a:rPr>
            <a:t>推荐最佳方案</a:t>
          </a:r>
        </a:p>
      </dsp:txBody>
      <dsp:txXfrm>
        <a:off x="2090768" y="1087357"/>
        <a:ext cx="870437" cy="1292846"/>
      </dsp:txXfrm>
    </dsp:sp>
    <dsp:sp modelId="{C6D392D6-2A75-421C-8620-73601259257C}">
      <dsp:nvSpPr>
        <dsp:cNvPr id="0" name=""/>
        <dsp:cNvSpPr/>
      </dsp:nvSpPr>
      <dsp:spPr>
        <a:xfrm>
          <a:off x="3063812" y="1040268"/>
          <a:ext cx="964615" cy="138702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4.</a:t>
          </a:r>
          <a:r>
            <a:rPr lang="zh-CN" altLang="en-US" sz="1900" kern="1200" dirty="0">
              <a:latin typeface="+mn-lt"/>
              <a:ea typeface="+mn-ea"/>
              <a:cs typeface="+mn-ea"/>
              <a:sym typeface="+mn-lt"/>
            </a:rPr>
            <a:t>功能分解</a:t>
          </a:r>
        </a:p>
      </dsp:txBody>
      <dsp:txXfrm>
        <a:off x="3110901" y="1087357"/>
        <a:ext cx="870437" cy="1292846"/>
      </dsp:txXfrm>
    </dsp:sp>
    <dsp:sp modelId="{30FEFDE0-72C5-43C4-86AB-9A4EB5DF3D13}">
      <dsp:nvSpPr>
        <dsp:cNvPr id="0" name=""/>
        <dsp:cNvSpPr/>
      </dsp:nvSpPr>
      <dsp:spPr>
        <a:xfrm>
          <a:off x="4083945" y="1040268"/>
          <a:ext cx="964615" cy="138702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5.</a:t>
          </a:r>
          <a:r>
            <a:rPr lang="zh-CN" altLang="en-US" sz="1900" kern="1200" dirty="0">
              <a:latin typeface="+mn-lt"/>
              <a:ea typeface="+mn-ea"/>
              <a:cs typeface="+mn-ea"/>
              <a:sym typeface="+mn-lt"/>
            </a:rPr>
            <a:t>设计软件结构</a:t>
          </a:r>
        </a:p>
      </dsp:txBody>
      <dsp:txXfrm>
        <a:off x="4131034" y="1087357"/>
        <a:ext cx="870437" cy="1292846"/>
      </dsp:txXfrm>
    </dsp:sp>
    <dsp:sp modelId="{81401272-BC52-4F83-AC08-AF7A4519B21B}">
      <dsp:nvSpPr>
        <dsp:cNvPr id="0" name=""/>
        <dsp:cNvSpPr/>
      </dsp:nvSpPr>
      <dsp:spPr>
        <a:xfrm>
          <a:off x="5104078" y="1040268"/>
          <a:ext cx="964615" cy="138702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6.</a:t>
          </a:r>
          <a:r>
            <a:rPr lang="zh-CN" altLang="en-US" sz="1900" kern="1200" dirty="0">
              <a:latin typeface="+mn-lt"/>
              <a:ea typeface="+mn-ea"/>
              <a:cs typeface="+mn-ea"/>
              <a:sym typeface="+mn-lt"/>
            </a:rPr>
            <a:t>设计数据库</a:t>
          </a:r>
        </a:p>
      </dsp:txBody>
      <dsp:txXfrm>
        <a:off x="5151167" y="1087357"/>
        <a:ext cx="870437" cy="1292846"/>
      </dsp:txXfrm>
    </dsp:sp>
    <dsp:sp modelId="{5AD40EA0-F5B0-4336-9071-D126AF3ADCB8}">
      <dsp:nvSpPr>
        <dsp:cNvPr id="0" name=""/>
        <dsp:cNvSpPr/>
      </dsp:nvSpPr>
      <dsp:spPr>
        <a:xfrm>
          <a:off x="6124210" y="1040268"/>
          <a:ext cx="964615" cy="138702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7.</a:t>
          </a:r>
          <a:r>
            <a:rPr lang="zh-CN" altLang="en-US" sz="1900" kern="1200" dirty="0">
              <a:latin typeface="+mn-lt"/>
              <a:ea typeface="+mn-ea"/>
              <a:cs typeface="+mn-ea"/>
              <a:sym typeface="+mn-lt"/>
            </a:rPr>
            <a:t>制定测试计划</a:t>
          </a:r>
        </a:p>
      </dsp:txBody>
      <dsp:txXfrm>
        <a:off x="6171299" y="1087357"/>
        <a:ext cx="870437" cy="1292846"/>
      </dsp:txXfrm>
    </dsp:sp>
    <dsp:sp modelId="{5250536A-FD7D-417D-8357-C9A3DAF33E3D}">
      <dsp:nvSpPr>
        <dsp:cNvPr id="0" name=""/>
        <dsp:cNvSpPr/>
      </dsp:nvSpPr>
      <dsp:spPr>
        <a:xfrm>
          <a:off x="7144343" y="1040268"/>
          <a:ext cx="964615" cy="138702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8.</a:t>
          </a:r>
          <a:r>
            <a:rPr lang="zh-CN" altLang="en-US" sz="1900" kern="1200" dirty="0">
              <a:latin typeface="+mn-lt"/>
              <a:ea typeface="+mn-ea"/>
              <a:cs typeface="+mn-ea"/>
              <a:sym typeface="+mn-lt"/>
            </a:rPr>
            <a:t>书写文档</a:t>
          </a:r>
        </a:p>
      </dsp:txBody>
      <dsp:txXfrm>
        <a:off x="7191432" y="1087357"/>
        <a:ext cx="870437" cy="1292846"/>
      </dsp:txXfrm>
    </dsp:sp>
    <dsp:sp modelId="{AF8C22EE-F522-4028-ACA1-9EB2A728BF28}">
      <dsp:nvSpPr>
        <dsp:cNvPr id="0" name=""/>
        <dsp:cNvSpPr/>
      </dsp:nvSpPr>
      <dsp:spPr>
        <a:xfrm>
          <a:off x="8164476" y="1040268"/>
          <a:ext cx="964615" cy="1387024"/>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9.</a:t>
          </a:r>
          <a:r>
            <a:rPr lang="zh-CN" altLang="en-US" sz="1900" kern="1200" dirty="0">
              <a:latin typeface="+mn-lt"/>
              <a:ea typeface="+mn-ea"/>
              <a:cs typeface="+mn-ea"/>
              <a:sym typeface="+mn-lt"/>
            </a:rPr>
            <a:t>审查和复审</a:t>
          </a:r>
        </a:p>
      </dsp:txBody>
      <dsp:txXfrm>
        <a:off x="8211565" y="1087357"/>
        <a:ext cx="870437" cy="129284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4" y="0"/>
          <a:ext cx="8034309" cy="225582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2255" y="676747"/>
          <a:ext cx="854234" cy="9023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1.</a:t>
          </a:r>
          <a:r>
            <a:rPr lang="zh-CN" altLang="en-US" sz="1200" kern="1200" dirty="0">
              <a:latin typeface="+mn-lt"/>
              <a:ea typeface="+mn-ea"/>
              <a:cs typeface="+mn-ea"/>
              <a:sym typeface="+mn-lt"/>
            </a:rPr>
            <a:t>设想供选择的方案</a:t>
          </a:r>
        </a:p>
      </dsp:txBody>
      <dsp:txXfrm>
        <a:off x="43955" y="718447"/>
        <a:ext cx="770834" cy="818930"/>
      </dsp:txXfrm>
    </dsp:sp>
    <dsp:sp modelId="{9AC638AA-4118-46D7-9C19-812A2389F7AF}">
      <dsp:nvSpPr>
        <dsp:cNvPr id="0" name=""/>
        <dsp:cNvSpPr/>
      </dsp:nvSpPr>
      <dsp:spPr>
        <a:xfrm>
          <a:off x="899201" y="676747"/>
          <a:ext cx="854234" cy="9023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2.</a:t>
          </a:r>
          <a:r>
            <a:rPr lang="zh-CN" altLang="en-US" sz="1200" kern="1200" dirty="0">
              <a:latin typeface="+mn-lt"/>
              <a:ea typeface="+mn-ea"/>
              <a:cs typeface="+mn-ea"/>
              <a:sym typeface="+mn-lt"/>
            </a:rPr>
            <a:t>选取合理的方案</a:t>
          </a:r>
        </a:p>
      </dsp:txBody>
      <dsp:txXfrm>
        <a:off x="940901" y="718447"/>
        <a:ext cx="770834" cy="818930"/>
      </dsp:txXfrm>
    </dsp:sp>
    <dsp:sp modelId="{E61B7969-2C12-430E-B223-CEA08ABCACCD}">
      <dsp:nvSpPr>
        <dsp:cNvPr id="0" name=""/>
        <dsp:cNvSpPr/>
      </dsp:nvSpPr>
      <dsp:spPr>
        <a:xfrm>
          <a:off x="1796147" y="676747"/>
          <a:ext cx="854234" cy="9023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3.</a:t>
          </a:r>
          <a:r>
            <a:rPr lang="zh-CN" altLang="en-US" sz="1200" kern="1200" dirty="0">
              <a:latin typeface="+mn-lt"/>
              <a:ea typeface="+mn-ea"/>
              <a:cs typeface="+mn-ea"/>
              <a:sym typeface="+mn-lt"/>
            </a:rPr>
            <a:t>推荐最佳方案</a:t>
          </a:r>
        </a:p>
      </dsp:txBody>
      <dsp:txXfrm>
        <a:off x="1837847" y="718447"/>
        <a:ext cx="770834" cy="818930"/>
      </dsp:txXfrm>
    </dsp:sp>
    <dsp:sp modelId="{C6D392D6-2A75-421C-8620-73601259257C}">
      <dsp:nvSpPr>
        <dsp:cNvPr id="0" name=""/>
        <dsp:cNvSpPr/>
      </dsp:nvSpPr>
      <dsp:spPr>
        <a:xfrm>
          <a:off x="2693093" y="676747"/>
          <a:ext cx="854234" cy="9023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4.</a:t>
          </a:r>
          <a:r>
            <a:rPr lang="zh-CN" altLang="en-US" sz="1200" kern="1200" dirty="0">
              <a:latin typeface="+mn-lt"/>
              <a:ea typeface="+mn-ea"/>
              <a:cs typeface="+mn-ea"/>
              <a:sym typeface="+mn-lt"/>
            </a:rPr>
            <a:t>功能分解</a:t>
          </a:r>
        </a:p>
      </dsp:txBody>
      <dsp:txXfrm>
        <a:off x="2734793" y="718447"/>
        <a:ext cx="770834" cy="818930"/>
      </dsp:txXfrm>
    </dsp:sp>
    <dsp:sp modelId="{30FEFDE0-72C5-43C4-86AB-9A4EB5DF3D13}">
      <dsp:nvSpPr>
        <dsp:cNvPr id="0" name=""/>
        <dsp:cNvSpPr/>
      </dsp:nvSpPr>
      <dsp:spPr>
        <a:xfrm>
          <a:off x="3590039" y="676747"/>
          <a:ext cx="854234" cy="9023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5.</a:t>
          </a:r>
          <a:r>
            <a:rPr lang="zh-CN" altLang="en-US" sz="1200" kern="1200" dirty="0">
              <a:latin typeface="+mn-lt"/>
              <a:ea typeface="+mn-ea"/>
              <a:cs typeface="+mn-ea"/>
              <a:sym typeface="+mn-lt"/>
            </a:rPr>
            <a:t>设计软件结构</a:t>
          </a:r>
        </a:p>
      </dsp:txBody>
      <dsp:txXfrm>
        <a:off x="3631739" y="718447"/>
        <a:ext cx="770834" cy="818930"/>
      </dsp:txXfrm>
    </dsp:sp>
    <dsp:sp modelId="{81401272-BC52-4F83-AC08-AF7A4519B21B}">
      <dsp:nvSpPr>
        <dsp:cNvPr id="0" name=""/>
        <dsp:cNvSpPr/>
      </dsp:nvSpPr>
      <dsp:spPr>
        <a:xfrm>
          <a:off x="4486985" y="676747"/>
          <a:ext cx="854234" cy="9023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6.</a:t>
          </a:r>
          <a:r>
            <a:rPr lang="zh-CN" altLang="en-US" sz="1200" kern="1200" dirty="0">
              <a:latin typeface="+mn-lt"/>
              <a:ea typeface="+mn-ea"/>
              <a:cs typeface="+mn-ea"/>
              <a:sym typeface="+mn-lt"/>
            </a:rPr>
            <a:t>设计数据库</a:t>
          </a:r>
        </a:p>
      </dsp:txBody>
      <dsp:txXfrm>
        <a:off x="4528685" y="718447"/>
        <a:ext cx="770834" cy="818930"/>
      </dsp:txXfrm>
    </dsp:sp>
    <dsp:sp modelId="{5AD40EA0-F5B0-4336-9071-D126AF3ADCB8}">
      <dsp:nvSpPr>
        <dsp:cNvPr id="0" name=""/>
        <dsp:cNvSpPr/>
      </dsp:nvSpPr>
      <dsp:spPr>
        <a:xfrm>
          <a:off x="5383931" y="676747"/>
          <a:ext cx="854234" cy="9023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7.</a:t>
          </a:r>
          <a:r>
            <a:rPr lang="zh-CN" altLang="en-US" sz="1200" kern="1200" dirty="0">
              <a:latin typeface="+mn-lt"/>
              <a:ea typeface="+mn-ea"/>
              <a:cs typeface="+mn-ea"/>
              <a:sym typeface="+mn-lt"/>
            </a:rPr>
            <a:t>制定测试计划</a:t>
          </a:r>
        </a:p>
      </dsp:txBody>
      <dsp:txXfrm>
        <a:off x="5425631" y="718447"/>
        <a:ext cx="770834" cy="818930"/>
      </dsp:txXfrm>
    </dsp:sp>
    <dsp:sp modelId="{5250536A-FD7D-417D-8357-C9A3DAF33E3D}">
      <dsp:nvSpPr>
        <dsp:cNvPr id="0" name=""/>
        <dsp:cNvSpPr/>
      </dsp:nvSpPr>
      <dsp:spPr>
        <a:xfrm>
          <a:off x="6280877" y="676747"/>
          <a:ext cx="854234" cy="9023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8.</a:t>
          </a:r>
          <a:r>
            <a:rPr lang="zh-CN" altLang="en-US" sz="1200" kern="1200" dirty="0">
              <a:latin typeface="+mn-lt"/>
              <a:ea typeface="+mn-ea"/>
              <a:cs typeface="+mn-ea"/>
              <a:sym typeface="+mn-lt"/>
            </a:rPr>
            <a:t>书写文档</a:t>
          </a:r>
        </a:p>
      </dsp:txBody>
      <dsp:txXfrm>
        <a:off x="6322577" y="718447"/>
        <a:ext cx="770834" cy="818930"/>
      </dsp:txXfrm>
    </dsp:sp>
    <dsp:sp modelId="{AF8C22EE-F522-4028-ACA1-9EB2A728BF28}">
      <dsp:nvSpPr>
        <dsp:cNvPr id="0" name=""/>
        <dsp:cNvSpPr/>
      </dsp:nvSpPr>
      <dsp:spPr>
        <a:xfrm>
          <a:off x="7177823" y="676747"/>
          <a:ext cx="854234" cy="90233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9.</a:t>
          </a:r>
          <a:r>
            <a:rPr lang="zh-CN" altLang="en-US" sz="1200" kern="1200" dirty="0">
              <a:latin typeface="+mn-lt"/>
              <a:ea typeface="+mn-ea"/>
              <a:cs typeface="+mn-ea"/>
              <a:sym typeface="+mn-lt"/>
            </a:rPr>
            <a:t>审查和复审</a:t>
          </a:r>
        </a:p>
      </dsp:txBody>
      <dsp:txXfrm>
        <a:off x="7219523" y="718447"/>
        <a:ext cx="770834" cy="81893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79B0B-6305-4DB1-AA03-84CE93438F1B}">
      <dsp:nvSpPr>
        <dsp:cNvPr id="0" name=""/>
        <dsp:cNvSpPr/>
      </dsp:nvSpPr>
      <dsp:spPr>
        <a:xfrm>
          <a:off x="1183" y="185229"/>
          <a:ext cx="1393151" cy="557260"/>
        </a:xfrm>
        <a:prstGeom prst="homePlat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56007" rIns="28004" bIns="56007" numCol="1" spcCol="1270" anchor="ctr" anchorCtr="0">
          <a:noAutofit/>
        </a:bodyPr>
        <a:lstStyle/>
        <a:p>
          <a:pPr marL="0" lvl="0" indent="0" algn="ctr" defTabSz="933450">
            <a:lnSpc>
              <a:spcPct val="90000"/>
            </a:lnSpc>
            <a:spcBef>
              <a:spcPct val="0"/>
            </a:spcBef>
            <a:spcAft>
              <a:spcPct val="35000"/>
            </a:spcAft>
            <a:buNone/>
          </a:pPr>
          <a:r>
            <a:rPr lang="en-US" altLang="zh-CN" sz="2100" kern="1200" dirty="0">
              <a:latin typeface="+mn-lt"/>
              <a:ea typeface="+mn-ea"/>
              <a:cs typeface="+mn-ea"/>
              <a:sym typeface="+mn-lt"/>
            </a:rPr>
            <a:t>10</a:t>
          </a:r>
          <a:r>
            <a:rPr lang="zh-CN" altLang="en-US" sz="2100" kern="1200" dirty="0">
              <a:latin typeface="+mn-lt"/>
              <a:ea typeface="+mn-ea"/>
              <a:cs typeface="+mn-ea"/>
              <a:sym typeface="+mn-lt"/>
            </a:rPr>
            <a:t>分</a:t>
          </a:r>
        </a:p>
      </dsp:txBody>
      <dsp:txXfrm>
        <a:off x="1183" y="185229"/>
        <a:ext cx="1253836" cy="557260"/>
      </dsp:txXfrm>
    </dsp:sp>
    <dsp:sp modelId="{84735898-8299-40B5-A23E-1D257DF49313}">
      <dsp:nvSpPr>
        <dsp:cNvPr id="0" name=""/>
        <dsp:cNvSpPr/>
      </dsp:nvSpPr>
      <dsp:spPr>
        <a:xfrm>
          <a:off x="1115704" y="185229"/>
          <a:ext cx="1393151" cy="557260"/>
        </a:xfrm>
        <a:prstGeom prst="chevron">
          <a:avLst/>
        </a:prstGeom>
        <a:solidFill>
          <a:schemeClr val="accent4">
            <a:hueOff val="-244845"/>
            <a:satOff val="-2972"/>
            <a:lumOff val="42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altLang="zh-CN" sz="2100" kern="1200" dirty="0">
              <a:latin typeface="+mn-lt"/>
              <a:ea typeface="+mn-ea"/>
              <a:cs typeface="+mn-ea"/>
              <a:sym typeface="+mn-lt"/>
            </a:rPr>
            <a:t>9</a:t>
          </a:r>
          <a:r>
            <a:rPr lang="zh-CN" altLang="en-US" sz="2100" kern="1200" dirty="0">
              <a:latin typeface="+mn-lt"/>
              <a:ea typeface="+mn-ea"/>
              <a:cs typeface="+mn-ea"/>
              <a:sym typeface="+mn-lt"/>
            </a:rPr>
            <a:t>分</a:t>
          </a:r>
        </a:p>
      </dsp:txBody>
      <dsp:txXfrm>
        <a:off x="1394334" y="185229"/>
        <a:ext cx="835891" cy="557260"/>
      </dsp:txXfrm>
    </dsp:sp>
    <dsp:sp modelId="{A7664FB3-BFB8-4895-8C89-4959740EE3C5}">
      <dsp:nvSpPr>
        <dsp:cNvPr id="0" name=""/>
        <dsp:cNvSpPr/>
      </dsp:nvSpPr>
      <dsp:spPr>
        <a:xfrm>
          <a:off x="2230225" y="185229"/>
          <a:ext cx="1393151" cy="557260"/>
        </a:xfrm>
        <a:prstGeom prst="chevron">
          <a:avLst/>
        </a:prstGeom>
        <a:solidFill>
          <a:schemeClr val="accent4">
            <a:hueOff val="-489691"/>
            <a:satOff val="-5945"/>
            <a:lumOff val="85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altLang="zh-CN" sz="2100" kern="1200" dirty="0">
              <a:latin typeface="+mn-lt"/>
              <a:ea typeface="+mn-ea"/>
              <a:cs typeface="+mn-ea"/>
              <a:sym typeface="+mn-lt"/>
            </a:rPr>
            <a:t>7</a:t>
          </a:r>
          <a:r>
            <a:rPr lang="zh-CN" altLang="en-US" sz="2100" kern="1200" dirty="0">
              <a:latin typeface="+mn-lt"/>
              <a:ea typeface="+mn-ea"/>
              <a:cs typeface="+mn-ea"/>
              <a:sym typeface="+mn-lt"/>
            </a:rPr>
            <a:t>分</a:t>
          </a:r>
        </a:p>
      </dsp:txBody>
      <dsp:txXfrm>
        <a:off x="2508855" y="185229"/>
        <a:ext cx="835891" cy="557260"/>
      </dsp:txXfrm>
    </dsp:sp>
    <dsp:sp modelId="{1B6B202C-51C8-45E3-90C2-BEA3F692C30D}">
      <dsp:nvSpPr>
        <dsp:cNvPr id="0" name=""/>
        <dsp:cNvSpPr/>
      </dsp:nvSpPr>
      <dsp:spPr>
        <a:xfrm>
          <a:off x="3344746" y="185229"/>
          <a:ext cx="1393151" cy="557260"/>
        </a:xfrm>
        <a:prstGeom prst="chevron">
          <a:avLst/>
        </a:prstGeom>
        <a:solidFill>
          <a:schemeClr val="accent4">
            <a:hueOff val="-734536"/>
            <a:satOff val="-8917"/>
            <a:lumOff val="127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altLang="zh-CN" sz="2100" kern="1200" dirty="0">
              <a:latin typeface="+mn-lt"/>
              <a:ea typeface="+mn-ea"/>
              <a:cs typeface="+mn-ea"/>
              <a:sym typeface="+mn-lt"/>
            </a:rPr>
            <a:t>5</a:t>
          </a:r>
          <a:r>
            <a:rPr lang="zh-CN" altLang="en-US" sz="2100" kern="1200" dirty="0">
              <a:latin typeface="+mn-lt"/>
              <a:ea typeface="+mn-ea"/>
              <a:cs typeface="+mn-ea"/>
              <a:sym typeface="+mn-lt"/>
            </a:rPr>
            <a:t>分</a:t>
          </a:r>
        </a:p>
      </dsp:txBody>
      <dsp:txXfrm>
        <a:off x="3623376" y="185229"/>
        <a:ext cx="835891" cy="557260"/>
      </dsp:txXfrm>
    </dsp:sp>
    <dsp:sp modelId="{EC7B5615-D05F-4CF3-B0B8-52C39A76D7C5}">
      <dsp:nvSpPr>
        <dsp:cNvPr id="0" name=""/>
        <dsp:cNvSpPr/>
      </dsp:nvSpPr>
      <dsp:spPr>
        <a:xfrm>
          <a:off x="4459267" y="185229"/>
          <a:ext cx="1393151" cy="557260"/>
        </a:xfrm>
        <a:prstGeom prst="chevron">
          <a:avLst/>
        </a:prstGeom>
        <a:solidFill>
          <a:schemeClr val="accent4">
            <a:hueOff val="-979381"/>
            <a:satOff val="-11890"/>
            <a:lumOff val="169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altLang="zh-CN" sz="2100" kern="1200" dirty="0">
              <a:latin typeface="+mn-lt"/>
              <a:ea typeface="+mn-ea"/>
              <a:cs typeface="+mn-ea"/>
              <a:sym typeface="+mn-lt"/>
            </a:rPr>
            <a:t>3</a:t>
          </a:r>
          <a:r>
            <a:rPr lang="zh-CN" altLang="en-US" sz="2100" kern="1200" dirty="0">
              <a:latin typeface="+mn-lt"/>
              <a:ea typeface="+mn-ea"/>
              <a:cs typeface="+mn-ea"/>
              <a:sym typeface="+mn-lt"/>
            </a:rPr>
            <a:t>分</a:t>
          </a:r>
        </a:p>
      </dsp:txBody>
      <dsp:txXfrm>
        <a:off x="4737897" y="185229"/>
        <a:ext cx="835891" cy="557260"/>
      </dsp:txXfrm>
    </dsp:sp>
    <dsp:sp modelId="{19A511D7-54DE-42C4-B3F7-E0ED3AFFEA07}">
      <dsp:nvSpPr>
        <dsp:cNvPr id="0" name=""/>
        <dsp:cNvSpPr/>
      </dsp:nvSpPr>
      <dsp:spPr>
        <a:xfrm>
          <a:off x="5573788" y="185229"/>
          <a:ext cx="1393151" cy="557260"/>
        </a:xfrm>
        <a:prstGeom prst="chevron">
          <a:avLst/>
        </a:prstGeom>
        <a:solidFill>
          <a:schemeClr val="accent4">
            <a:hueOff val="-1224227"/>
            <a:satOff val="-14862"/>
            <a:lumOff val="212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altLang="zh-CN" sz="2100" kern="1200" dirty="0">
              <a:latin typeface="+mn-lt"/>
              <a:ea typeface="+mn-ea"/>
              <a:cs typeface="+mn-ea"/>
              <a:sym typeface="+mn-lt"/>
            </a:rPr>
            <a:t>1</a:t>
          </a:r>
          <a:r>
            <a:rPr lang="zh-CN" altLang="en-US" sz="2100" kern="1200" dirty="0">
              <a:latin typeface="+mn-lt"/>
              <a:ea typeface="+mn-ea"/>
              <a:cs typeface="+mn-ea"/>
              <a:sym typeface="+mn-lt"/>
            </a:rPr>
            <a:t>分</a:t>
          </a:r>
        </a:p>
      </dsp:txBody>
      <dsp:txXfrm>
        <a:off x="5852418" y="185229"/>
        <a:ext cx="835891" cy="557260"/>
      </dsp:txXfrm>
    </dsp:sp>
    <dsp:sp modelId="{EF3F438E-6AF3-4757-B232-632DD386A83E}">
      <dsp:nvSpPr>
        <dsp:cNvPr id="0" name=""/>
        <dsp:cNvSpPr/>
      </dsp:nvSpPr>
      <dsp:spPr>
        <a:xfrm>
          <a:off x="6688308" y="185229"/>
          <a:ext cx="1393151" cy="557260"/>
        </a:xfrm>
        <a:prstGeom prst="chevron">
          <a:avLst/>
        </a:prstGeom>
        <a:solidFill>
          <a:schemeClr val="accent4">
            <a:hueOff val="-1469072"/>
            <a:satOff val="-17835"/>
            <a:lumOff val="254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altLang="zh-CN" sz="2100" kern="1200" dirty="0">
              <a:latin typeface="+mn-lt"/>
              <a:ea typeface="+mn-ea"/>
              <a:cs typeface="+mn-ea"/>
              <a:sym typeface="+mn-lt"/>
            </a:rPr>
            <a:t>0</a:t>
          </a:r>
          <a:r>
            <a:rPr lang="zh-CN" altLang="en-US" sz="2100" kern="1200" dirty="0">
              <a:latin typeface="+mn-lt"/>
              <a:ea typeface="+mn-ea"/>
              <a:cs typeface="+mn-ea"/>
              <a:sym typeface="+mn-lt"/>
            </a:rPr>
            <a:t>分</a:t>
          </a:r>
        </a:p>
      </dsp:txBody>
      <dsp:txXfrm>
        <a:off x="6966938" y="185229"/>
        <a:ext cx="835891" cy="55726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79B0B-6305-4DB1-AA03-84CE93438F1B}">
      <dsp:nvSpPr>
        <dsp:cNvPr id="0" name=""/>
        <dsp:cNvSpPr/>
      </dsp:nvSpPr>
      <dsp:spPr>
        <a:xfrm>
          <a:off x="1183" y="317540"/>
          <a:ext cx="1393151" cy="557260"/>
        </a:xfrm>
        <a:prstGeom prst="homePlate">
          <a:avLst/>
        </a:prstGeom>
        <a:solidFill>
          <a:schemeClr val="accent1">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功能内聚</a:t>
          </a:r>
        </a:p>
      </dsp:txBody>
      <dsp:txXfrm>
        <a:off x="1183" y="317540"/>
        <a:ext cx="1253836" cy="557260"/>
      </dsp:txXfrm>
    </dsp:sp>
    <dsp:sp modelId="{84735898-8299-40B5-A23E-1D257DF49313}">
      <dsp:nvSpPr>
        <dsp:cNvPr id="0" name=""/>
        <dsp:cNvSpPr/>
      </dsp:nvSpPr>
      <dsp:spPr>
        <a:xfrm>
          <a:off x="1115704" y="317540"/>
          <a:ext cx="1393151" cy="557260"/>
        </a:xfrm>
        <a:prstGeom prst="chevron">
          <a:avLst/>
        </a:prstGeom>
        <a:solidFill>
          <a:schemeClr val="accent1">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顺序内聚</a:t>
          </a:r>
        </a:p>
      </dsp:txBody>
      <dsp:txXfrm>
        <a:off x="1394334" y="317540"/>
        <a:ext cx="835891" cy="557260"/>
      </dsp:txXfrm>
    </dsp:sp>
    <dsp:sp modelId="{A7664FB3-BFB8-4895-8C89-4959740EE3C5}">
      <dsp:nvSpPr>
        <dsp:cNvPr id="0" name=""/>
        <dsp:cNvSpPr/>
      </dsp:nvSpPr>
      <dsp:spPr>
        <a:xfrm>
          <a:off x="2230225" y="317540"/>
          <a:ext cx="1393151" cy="557260"/>
        </a:xfrm>
        <a:prstGeom prst="chevron">
          <a:avLst/>
        </a:prstGeom>
        <a:solidFill>
          <a:schemeClr val="accent6">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通信内聚</a:t>
          </a:r>
        </a:p>
      </dsp:txBody>
      <dsp:txXfrm>
        <a:off x="2508855" y="317540"/>
        <a:ext cx="835891" cy="557260"/>
      </dsp:txXfrm>
    </dsp:sp>
    <dsp:sp modelId="{2058B71C-4849-47CF-978E-E2D7A4B57F25}">
      <dsp:nvSpPr>
        <dsp:cNvPr id="0" name=""/>
        <dsp:cNvSpPr/>
      </dsp:nvSpPr>
      <dsp:spPr>
        <a:xfrm>
          <a:off x="3344746" y="317540"/>
          <a:ext cx="1393151" cy="557260"/>
        </a:xfrm>
        <a:prstGeom prst="chevron">
          <a:avLst/>
        </a:prstGeom>
        <a:solidFill>
          <a:schemeClr val="accent6">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过程内聚</a:t>
          </a:r>
        </a:p>
      </dsp:txBody>
      <dsp:txXfrm>
        <a:off x="3623376" y="317540"/>
        <a:ext cx="835891" cy="557260"/>
      </dsp:txXfrm>
    </dsp:sp>
    <dsp:sp modelId="{1B6B202C-51C8-45E3-90C2-BEA3F692C30D}">
      <dsp:nvSpPr>
        <dsp:cNvPr id="0" name=""/>
        <dsp:cNvSpPr/>
      </dsp:nvSpPr>
      <dsp:spPr>
        <a:xfrm>
          <a:off x="4459267" y="317540"/>
          <a:ext cx="1393151" cy="557260"/>
        </a:xfrm>
        <a:prstGeom prst="chevron">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时间内聚</a:t>
          </a:r>
        </a:p>
      </dsp:txBody>
      <dsp:txXfrm>
        <a:off x="4737897" y="317540"/>
        <a:ext cx="835891" cy="557260"/>
      </dsp:txXfrm>
    </dsp:sp>
    <dsp:sp modelId="{EC7B5615-D05F-4CF3-B0B8-52C39A76D7C5}">
      <dsp:nvSpPr>
        <dsp:cNvPr id="0" name=""/>
        <dsp:cNvSpPr/>
      </dsp:nvSpPr>
      <dsp:spPr>
        <a:xfrm>
          <a:off x="5573788" y="317540"/>
          <a:ext cx="1393151" cy="557260"/>
        </a:xfrm>
        <a:prstGeom prst="chevron">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逻辑内聚</a:t>
          </a:r>
        </a:p>
      </dsp:txBody>
      <dsp:txXfrm>
        <a:off x="5852418" y="317540"/>
        <a:ext cx="835891" cy="557260"/>
      </dsp:txXfrm>
    </dsp:sp>
    <dsp:sp modelId="{19A511D7-54DE-42C4-B3F7-E0ED3AFFEA07}">
      <dsp:nvSpPr>
        <dsp:cNvPr id="0" name=""/>
        <dsp:cNvSpPr/>
      </dsp:nvSpPr>
      <dsp:spPr>
        <a:xfrm>
          <a:off x="6688308" y="317540"/>
          <a:ext cx="1393151" cy="557260"/>
        </a:xfrm>
        <a:prstGeom prst="chevron">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偶然内聚</a:t>
          </a:r>
        </a:p>
      </dsp:txBody>
      <dsp:txXfrm>
        <a:off x="6966938" y="317540"/>
        <a:ext cx="835891" cy="55726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5" y="0"/>
          <a:ext cx="11864268" cy="225582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3235" y="676747"/>
          <a:ext cx="1235786" cy="9023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1.</a:t>
          </a:r>
          <a:r>
            <a:rPr lang="zh-CN" altLang="en-US" sz="1600" kern="1200" dirty="0">
              <a:latin typeface="+mn-lt"/>
              <a:ea typeface="+mn-ea"/>
              <a:cs typeface="+mn-ea"/>
              <a:sym typeface="+mn-lt"/>
            </a:rPr>
            <a:t>设想供选择的方案</a:t>
          </a:r>
        </a:p>
      </dsp:txBody>
      <dsp:txXfrm>
        <a:off x="47283" y="720795"/>
        <a:ext cx="1147690" cy="814234"/>
      </dsp:txXfrm>
    </dsp:sp>
    <dsp:sp modelId="{9AC638AA-4118-46D7-9C19-812A2389F7AF}">
      <dsp:nvSpPr>
        <dsp:cNvPr id="0" name=""/>
        <dsp:cNvSpPr/>
      </dsp:nvSpPr>
      <dsp:spPr>
        <a:xfrm>
          <a:off x="1330987" y="676747"/>
          <a:ext cx="1235786" cy="9023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2.</a:t>
          </a:r>
          <a:r>
            <a:rPr lang="zh-CN" altLang="en-US" sz="1600" kern="1200" dirty="0">
              <a:latin typeface="+mn-lt"/>
              <a:ea typeface="+mn-ea"/>
              <a:cs typeface="+mn-ea"/>
              <a:sym typeface="+mn-lt"/>
            </a:rPr>
            <a:t>选取合理的方案</a:t>
          </a:r>
        </a:p>
      </dsp:txBody>
      <dsp:txXfrm>
        <a:off x="1375035" y="720795"/>
        <a:ext cx="1147690" cy="814234"/>
      </dsp:txXfrm>
    </dsp:sp>
    <dsp:sp modelId="{E61B7969-2C12-430E-B223-CEA08ABCACCD}">
      <dsp:nvSpPr>
        <dsp:cNvPr id="0" name=""/>
        <dsp:cNvSpPr/>
      </dsp:nvSpPr>
      <dsp:spPr>
        <a:xfrm>
          <a:off x="2658739" y="676747"/>
          <a:ext cx="1235786" cy="9023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3.</a:t>
          </a:r>
          <a:r>
            <a:rPr lang="zh-CN" altLang="en-US" sz="1600" kern="1200" dirty="0">
              <a:latin typeface="+mn-lt"/>
              <a:ea typeface="+mn-ea"/>
              <a:cs typeface="+mn-ea"/>
              <a:sym typeface="+mn-lt"/>
            </a:rPr>
            <a:t>推荐最佳方案</a:t>
          </a:r>
        </a:p>
      </dsp:txBody>
      <dsp:txXfrm>
        <a:off x="2702787" y="720795"/>
        <a:ext cx="1147690" cy="814234"/>
      </dsp:txXfrm>
    </dsp:sp>
    <dsp:sp modelId="{C6D392D6-2A75-421C-8620-73601259257C}">
      <dsp:nvSpPr>
        <dsp:cNvPr id="0" name=""/>
        <dsp:cNvSpPr/>
      </dsp:nvSpPr>
      <dsp:spPr>
        <a:xfrm>
          <a:off x="3986491" y="676747"/>
          <a:ext cx="1235786" cy="9023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4.</a:t>
          </a:r>
          <a:r>
            <a:rPr lang="zh-CN" altLang="en-US" sz="1600" kern="1200" dirty="0">
              <a:latin typeface="+mn-lt"/>
              <a:ea typeface="+mn-ea"/>
              <a:cs typeface="+mn-ea"/>
              <a:sym typeface="+mn-lt"/>
            </a:rPr>
            <a:t>功能分解</a:t>
          </a:r>
        </a:p>
      </dsp:txBody>
      <dsp:txXfrm>
        <a:off x="4030539" y="720795"/>
        <a:ext cx="1147690" cy="814234"/>
      </dsp:txXfrm>
    </dsp:sp>
    <dsp:sp modelId="{30FEFDE0-72C5-43C4-86AB-9A4EB5DF3D13}">
      <dsp:nvSpPr>
        <dsp:cNvPr id="0" name=""/>
        <dsp:cNvSpPr/>
      </dsp:nvSpPr>
      <dsp:spPr>
        <a:xfrm>
          <a:off x="5314243" y="676747"/>
          <a:ext cx="1235786" cy="9023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5.</a:t>
          </a:r>
          <a:r>
            <a:rPr lang="zh-CN" altLang="en-US" sz="1600" kern="1200" dirty="0">
              <a:latin typeface="+mn-lt"/>
              <a:ea typeface="+mn-ea"/>
              <a:cs typeface="+mn-ea"/>
              <a:sym typeface="+mn-lt"/>
            </a:rPr>
            <a:t>设计软件结构</a:t>
          </a:r>
        </a:p>
      </dsp:txBody>
      <dsp:txXfrm>
        <a:off x="5358291" y="720795"/>
        <a:ext cx="1147690" cy="814234"/>
      </dsp:txXfrm>
    </dsp:sp>
    <dsp:sp modelId="{81401272-BC52-4F83-AC08-AF7A4519B21B}">
      <dsp:nvSpPr>
        <dsp:cNvPr id="0" name=""/>
        <dsp:cNvSpPr/>
      </dsp:nvSpPr>
      <dsp:spPr>
        <a:xfrm>
          <a:off x="6641995" y="676747"/>
          <a:ext cx="1235786" cy="9023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6.</a:t>
          </a:r>
          <a:r>
            <a:rPr lang="zh-CN" altLang="en-US" sz="1600" kern="1200" dirty="0">
              <a:latin typeface="+mn-lt"/>
              <a:ea typeface="+mn-ea"/>
              <a:cs typeface="+mn-ea"/>
              <a:sym typeface="+mn-lt"/>
            </a:rPr>
            <a:t>设计数据库</a:t>
          </a:r>
        </a:p>
      </dsp:txBody>
      <dsp:txXfrm>
        <a:off x="6686043" y="720795"/>
        <a:ext cx="1147690" cy="814234"/>
      </dsp:txXfrm>
    </dsp:sp>
    <dsp:sp modelId="{5AD40EA0-F5B0-4336-9071-D126AF3ADCB8}">
      <dsp:nvSpPr>
        <dsp:cNvPr id="0" name=""/>
        <dsp:cNvSpPr/>
      </dsp:nvSpPr>
      <dsp:spPr>
        <a:xfrm>
          <a:off x="7969747" y="676747"/>
          <a:ext cx="1235786" cy="9023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7.</a:t>
          </a:r>
          <a:r>
            <a:rPr lang="zh-CN" altLang="en-US" sz="1600" kern="1200" dirty="0">
              <a:latin typeface="+mn-lt"/>
              <a:ea typeface="+mn-ea"/>
              <a:cs typeface="+mn-ea"/>
              <a:sym typeface="+mn-lt"/>
            </a:rPr>
            <a:t>制定测试计划</a:t>
          </a:r>
        </a:p>
      </dsp:txBody>
      <dsp:txXfrm>
        <a:off x="8013795" y="720795"/>
        <a:ext cx="1147690" cy="814234"/>
      </dsp:txXfrm>
    </dsp:sp>
    <dsp:sp modelId="{5250536A-FD7D-417D-8357-C9A3DAF33E3D}">
      <dsp:nvSpPr>
        <dsp:cNvPr id="0" name=""/>
        <dsp:cNvSpPr/>
      </dsp:nvSpPr>
      <dsp:spPr>
        <a:xfrm>
          <a:off x="9297499" y="676747"/>
          <a:ext cx="1235786" cy="9023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8.</a:t>
          </a:r>
          <a:r>
            <a:rPr lang="zh-CN" altLang="en-US" sz="1600" kern="1200" dirty="0">
              <a:latin typeface="+mn-lt"/>
              <a:ea typeface="+mn-ea"/>
              <a:cs typeface="+mn-ea"/>
              <a:sym typeface="+mn-lt"/>
            </a:rPr>
            <a:t>书写文档</a:t>
          </a:r>
        </a:p>
      </dsp:txBody>
      <dsp:txXfrm>
        <a:off x="9341547" y="720795"/>
        <a:ext cx="1147690" cy="814234"/>
      </dsp:txXfrm>
    </dsp:sp>
    <dsp:sp modelId="{AF8C22EE-F522-4028-ACA1-9EB2A728BF28}">
      <dsp:nvSpPr>
        <dsp:cNvPr id="0" name=""/>
        <dsp:cNvSpPr/>
      </dsp:nvSpPr>
      <dsp:spPr>
        <a:xfrm>
          <a:off x="10625251" y="676747"/>
          <a:ext cx="1235786" cy="90233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9.</a:t>
          </a:r>
          <a:r>
            <a:rPr lang="zh-CN" altLang="en-US" sz="1600" kern="1200" dirty="0">
              <a:latin typeface="+mn-lt"/>
              <a:ea typeface="+mn-ea"/>
              <a:cs typeface="+mn-ea"/>
              <a:sym typeface="+mn-lt"/>
            </a:rPr>
            <a:t>审查和复审</a:t>
          </a:r>
        </a:p>
      </dsp:txBody>
      <dsp:txXfrm>
        <a:off x="10669299" y="720795"/>
        <a:ext cx="1147690" cy="8142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7EF8C-1D6A-4B61-A133-67AA8C7476B5}">
      <dsp:nvSpPr>
        <dsp:cNvPr id="0" name=""/>
        <dsp:cNvSpPr/>
      </dsp:nvSpPr>
      <dsp:spPr>
        <a:xfrm>
          <a:off x="3013793" y="2125789"/>
          <a:ext cx="529916" cy="1009749"/>
        </a:xfrm>
        <a:custGeom>
          <a:avLst/>
          <a:gdLst/>
          <a:ahLst/>
          <a:cxnLst/>
          <a:rect l="0" t="0" r="0" b="0"/>
          <a:pathLst>
            <a:path>
              <a:moveTo>
                <a:pt x="0" y="0"/>
              </a:moveTo>
              <a:lnTo>
                <a:pt x="264958" y="0"/>
              </a:lnTo>
              <a:lnTo>
                <a:pt x="264958" y="1009749"/>
              </a:lnTo>
              <a:lnTo>
                <a:pt x="529916" y="10097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50242" y="2602155"/>
        <a:ext cx="57017" cy="57017"/>
      </dsp:txXfrm>
    </dsp:sp>
    <dsp:sp modelId="{F978B703-8987-4AA5-AA2C-ED1F8093B386}">
      <dsp:nvSpPr>
        <dsp:cNvPr id="0" name=""/>
        <dsp:cNvSpPr/>
      </dsp:nvSpPr>
      <dsp:spPr>
        <a:xfrm>
          <a:off x="3013793" y="2080068"/>
          <a:ext cx="529916" cy="91440"/>
        </a:xfrm>
        <a:custGeom>
          <a:avLst/>
          <a:gdLst/>
          <a:ahLst/>
          <a:cxnLst/>
          <a:rect l="0" t="0" r="0" b="0"/>
          <a:pathLst>
            <a:path>
              <a:moveTo>
                <a:pt x="0" y="45720"/>
              </a:moveTo>
              <a:lnTo>
                <a:pt x="529916"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5503" y="2112541"/>
        <a:ext cx="26495" cy="26495"/>
      </dsp:txXfrm>
    </dsp:sp>
    <dsp:sp modelId="{B3072F7D-FAB5-4EF1-BC01-FD8F0D6EC9C2}">
      <dsp:nvSpPr>
        <dsp:cNvPr id="0" name=""/>
        <dsp:cNvSpPr/>
      </dsp:nvSpPr>
      <dsp:spPr>
        <a:xfrm>
          <a:off x="3013793" y="1116039"/>
          <a:ext cx="529916" cy="1009749"/>
        </a:xfrm>
        <a:custGeom>
          <a:avLst/>
          <a:gdLst/>
          <a:ahLst/>
          <a:cxnLst/>
          <a:rect l="0" t="0" r="0" b="0"/>
          <a:pathLst>
            <a:path>
              <a:moveTo>
                <a:pt x="0" y="1009749"/>
              </a:moveTo>
              <a:lnTo>
                <a:pt x="264958" y="1009749"/>
              </a:lnTo>
              <a:lnTo>
                <a:pt x="264958" y="0"/>
              </a:lnTo>
              <a:lnTo>
                <a:pt x="52991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50242" y="1592405"/>
        <a:ext cx="57017" cy="57017"/>
      </dsp:txXfrm>
    </dsp:sp>
    <dsp:sp modelId="{E512AEE1-7E4F-41A4-8FB8-0925C98655D5}">
      <dsp:nvSpPr>
        <dsp:cNvPr id="0" name=""/>
        <dsp:cNvSpPr/>
      </dsp:nvSpPr>
      <dsp:spPr>
        <a:xfrm rot="16200000">
          <a:off x="1491196" y="1721889"/>
          <a:ext cx="2237392" cy="807799"/>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Arial" panose="020B0604020202020204" pitchFamily="34" charset="0"/>
              <a:ea typeface="微软雅黑" panose="020B0503020204020204" pitchFamily="34" charset="-122"/>
              <a:sym typeface="Arial" panose="020B0604020202020204" pitchFamily="34" charset="0"/>
            </a:rPr>
            <a:t>数据模型</a:t>
          </a:r>
        </a:p>
      </dsp:txBody>
      <dsp:txXfrm>
        <a:off x="1491196" y="1721889"/>
        <a:ext cx="2237392" cy="807799"/>
      </dsp:txXfrm>
    </dsp:sp>
    <dsp:sp modelId="{6BA317B5-F994-4160-8A18-F05A6FC27635}">
      <dsp:nvSpPr>
        <dsp:cNvPr id="0" name=""/>
        <dsp:cNvSpPr/>
      </dsp:nvSpPr>
      <dsp:spPr>
        <a:xfrm>
          <a:off x="3543709" y="712139"/>
          <a:ext cx="1808764" cy="807799"/>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Arial" panose="020B0604020202020204" pitchFamily="34" charset="0"/>
              <a:ea typeface="微软雅黑" panose="020B0503020204020204" pitchFamily="34" charset="-122"/>
              <a:sym typeface="Arial" panose="020B0604020202020204" pitchFamily="34" charset="0"/>
            </a:rPr>
            <a:t>数据实体</a:t>
          </a:r>
          <a:endParaRPr lang="zh-CN" altLang="en-US" sz="3600" kern="1200" dirty="0">
            <a:latin typeface="Arial" panose="020B0604020202020204" pitchFamily="34" charset="0"/>
            <a:ea typeface="微软雅黑" panose="020B0503020204020204" pitchFamily="34" charset="-122"/>
            <a:sym typeface="Arial" panose="020B0604020202020204" pitchFamily="34" charset="0"/>
          </a:endParaRPr>
        </a:p>
      </dsp:txBody>
      <dsp:txXfrm>
        <a:off x="3543709" y="712139"/>
        <a:ext cx="1808764" cy="807799"/>
      </dsp:txXfrm>
    </dsp:sp>
    <dsp:sp modelId="{252D15D4-9C7A-43AB-BB5B-0D32E72F3A9A}">
      <dsp:nvSpPr>
        <dsp:cNvPr id="0" name=""/>
        <dsp:cNvSpPr/>
      </dsp:nvSpPr>
      <dsp:spPr>
        <a:xfrm>
          <a:off x="3543709" y="1721889"/>
          <a:ext cx="1798351" cy="807799"/>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Arial" panose="020B0604020202020204" pitchFamily="34" charset="0"/>
              <a:ea typeface="微软雅黑" panose="020B0503020204020204" pitchFamily="34" charset="-122"/>
              <a:sym typeface="Arial" panose="020B0604020202020204" pitchFamily="34" charset="0"/>
            </a:rPr>
            <a:t>数据属性</a:t>
          </a:r>
        </a:p>
      </dsp:txBody>
      <dsp:txXfrm>
        <a:off x="3543709" y="1721889"/>
        <a:ext cx="1798351" cy="807799"/>
      </dsp:txXfrm>
    </dsp:sp>
    <dsp:sp modelId="{8A170F33-054B-488E-B1A6-8F7998FC79EA}">
      <dsp:nvSpPr>
        <dsp:cNvPr id="0" name=""/>
        <dsp:cNvSpPr/>
      </dsp:nvSpPr>
      <dsp:spPr>
        <a:xfrm>
          <a:off x="3543709" y="2731638"/>
          <a:ext cx="1793529" cy="807799"/>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Arial" panose="020B0604020202020204" pitchFamily="34" charset="0"/>
              <a:ea typeface="微软雅黑" panose="020B0503020204020204" pitchFamily="34" charset="-122"/>
              <a:sym typeface="Arial" panose="020B0604020202020204" pitchFamily="34" charset="0"/>
            </a:rPr>
            <a:t>数据关系</a:t>
          </a:r>
        </a:p>
      </dsp:txBody>
      <dsp:txXfrm>
        <a:off x="3543709" y="2731638"/>
        <a:ext cx="1793529" cy="8077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BA26A-AAC7-4EBC-B2F5-C62F0014C446}">
      <dsp:nvSpPr>
        <dsp:cNvPr id="0" name=""/>
        <dsp:cNvSpPr/>
      </dsp:nvSpPr>
      <dsp:spPr>
        <a:xfrm>
          <a:off x="432679" y="0"/>
          <a:ext cx="3314455" cy="3314455"/>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53D72F2F-1EF1-4319-9C2F-BE00EEF20707}">
      <dsp:nvSpPr>
        <dsp:cNvPr id="0" name=""/>
        <dsp:cNvSpPr/>
      </dsp:nvSpPr>
      <dsp:spPr>
        <a:xfrm>
          <a:off x="747552" y="314873"/>
          <a:ext cx="1292637" cy="1292637"/>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zh-CN" sz="1300" b="1" kern="1200" dirty="0">
              <a:latin typeface="Arial" panose="020B0604020202020204" pitchFamily="34" charset="0"/>
              <a:ea typeface="微软雅黑" panose="020B0503020204020204" pitchFamily="34" charset="-122"/>
              <a:sym typeface="Arial" panose="020B0604020202020204" pitchFamily="34" charset="0"/>
            </a:rPr>
            <a:t>正方形</a:t>
          </a:r>
          <a:r>
            <a:rPr lang="zh-CN" sz="1300" kern="1200" dirty="0">
              <a:latin typeface="Arial" panose="020B0604020202020204" pitchFamily="34" charset="0"/>
              <a:ea typeface="微软雅黑" panose="020B0503020204020204" pitchFamily="34" charset="-122"/>
              <a:sym typeface="Arial" panose="020B0604020202020204" pitchFamily="34" charset="0"/>
            </a:rPr>
            <a:t>表示</a:t>
          </a:r>
          <a:r>
            <a:rPr lang="zh-CN" sz="1300" kern="1200" dirty="0">
              <a:solidFill>
                <a:srgbClr val="FF0000"/>
              </a:solidFill>
              <a:latin typeface="Arial" panose="020B0604020202020204" pitchFamily="34" charset="0"/>
              <a:ea typeface="微软雅黑" panose="020B0503020204020204" pitchFamily="34" charset="-122"/>
              <a:sym typeface="Arial" panose="020B0604020202020204" pitchFamily="34" charset="0"/>
            </a:rPr>
            <a:t>数据的源点或终点</a:t>
          </a:r>
          <a:endParaRPr lang="zh-CN" altLang="en-US" sz="1300" kern="1200"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dsp:txBody>
      <dsp:txXfrm>
        <a:off x="810653" y="377974"/>
        <a:ext cx="1166435" cy="1166435"/>
      </dsp:txXfrm>
    </dsp:sp>
    <dsp:sp modelId="{F7BA9B28-8F77-4959-93EB-32FD2C62E0C9}">
      <dsp:nvSpPr>
        <dsp:cNvPr id="0" name=""/>
        <dsp:cNvSpPr/>
      </dsp:nvSpPr>
      <dsp:spPr>
        <a:xfrm>
          <a:off x="2139623" y="314873"/>
          <a:ext cx="1292637" cy="1292637"/>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zh-CN" sz="1300" b="1" kern="1200" dirty="0">
              <a:latin typeface="Arial" panose="020B0604020202020204" pitchFamily="34" charset="0"/>
              <a:ea typeface="微软雅黑" panose="020B0503020204020204" pitchFamily="34" charset="-122"/>
              <a:sym typeface="Arial" panose="020B0604020202020204" pitchFamily="34" charset="0"/>
            </a:rPr>
            <a:t>圆角矩形</a:t>
          </a:r>
          <a:r>
            <a:rPr lang="zh-CN" sz="1300" kern="1200" dirty="0">
              <a:latin typeface="Arial" panose="020B0604020202020204" pitchFamily="34" charset="0"/>
              <a:ea typeface="微软雅黑" panose="020B0503020204020204" pitchFamily="34" charset="-122"/>
              <a:sym typeface="Arial" panose="020B0604020202020204" pitchFamily="34" charset="0"/>
            </a:rPr>
            <a:t>代表变换</a:t>
          </a:r>
          <a:r>
            <a:rPr lang="zh-CN" sz="1300" kern="1200" dirty="0">
              <a:solidFill>
                <a:srgbClr val="FF0000"/>
              </a:solidFill>
              <a:latin typeface="Arial" panose="020B0604020202020204" pitchFamily="34" charset="0"/>
              <a:ea typeface="微软雅黑" panose="020B0503020204020204" pitchFamily="34" charset="-122"/>
              <a:sym typeface="Arial" panose="020B0604020202020204" pitchFamily="34" charset="0"/>
            </a:rPr>
            <a:t>数据的处理</a:t>
          </a:r>
          <a:endParaRPr lang="zh-CN" altLang="en-US" sz="1300" kern="1200"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dsp:txBody>
      <dsp:txXfrm>
        <a:off x="2202724" y="377974"/>
        <a:ext cx="1166435" cy="1166435"/>
      </dsp:txXfrm>
    </dsp:sp>
    <dsp:sp modelId="{F1438C4E-64FC-4F10-B57F-1302EF960DD5}">
      <dsp:nvSpPr>
        <dsp:cNvPr id="0" name=""/>
        <dsp:cNvSpPr/>
      </dsp:nvSpPr>
      <dsp:spPr>
        <a:xfrm>
          <a:off x="747552" y="1706944"/>
          <a:ext cx="1292637" cy="1292637"/>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zh-CN" sz="1300" b="1" kern="1200" dirty="0">
              <a:latin typeface="Arial" panose="020B0604020202020204" pitchFamily="34" charset="0"/>
              <a:ea typeface="微软雅黑" panose="020B0503020204020204" pitchFamily="34" charset="-122"/>
              <a:sym typeface="Arial" panose="020B0604020202020204" pitchFamily="34" charset="0"/>
            </a:rPr>
            <a:t>开口矩形</a:t>
          </a:r>
          <a:r>
            <a:rPr lang="zh-CN" sz="1300" kern="1200" dirty="0">
              <a:latin typeface="Arial" panose="020B0604020202020204" pitchFamily="34" charset="0"/>
              <a:ea typeface="微软雅黑" panose="020B0503020204020204" pitchFamily="34" charset="-122"/>
              <a:sym typeface="Arial" panose="020B0604020202020204" pitchFamily="34" charset="0"/>
            </a:rPr>
            <a:t>代表</a:t>
          </a:r>
          <a:r>
            <a:rPr lang="zh-CN" sz="1300" kern="1200" dirty="0">
              <a:solidFill>
                <a:srgbClr val="FF0000"/>
              </a:solidFill>
              <a:latin typeface="Arial" panose="020B0604020202020204" pitchFamily="34" charset="0"/>
              <a:ea typeface="微软雅黑" panose="020B0503020204020204" pitchFamily="34" charset="-122"/>
              <a:sym typeface="Arial" panose="020B0604020202020204" pitchFamily="34" charset="0"/>
            </a:rPr>
            <a:t>数据存储</a:t>
          </a:r>
          <a:endParaRPr lang="zh-CN" altLang="en-US" sz="1300" kern="1200"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dsp:txBody>
      <dsp:txXfrm>
        <a:off x="810653" y="1770045"/>
        <a:ext cx="1166435" cy="1166435"/>
      </dsp:txXfrm>
    </dsp:sp>
    <dsp:sp modelId="{503ADC04-8EAF-4B96-A619-973ADA5A5EE2}">
      <dsp:nvSpPr>
        <dsp:cNvPr id="0" name=""/>
        <dsp:cNvSpPr/>
      </dsp:nvSpPr>
      <dsp:spPr>
        <a:xfrm>
          <a:off x="2139623" y="1706944"/>
          <a:ext cx="1292637" cy="1292637"/>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zh-CN" sz="1300" b="1" kern="1200" dirty="0">
              <a:latin typeface="Arial" panose="020B0604020202020204" pitchFamily="34" charset="0"/>
              <a:ea typeface="微软雅黑" panose="020B0503020204020204" pitchFamily="34" charset="-122"/>
              <a:sym typeface="Arial" panose="020B0604020202020204" pitchFamily="34" charset="0"/>
            </a:rPr>
            <a:t>箭头</a:t>
          </a:r>
          <a:r>
            <a:rPr lang="zh-CN" sz="1300" kern="1200" dirty="0">
              <a:latin typeface="Arial" panose="020B0604020202020204" pitchFamily="34" charset="0"/>
              <a:ea typeface="微软雅黑" panose="020B0503020204020204" pitchFamily="34" charset="-122"/>
              <a:sym typeface="Arial" panose="020B0604020202020204" pitchFamily="34" charset="0"/>
            </a:rPr>
            <a:t>表示数据流，即特定</a:t>
          </a:r>
          <a:r>
            <a:rPr lang="zh-CN" sz="1300" kern="1200" dirty="0">
              <a:solidFill>
                <a:srgbClr val="FF0000"/>
              </a:solidFill>
              <a:latin typeface="Arial" panose="020B0604020202020204" pitchFamily="34" charset="0"/>
              <a:ea typeface="微软雅黑" panose="020B0503020204020204" pitchFamily="34" charset="-122"/>
              <a:sym typeface="Arial" panose="020B0604020202020204" pitchFamily="34" charset="0"/>
            </a:rPr>
            <a:t>数据的流动方向</a:t>
          </a:r>
          <a:endParaRPr lang="zh-CN" altLang="en-US" sz="1300" kern="1200"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dsp:txBody>
      <dsp:txXfrm>
        <a:off x="2202724" y="1770045"/>
        <a:ext cx="1166435" cy="11664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E6EDF-93E5-4290-A478-56E409844FD0}">
      <dsp:nvSpPr>
        <dsp:cNvPr id="0" name=""/>
        <dsp:cNvSpPr/>
      </dsp:nvSpPr>
      <dsp:spPr>
        <a:xfrm>
          <a:off x="2251030" y="1211851"/>
          <a:ext cx="920838" cy="92083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Arial" panose="020B0604020202020204" pitchFamily="34" charset="0"/>
              <a:ea typeface="微软雅黑" panose="020B0503020204020204" pitchFamily="34" charset="-122"/>
              <a:sym typeface="Arial" panose="020B0604020202020204" pitchFamily="34" charset="0"/>
            </a:rPr>
            <a:t>数据字典</a:t>
          </a:r>
        </a:p>
      </dsp:txBody>
      <dsp:txXfrm>
        <a:off x="2385884" y="1346705"/>
        <a:ext cx="651130" cy="651130"/>
      </dsp:txXfrm>
    </dsp:sp>
    <dsp:sp modelId="{626257A0-12A8-417E-9C92-97B4613B154D}">
      <dsp:nvSpPr>
        <dsp:cNvPr id="0" name=""/>
        <dsp:cNvSpPr/>
      </dsp:nvSpPr>
      <dsp:spPr>
        <a:xfrm rot="16200000">
          <a:off x="2572475" y="1057595"/>
          <a:ext cx="277947" cy="30564"/>
        </a:xfrm>
        <a:custGeom>
          <a:avLst/>
          <a:gdLst/>
          <a:ahLst/>
          <a:cxnLst/>
          <a:rect l="0" t="0" r="0" b="0"/>
          <a:pathLst>
            <a:path>
              <a:moveTo>
                <a:pt x="0" y="15282"/>
              </a:moveTo>
              <a:lnTo>
                <a:pt x="277947" y="152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704500" y="1065928"/>
        <a:ext cx="13897" cy="13897"/>
      </dsp:txXfrm>
    </dsp:sp>
    <dsp:sp modelId="{1E4709DF-BED7-4C90-ABA5-ADEBB1792307}">
      <dsp:nvSpPr>
        <dsp:cNvPr id="0" name=""/>
        <dsp:cNvSpPr/>
      </dsp:nvSpPr>
      <dsp:spPr>
        <a:xfrm>
          <a:off x="2251030" y="13065"/>
          <a:ext cx="920838" cy="92083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Arial" panose="020B0604020202020204" pitchFamily="34" charset="0"/>
              <a:ea typeface="微软雅黑" panose="020B0503020204020204" pitchFamily="34" charset="-122"/>
              <a:sym typeface="Arial" panose="020B0604020202020204" pitchFamily="34" charset="0"/>
            </a:rPr>
            <a:t>数据流</a:t>
          </a:r>
        </a:p>
      </dsp:txBody>
      <dsp:txXfrm>
        <a:off x="2385884" y="147919"/>
        <a:ext cx="651130" cy="651130"/>
      </dsp:txXfrm>
    </dsp:sp>
    <dsp:sp modelId="{72F9B452-A294-4D3D-A399-45FD3AECFBF0}">
      <dsp:nvSpPr>
        <dsp:cNvPr id="0" name=""/>
        <dsp:cNvSpPr/>
      </dsp:nvSpPr>
      <dsp:spPr>
        <a:xfrm>
          <a:off x="3171868" y="1656988"/>
          <a:ext cx="277947" cy="30564"/>
        </a:xfrm>
        <a:custGeom>
          <a:avLst/>
          <a:gdLst/>
          <a:ahLst/>
          <a:cxnLst/>
          <a:rect l="0" t="0" r="0" b="0"/>
          <a:pathLst>
            <a:path>
              <a:moveTo>
                <a:pt x="0" y="15282"/>
              </a:moveTo>
              <a:lnTo>
                <a:pt x="277947" y="152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303893" y="1665321"/>
        <a:ext cx="13897" cy="13897"/>
      </dsp:txXfrm>
    </dsp:sp>
    <dsp:sp modelId="{D97D066E-DB07-4C2A-B3C1-ECF4C2804B73}">
      <dsp:nvSpPr>
        <dsp:cNvPr id="0" name=""/>
        <dsp:cNvSpPr/>
      </dsp:nvSpPr>
      <dsp:spPr>
        <a:xfrm>
          <a:off x="3449816" y="1211851"/>
          <a:ext cx="920838" cy="92083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Arial" panose="020B0604020202020204" pitchFamily="34" charset="0"/>
              <a:ea typeface="微软雅黑" panose="020B0503020204020204" pitchFamily="34" charset="-122"/>
              <a:sym typeface="Arial" panose="020B0604020202020204" pitchFamily="34" charset="0"/>
            </a:rPr>
            <a:t>数据存储</a:t>
          </a:r>
        </a:p>
      </dsp:txBody>
      <dsp:txXfrm>
        <a:off x="3584670" y="1346705"/>
        <a:ext cx="651130" cy="651130"/>
      </dsp:txXfrm>
    </dsp:sp>
    <dsp:sp modelId="{D9F9AE6A-C65B-4167-B428-6A39EE0D869C}">
      <dsp:nvSpPr>
        <dsp:cNvPr id="0" name=""/>
        <dsp:cNvSpPr/>
      </dsp:nvSpPr>
      <dsp:spPr>
        <a:xfrm rot="5400000">
          <a:off x="2572475" y="2256380"/>
          <a:ext cx="277947" cy="30564"/>
        </a:xfrm>
        <a:custGeom>
          <a:avLst/>
          <a:gdLst/>
          <a:ahLst/>
          <a:cxnLst/>
          <a:rect l="0" t="0" r="0" b="0"/>
          <a:pathLst>
            <a:path>
              <a:moveTo>
                <a:pt x="0" y="15282"/>
              </a:moveTo>
              <a:lnTo>
                <a:pt x="277947" y="152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704500" y="2264714"/>
        <a:ext cx="13897" cy="13897"/>
      </dsp:txXfrm>
    </dsp:sp>
    <dsp:sp modelId="{C408FB5A-E9EF-44D3-B259-9A90E64A0533}">
      <dsp:nvSpPr>
        <dsp:cNvPr id="0" name=""/>
        <dsp:cNvSpPr/>
      </dsp:nvSpPr>
      <dsp:spPr>
        <a:xfrm>
          <a:off x="2251030" y="2410637"/>
          <a:ext cx="920838" cy="92083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Arial" panose="020B0604020202020204" pitchFamily="34" charset="0"/>
              <a:ea typeface="微软雅黑" panose="020B0503020204020204" pitchFamily="34" charset="-122"/>
              <a:sym typeface="Arial" panose="020B0604020202020204" pitchFamily="34" charset="0"/>
            </a:rPr>
            <a:t>处理</a:t>
          </a:r>
        </a:p>
      </dsp:txBody>
      <dsp:txXfrm>
        <a:off x="2385884" y="2545491"/>
        <a:ext cx="651130" cy="651130"/>
      </dsp:txXfrm>
    </dsp:sp>
    <dsp:sp modelId="{A15F4530-1104-45FB-944C-CF8DC1D89BD0}">
      <dsp:nvSpPr>
        <dsp:cNvPr id="0" name=""/>
        <dsp:cNvSpPr/>
      </dsp:nvSpPr>
      <dsp:spPr>
        <a:xfrm rot="10800000">
          <a:off x="1973082" y="1656988"/>
          <a:ext cx="277947" cy="30564"/>
        </a:xfrm>
        <a:custGeom>
          <a:avLst/>
          <a:gdLst/>
          <a:ahLst/>
          <a:cxnLst/>
          <a:rect l="0" t="0" r="0" b="0"/>
          <a:pathLst>
            <a:path>
              <a:moveTo>
                <a:pt x="0" y="15282"/>
              </a:moveTo>
              <a:lnTo>
                <a:pt x="277947" y="152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105107" y="1665321"/>
        <a:ext cx="13897" cy="13897"/>
      </dsp:txXfrm>
    </dsp:sp>
    <dsp:sp modelId="{D9D176FC-BFE2-4FAA-8FCC-0072D04B2684}">
      <dsp:nvSpPr>
        <dsp:cNvPr id="0" name=""/>
        <dsp:cNvSpPr/>
      </dsp:nvSpPr>
      <dsp:spPr>
        <a:xfrm>
          <a:off x="1052244" y="1211851"/>
          <a:ext cx="920838" cy="92083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Arial" panose="020B0604020202020204" pitchFamily="34" charset="0"/>
              <a:ea typeface="微软雅黑" panose="020B0503020204020204" pitchFamily="34" charset="-122"/>
              <a:sym typeface="Arial" panose="020B0604020202020204" pitchFamily="34" charset="0"/>
            </a:rPr>
            <a:t>数据流分量</a:t>
          </a:r>
        </a:p>
      </dsp:txBody>
      <dsp:txXfrm>
        <a:off x="1187098" y="1346705"/>
        <a:ext cx="651130" cy="6511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FE3A32-0913-4A87-A844-CC0E25F9B8D1}">
      <dsp:nvSpPr>
        <dsp:cNvPr id="0" name=""/>
        <dsp:cNvSpPr/>
      </dsp:nvSpPr>
      <dsp:spPr>
        <a:xfrm>
          <a:off x="0" y="363403"/>
          <a:ext cx="9397550" cy="554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D8698D2-35E3-4875-A9B8-80D2612EAA45}">
      <dsp:nvSpPr>
        <dsp:cNvPr id="0" name=""/>
        <dsp:cNvSpPr/>
      </dsp:nvSpPr>
      <dsp:spPr>
        <a:xfrm>
          <a:off x="634226" y="46808"/>
          <a:ext cx="7029489" cy="64944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8644" tIns="0" rIns="248644" bIns="0" numCol="1" spcCol="1270" anchor="ctr" anchorCtr="0">
          <a:noAutofit/>
        </a:bodyPr>
        <a:lstStyle/>
        <a:p>
          <a:pPr marL="0" lvl="0" indent="0" algn="l" defTabSz="977900">
            <a:lnSpc>
              <a:spcPct val="90000"/>
            </a:lnSpc>
            <a:spcBef>
              <a:spcPct val="0"/>
            </a:spcBef>
            <a:spcAft>
              <a:spcPct val="35000"/>
            </a:spcAft>
            <a:buNone/>
          </a:pPr>
          <a:r>
            <a:rPr lang="zh-CN" altLang="en-US" sz="2200" kern="1200" dirty="0">
              <a:solidFill>
                <a:schemeClr val="tx1"/>
              </a:solidFill>
              <a:latin typeface="Arial" panose="020B0604020202020204" pitchFamily="34" charset="0"/>
              <a:ea typeface="微软雅黑" panose="020B0503020204020204" pitchFamily="34" charset="-122"/>
              <a:sym typeface="Arial" panose="020B0604020202020204" pitchFamily="34" charset="0"/>
            </a:rPr>
            <a:t>对于同样的数据，不同的用户使用了不同的名字。</a:t>
          </a:r>
        </a:p>
      </dsp:txBody>
      <dsp:txXfrm>
        <a:off x="665929" y="78511"/>
        <a:ext cx="6966083" cy="586034"/>
      </dsp:txXfrm>
    </dsp:sp>
    <dsp:sp modelId="{0472BBF3-D430-4ACC-8372-2C7E9DA7A332}">
      <dsp:nvSpPr>
        <dsp:cNvPr id="0" name=""/>
        <dsp:cNvSpPr/>
      </dsp:nvSpPr>
      <dsp:spPr>
        <a:xfrm>
          <a:off x="0" y="1361323"/>
          <a:ext cx="9397550" cy="554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F5413CB-4C02-450B-96B3-5E93E005007E}">
      <dsp:nvSpPr>
        <dsp:cNvPr id="0" name=""/>
        <dsp:cNvSpPr/>
      </dsp:nvSpPr>
      <dsp:spPr>
        <a:xfrm>
          <a:off x="644812" y="1009522"/>
          <a:ext cx="8025376" cy="64944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8644" tIns="0" rIns="248644" bIns="0" numCol="1" spcCol="1270" anchor="ctr" anchorCtr="0">
          <a:noAutofit/>
        </a:bodyPr>
        <a:lstStyle/>
        <a:p>
          <a:pPr marL="0" lvl="0" indent="0" algn="l" defTabSz="977900">
            <a:lnSpc>
              <a:spcPct val="90000"/>
            </a:lnSpc>
            <a:spcBef>
              <a:spcPct val="0"/>
            </a:spcBef>
            <a:spcAft>
              <a:spcPct val="35000"/>
            </a:spcAft>
            <a:buNone/>
          </a:pPr>
          <a:r>
            <a:rPr lang="zh-CN" altLang="en-US" sz="2200" kern="1200" dirty="0">
              <a:solidFill>
                <a:schemeClr val="tx1"/>
              </a:solidFill>
              <a:latin typeface="Arial" panose="020B0604020202020204" pitchFamily="34" charset="0"/>
              <a:ea typeface="微软雅黑" panose="020B0503020204020204" pitchFamily="34" charset="-122"/>
              <a:sym typeface="Arial" panose="020B0604020202020204" pitchFamily="34" charset="0"/>
            </a:rPr>
            <a:t>一个分析员在不同时期对同一个数据使用了不同的名字。</a:t>
          </a:r>
        </a:p>
      </dsp:txBody>
      <dsp:txXfrm>
        <a:off x="676515" y="1041225"/>
        <a:ext cx="7961970" cy="586034"/>
      </dsp:txXfrm>
    </dsp:sp>
    <dsp:sp modelId="{66CE7B22-ED92-490C-9237-9733D688B4A8}">
      <dsp:nvSpPr>
        <dsp:cNvPr id="0" name=""/>
        <dsp:cNvSpPr/>
      </dsp:nvSpPr>
      <dsp:spPr>
        <a:xfrm>
          <a:off x="0" y="2359244"/>
          <a:ext cx="9397550" cy="554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D5059D-36E9-45AE-AC72-20B76948726E}">
      <dsp:nvSpPr>
        <dsp:cNvPr id="0" name=""/>
        <dsp:cNvSpPr/>
      </dsp:nvSpPr>
      <dsp:spPr>
        <a:xfrm>
          <a:off x="632614" y="2043849"/>
          <a:ext cx="8279758" cy="64944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8644" tIns="0" rIns="248644" bIns="0" numCol="1" spcCol="1270" anchor="ctr" anchorCtr="0">
          <a:noAutofit/>
        </a:bodyPr>
        <a:lstStyle/>
        <a:p>
          <a:pPr marL="0" lvl="0" indent="0" algn="l" defTabSz="977900">
            <a:lnSpc>
              <a:spcPct val="90000"/>
            </a:lnSpc>
            <a:spcBef>
              <a:spcPct val="0"/>
            </a:spcBef>
            <a:spcAft>
              <a:spcPct val="35000"/>
            </a:spcAft>
            <a:buNone/>
          </a:pPr>
          <a:r>
            <a:rPr lang="zh-CN" altLang="en-US" sz="2200" kern="1200" dirty="0">
              <a:solidFill>
                <a:schemeClr val="tx1"/>
              </a:solidFill>
              <a:latin typeface="Arial" panose="020B0604020202020204" pitchFamily="34" charset="0"/>
              <a:ea typeface="微软雅黑" panose="020B0503020204020204" pitchFamily="34" charset="-122"/>
              <a:sym typeface="Arial" panose="020B0604020202020204" pitchFamily="34" charset="0"/>
            </a:rPr>
            <a:t>两个分析员分别分析同一个数据流时，使用了不同的名字。</a:t>
          </a:r>
        </a:p>
      </dsp:txBody>
      <dsp:txXfrm>
        <a:off x="664317" y="2075552"/>
        <a:ext cx="8216352" cy="5860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FE3A32-0913-4A87-A844-CC0E25F9B8D1}">
      <dsp:nvSpPr>
        <dsp:cNvPr id="0" name=""/>
        <dsp:cNvSpPr/>
      </dsp:nvSpPr>
      <dsp:spPr>
        <a:xfrm>
          <a:off x="0" y="406260"/>
          <a:ext cx="8765352" cy="6048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9D8698D2-35E3-4875-A9B8-80D2612EAA45}">
      <dsp:nvSpPr>
        <dsp:cNvPr id="0" name=""/>
        <dsp:cNvSpPr/>
      </dsp:nvSpPr>
      <dsp:spPr>
        <a:xfrm>
          <a:off x="893285" y="148174"/>
          <a:ext cx="6135746" cy="7084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31917" tIns="0" rIns="231917" bIns="0" numCol="1" spcCol="1270" anchor="ctr" anchorCtr="0">
          <a:noAutofit/>
        </a:bodyPr>
        <a:lstStyle/>
        <a:p>
          <a:pPr marL="0" lvl="0" indent="0" algn="l" defTabSz="977900">
            <a:lnSpc>
              <a:spcPct val="90000"/>
            </a:lnSpc>
            <a:spcBef>
              <a:spcPct val="0"/>
            </a:spcBef>
            <a:spcAft>
              <a:spcPct val="35000"/>
            </a:spcAft>
            <a:buNone/>
          </a:pPr>
          <a:r>
            <a:rPr lang="zh-CN" sz="2200" b="1" kern="1200"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顺序</a:t>
          </a:r>
          <a:r>
            <a:rPr lang="en-US" altLang="zh-CN" sz="2200" b="1" kern="1200"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a:t>
          </a:r>
          <a:r>
            <a:rPr lang="zh-CN" sz="2200" kern="1200" dirty="0">
              <a:latin typeface="Arial" panose="020B0604020202020204" pitchFamily="34" charset="0"/>
              <a:ea typeface="微软雅黑" panose="020B0503020204020204" pitchFamily="34" charset="-122"/>
              <a:sym typeface="Arial" panose="020B0604020202020204" pitchFamily="34" charset="0"/>
            </a:rPr>
            <a:t>即以确定次序连接两个或多个分量。</a:t>
          </a:r>
          <a:endParaRPr lang="zh-CN" altLang="en-US" sz="2200" kern="1200" dirty="0">
            <a:latin typeface="Arial" panose="020B0604020202020204" pitchFamily="34" charset="0"/>
            <a:ea typeface="微软雅黑" panose="020B0503020204020204" pitchFamily="34" charset="-122"/>
            <a:sym typeface="Arial" panose="020B0604020202020204" pitchFamily="34" charset="0"/>
          </a:endParaRPr>
        </a:p>
      </dsp:txBody>
      <dsp:txXfrm>
        <a:off x="927870" y="182759"/>
        <a:ext cx="6066576" cy="639310"/>
      </dsp:txXfrm>
    </dsp:sp>
    <dsp:sp modelId="{2F8335B5-454B-4470-A7D1-23CE5D190C21}">
      <dsp:nvSpPr>
        <dsp:cNvPr id="0" name=""/>
        <dsp:cNvSpPr/>
      </dsp:nvSpPr>
      <dsp:spPr>
        <a:xfrm>
          <a:off x="0" y="1494900"/>
          <a:ext cx="8765352" cy="6048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8047ECED-71C5-4B26-B81A-9B1ED5D7FB67}">
      <dsp:nvSpPr>
        <dsp:cNvPr id="0" name=""/>
        <dsp:cNvSpPr/>
      </dsp:nvSpPr>
      <dsp:spPr>
        <a:xfrm>
          <a:off x="896660" y="1159321"/>
          <a:ext cx="6655505" cy="7084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31917" tIns="0" rIns="231917" bIns="0" numCol="1" spcCol="1270" anchor="ctr" anchorCtr="0">
          <a:noAutofit/>
        </a:bodyPr>
        <a:lstStyle/>
        <a:p>
          <a:pPr marL="0" lvl="0" indent="0" algn="l" defTabSz="977900">
            <a:lnSpc>
              <a:spcPct val="90000"/>
            </a:lnSpc>
            <a:spcBef>
              <a:spcPct val="0"/>
            </a:spcBef>
            <a:spcAft>
              <a:spcPct val="35000"/>
            </a:spcAft>
            <a:buNone/>
          </a:pPr>
          <a:r>
            <a:rPr lang="zh-CN" altLang="en-US" sz="2200" b="1" kern="1200"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选择</a:t>
          </a:r>
          <a:r>
            <a:rPr lang="en-US" altLang="zh-CN" sz="2200" b="1" kern="1200"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a:t>
          </a:r>
          <a:r>
            <a:rPr lang="zh-CN" altLang="en-US" sz="2200" kern="1200" dirty="0">
              <a:latin typeface="Arial" panose="020B0604020202020204" pitchFamily="34" charset="0"/>
              <a:ea typeface="微软雅黑" panose="020B0503020204020204" pitchFamily="34" charset="-122"/>
              <a:sym typeface="Arial" panose="020B0604020202020204" pitchFamily="34" charset="0"/>
            </a:rPr>
            <a:t>即从两个或多个可能的元素中选取一个。</a:t>
          </a:r>
        </a:p>
      </dsp:txBody>
      <dsp:txXfrm>
        <a:off x="931245" y="1193906"/>
        <a:ext cx="6586335" cy="639310"/>
      </dsp:txXfrm>
    </dsp:sp>
    <dsp:sp modelId="{80FF3420-B2CF-4412-8CE5-D7AF4E03233F}">
      <dsp:nvSpPr>
        <dsp:cNvPr id="0" name=""/>
        <dsp:cNvSpPr/>
      </dsp:nvSpPr>
      <dsp:spPr>
        <a:xfrm>
          <a:off x="0" y="2583540"/>
          <a:ext cx="8765352" cy="6048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ECBC255D-F730-41E1-B4BA-CC00CE5C05B9}">
      <dsp:nvSpPr>
        <dsp:cNvPr id="0" name=""/>
        <dsp:cNvSpPr/>
      </dsp:nvSpPr>
      <dsp:spPr>
        <a:xfrm>
          <a:off x="893285" y="2257292"/>
          <a:ext cx="6135746" cy="7084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31917" tIns="0" rIns="231917" bIns="0" numCol="1" spcCol="1270" anchor="ctr" anchorCtr="0">
          <a:noAutofit/>
        </a:bodyPr>
        <a:lstStyle/>
        <a:p>
          <a:pPr marL="0" lvl="0" indent="0" algn="l" defTabSz="977900">
            <a:lnSpc>
              <a:spcPct val="90000"/>
            </a:lnSpc>
            <a:spcBef>
              <a:spcPct val="0"/>
            </a:spcBef>
            <a:spcAft>
              <a:spcPct val="35000"/>
            </a:spcAft>
            <a:buNone/>
          </a:pPr>
          <a:r>
            <a:rPr lang="zh-CN" sz="2200" b="1" kern="1200"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重复</a:t>
          </a:r>
          <a:r>
            <a:rPr lang="en-US" altLang="zh-CN" sz="2200" b="1" kern="1200"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a:t>
          </a:r>
          <a:r>
            <a:rPr lang="zh-CN" sz="2200" kern="1200" dirty="0">
              <a:latin typeface="Arial" panose="020B0604020202020204" pitchFamily="34" charset="0"/>
              <a:ea typeface="微软雅黑" panose="020B0503020204020204" pitchFamily="34" charset="-122"/>
              <a:sym typeface="Arial" panose="020B0604020202020204" pitchFamily="34" charset="0"/>
            </a:rPr>
            <a:t>即把指定的分量重复零次或多次。</a:t>
          </a:r>
        </a:p>
      </dsp:txBody>
      <dsp:txXfrm>
        <a:off x="927870" y="2291877"/>
        <a:ext cx="6066576" cy="6393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9669A-FD44-46CB-9BCF-67976D9363CF}">
      <dsp:nvSpPr>
        <dsp:cNvPr id="0" name=""/>
        <dsp:cNvSpPr/>
      </dsp:nvSpPr>
      <dsp:spPr>
        <a:xfrm>
          <a:off x="0" y="392719"/>
          <a:ext cx="9757450" cy="5796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43ED0337-F061-41B6-B0BF-1D5746D1CD8D}">
      <dsp:nvSpPr>
        <dsp:cNvPr id="0" name=""/>
        <dsp:cNvSpPr/>
      </dsp:nvSpPr>
      <dsp:spPr>
        <a:xfrm>
          <a:off x="745069" y="110143"/>
          <a:ext cx="6830215" cy="678960"/>
        </a:xfrm>
        <a:prstGeom prst="roundRect">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66" tIns="0" rIns="258166" bIns="0" numCol="1" spcCol="1270" anchor="ctr" anchorCtr="0">
          <a:noAutofit/>
        </a:bodyPr>
        <a:lstStyle/>
        <a:p>
          <a:pPr marL="0" lvl="0" indent="0" algn="l" defTabSz="977900">
            <a:lnSpc>
              <a:spcPct val="90000"/>
            </a:lnSpc>
            <a:spcBef>
              <a:spcPct val="0"/>
            </a:spcBef>
            <a:spcAft>
              <a:spcPct val="35000"/>
            </a:spcAft>
            <a:buNone/>
          </a:pPr>
          <a:r>
            <a:rPr lang="zh-CN" altLang="en-US" sz="2200" kern="1200" dirty="0">
              <a:solidFill>
                <a:schemeClr val="tx1"/>
              </a:solidFill>
              <a:latin typeface="Arial" panose="020B0604020202020204" pitchFamily="34" charset="0"/>
              <a:ea typeface="微软雅黑" panose="020B0503020204020204" pitchFamily="34" charset="-122"/>
              <a:sym typeface="Arial" panose="020B0604020202020204" pitchFamily="34" charset="0"/>
            </a:rPr>
            <a:t>数据字典最重要的用途是作为分析阶段的工具。</a:t>
          </a:r>
        </a:p>
      </dsp:txBody>
      <dsp:txXfrm>
        <a:off x="778213" y="143287"/>
        <a:ext cx="6763927" cy="612672"/>
      </dsp:txXfrm>
    </dsp:sp>
    <dsp:sp modelId="{9AD30480-96E1-4F62-AF91-B3DCEFB168B9}">
      <dsp:nvSpPr>
        <dsp:cNvPr id="0" name=""/>
        <dsp:cNvSpPr/>
      </dsp:nvSpPr>
      <dsp:spPr>
        <a:xfrm>
          <a:off x="0" y="1435999"/>
          <a:ext cx="9757450" cy="5796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EA807CD7-E8DE-44DF-B117-F6E9CB5323EB}">
      <dsp:nvSpPr>
        <dsp:cNvPr id="0" name=""/>
        <dsp:cNvSpPr/>
      </dsp:nvSpPr>
      <dsp:spPr>
        <a:xfrm>
          <a:off x="726237" y="1077862"/>
          <a:ext cx="8317152" cy="678960"/>
        </a:xfrm>
        <a:prstGeom prst="roundRect">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66" tIns="0" rIns="258166" bIns="0" numCol="1" spcCol="1270" anchor="ctr" anchorCtr="0">
          <a:noAutofit/>
        </a:bodyPr>
        <a:lstStyle/>
        <a:p>
          <a:pPr marL="0" lvl="0" indent="0" algn="l" defTabSz="977900">
            <a:lnSpc>
              <a:spcPct val="90000"/>
            </a:lnSpc>
            <a:spcBef>
              <a:spcPct val="0"/>
            </a:spcBef>
            <a:spcAft>
              <a:spcPct val="35000"/>
            </a:spcAft>
            <a:buNone/>
          </a:pPr>
          <a:r>
            <a:rPr lang="zh-CN" altLang="en-US" sz="2200" kern="1200" dirty="0">
              <a:solidFill>
                <a:schemeClr val="tx1"/>
              </a:solidFill>
              <a:latin typeface="Arial" panose="020B0604020202020204" pitchFamily="34" charset="0"/>
              <a:ea typeface="微软雅黑" panose="020B0503020204020204" pitchFamily="34" charset="-122"/>
              <a:sym typeface="Arial" panose="020B0604020202020204" pitchFamily="34" charset="0"/>
            </a:rPr>
            <a:t>数据字典中包含的每个数据元素的控制信息是很有价值的。</a:t>
          </a:r>
        </a:p>
      </dsp:txBody>
      <dsp:txXfrm>
        <a:off x="759381" y="1111006"/>
        <a:ext cx="8250864" cy="612672"/>
      </dsp:txXfrm>
    </dsp:sp>
    <dsp:sp modelId="{C5C26576-8649-425A-AAB8-118CA5B0A90D}">
      <dsp:nvSpPr>
        <dsp:cNvPr id="0" name=""/>
        <dsp:cNvSpPr/>
      </dsp:nvSpPr>
      <dsp:spPr>
        <a:xfrm>
          <a:off x="0" y="2479279"/>
          <a:ext cx="9757450" cy="5796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C4F8F712-8D5E-4565-842B-135EF8A3B356}">
      <dsp:nvSpPr>
        <dsp:cNvPr id="0" name=""/>
        <dsp:cNvSpPr/>
      </dsp:nvSpPr>
      <dsp:spPr>
        <a:xfrm>
          <a:off x="686036" y="2205435"/>
          <a:ext cx="8463456" cy="678960"/>
        </a:xfrm>
        <a:prstGeom prst="roundRect">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66" tIns="0" rIns="258166" bIns="0" numCol="1" spcCol="1270" anchor="ctr" anchorCtr="0">
          <a:noAutofit/>
        </a:bodyPr>
        <a:lstStyle/>
        <a:p>
          <a:pPr marL="0" lvl="0" indent="0" algn="l" defTabSz="977900">
            <a:lnSpc>
              <a:spcPct val="90000"/>
            </a:lnSpc>
            <a:spcBef>
              <a:spcPct val="0"/>
            </a:spcBef>
            <a:spcAft>
              <a:spcPct val="35000"/>
            </a:spcAft>
            <a:buNone/>
          </a:pPr>
          <a:r>
            <a:rPr lang="zh-CN" altLang="en-US" sz="2200" kern="1200" dirty="0">
              <a:solidFill>
                <a:schemeClr val="tx1"/>
              </a:solidFill>
              <a:latin typeface="Arial" panose="020B0604020202020204" pitchFamily="34" charset="0"/>
              <a:ea typeface="微软雅黑" panose="020B0503020204020204" pitchFamily="34" charset="-122"/>
              <a:sym typeface="Arial" panose="020B0604020202020204" pitchFamily="34" charset="0"/>
            </a:rPr>
            <a:t>数据字典是开发数据库的第一步，而且是很有价值的一步。</a:t>
          </a:r>
        </a:p>
      </dsp:txBody>
      <dsp:txXfrm>
        <a:off x="719180" y="2238579"/>
        <a:ext cx="8397168" cy="6126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48F6D-EF8F-46C9-80B5-63E95AB63DD6}">
      <dsp:nvSpPr>
        <dsp:cNvPr id="0" name=""/>
        <dsp:cNvSpPr/>
      </dsp:nvSpPr>
      <dsp:spPr>
        <a:xfrm>
          <a:off x="2739299" y="2125789"/>
          <a:ext cx="464712" cy="1771006"/>
        </a:xfrm>
        <a:custGeom>
          <a:avLst/>
          <a:gdLst/>
          <a:ahLst/>
          <a:cxnLst/>
          <a:rect l="0" t="0" r="0" b="0"/>
          <a:pathLst>
            <a:path>
              <a:moveTo>
                <a:pt x="0" y="0"/>
              </a:moveTo>
              <a:lnTo>
                <a:pt x="232356" y="0"/>
              </a:lnTo>
              <a:lnTo>
                <a:pt x="232356" y="1771006"/>
              </a:lnTo>
              <a:lnTo>
                <a:pt x="464712" y="17710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2925881" y="2965518"/>
        <a:ext cx="91548" cy="91548"/>
      </dsp:txXfrm>
    </dsp:sp>
    <dsp:sp modelId="{F3AFA533-C997-47B9-AEA6-4A7F4F507326}">
      <dsp:nvSpPr>
        <dsp:cNvPr id="0" name=""/>
        <dsp:cNvSpPr/>
      </dsp:nvSpPr>
      <dsp:spPr>
        <a:xfrm>
          <a:off x="2739299" y="2125789"/>
          <a:ext cx="464712" cy="885503"/>
        </a:xfrm>
        <a:custGeom>
          <a:avLst/>
          <a:gdLst/>
          <a:ahLst/>
          <a:cxnLst/>
          <a:rect l="0" t="0" r="0" b="0"/>
          <a:pathLst>
            <a:path>
              <a:moveTo>
                <a:pt x="0" y="0"/>
              </a:moveTo>
              <a:lnTo>
                <a:pt x="232356" y="0"/>
              </a:lnTo>
              <a:lnTo>
                <a:pt x="232356" y="885503"/>
              </a:lnTo>
              <a:lnTo>
                <a:pt x="464712" y="885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46654" y="2543539"/>
        <a:ext cx="50001" cy="50001"/>
      </dsp:txXfrm>
    </dsp:sp>
    <dsp:sp modelId="{F447EF8C-1D6A-4B61-A133-67AA8C7476B5}">
      <dsp:nvSpPr>
        <dsp:cNvPr id="0" name=""/>
        <dsp:cNvSpPr/>
      </dsp:nvSpPr>
      <dsp:spPr>
        <a:xfrm>
          <a:off x="2739299" y="2080068"/>
          <a:ext cx="464712" cy="91440"/>
        </a:xfrm>
        <a:custGeom>
          <a:avLst/>
          <a:gdLst/>
          <a:ahLst/>
          <a:cxnLst/>
          <a:rect l="0" t="0" r="0" b="0"/>
          <a:pathLst>
            <a:path>
              <a:moveTo>
                <a:pt x="0" y="45720"/>
              </a:moveTo>
              <a:lnTo>
                <a:pt x="464712"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60037" y="2114171"/>
        <a:ext cx="23235" cy="23235"/>
      </dsp:txXfrm>
    </dsp:sp>
    <dsp:sp modelId="{F978B703-8987-4AA5-AA2C-ED1F8093B386}">
      <dsp:nvSpPr>
        <dsp:cNvPr id="0" name=""/>
        <dsp:cNvSpPr/>
      </dsp:nvSpPr>
      <dsp:spPr>
        <a:xfrm>
          <a:off x="2739299" y="1240285"/>
          <a:ext cx="464712" cy="885503"/>
        </a:xfrm>
        <a:custGeom>
          <a:avLst/>
          <a:gdLst/>
          <a:ahLst/>
          <a:cxnLst/>
          <a:rect l="0" t="0" r="0" b="0"/>
          <a:pathLst>
            <a:path>
              <a:moveTo>
                <a:pt x="0" y="885503"/>
              </a:moveTo>
              <a:lnTo>
                <a:pt x="232356" y="885503"/>
              </a:lnTo>
              <a:lnTo>
                <a:pt x="232356" y="0"/>
              </a:lnTo>
              <a:lnTo>
                <a:pt x="46471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46654" y="1658036"/>
        <a:ext cx="50001" cy="50001"/>
      </dsp:txXfrm>
    </dsp:sp>
    <dsp:sp modelId="{B3072F7D-FAB5-4EF1-BC01-FD8F0D6EC9C2}">
      <dsp:nvSpPr>
        <dsp:cNvPr id="0" name=""/>
        <dsp:cNvSpPr/>
      </dsp:nvSpPr>
      <dsp:spPr>
        <a:xfrm>
          <a:off x="2739299" y="354782"/>
          <a:ext cx="464712" cy="1771006"/>
        </a:xfrm>
        <a:custGeom>
          <a:avLst/>
          <a:gdLst/>
          <a:ahLst/>
          <a:cxnLst/>
          <a:rect l="0" t="0" r="0" b="0"/>
          <a:pathLst>
            <a:path>
              <a:moveTo>
                <a:pt x="0" y="1771006"/>
              </a:moveTo>
              <a:lnTo>
                <a:pt x="232356" y="1771006"/>
              </a:lnTo>
              <a:lnTo>
                <a:pt x="232356" y="0"/>
              </a:lnTo>
              <a:lnTo>
                <a:pt x="46471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2925881" y="1194511"/>
        <a:ext cx="91548" cy="91548"/>
      </dsp:txXfrm>
    </dsp:sp>
    <dsp:sp modelId="{E512AEE1-7E4F-41A4-8FB8-0925C98655D5}">
      <dsp:nvSpPr>
        <dsp:cNvPr id="0" name=""/>
        <dsp:cNvSpPr/>
      </dsp:nvSpPr>
      <dsp:spPr>
        <a:xfrm rot="16200000">
          <a:off x="1096904" y="1771587"/>
          <a:ext cx="2576385" cy="708402"/>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Arial" panose="020B0604020202020204" pitchFamily="34" charset="0"/>
              <a:ea typeface="微软雅黑" panose="020B0503020204020204" pitchFamily="34" charset="-122"/>
              <a:sym typeface="Arial" panose="020B0604020202020204" pitchFamily="34" charset="0"/>
            </a:rPr>
            <a:t>基本原理</a:t>
          </a:r>
        </a:p>
      </dsp:txBody>
      <dsp:txXfrm>
        <a:off x="1096904" y="1771587"/>
        <a:ext cx="2576385" cy="708402"/>
      </dsp:txXfrm>
    </dsp:sp>
    <dsp:sp modelId="{6BA317B5-F994-4160-8A18-F05A6FC27635}">
      <dsp:nvSpPr>
        <dsp:cNvPr id="0" name=""/>
        <dsp:cNvSpPr/>
      </dsp:nvSpPr>
      <dsp:spPr>
        <a:xfrm>
          <a:off x="3204011" y="581"/>
          <a:ext cx="2323560" cy="708402"/>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Arial" panose="020B0604020202020204" pitchFamily="34" charset="0"/>
              <a:ea typeface="微软雅黑" panose="020B0503020204020204" pitchFamily="34" charset="-122"/>
              <a:sym typeface="Arial" panose="020B0604020202020204" pitchFamily="34" charset="0"/>
            </a:rPr>
            <a:t>模块化</a:t>
          </a:r>
        </a:p>
      </dsp:txBody>
      <dsp:txXfrm>
        <a:off x="3204011" y="581"/>
        <a:ext cx="2323560" cy="708402"/>
      </dsp:txXfrm>
    </dsp:sp>
    <dsp:sp modelId="{252D15D4-9C7A-43AB-BB5B-0D32E72F3A9A}">
      <dsp:nvSpPr>
        <dsp:cNvPr id="0" name=""/>
        <dsp:cNvSpPr/>
      </dsp:nvSpPr>
      <dsp:spPr>
        <a:xfrm>
          <a:off x="3204011" y="886084"/>
          <a:ext cx="2323560" cy="708402"/>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Arial" panose="020B0604020202020204" pitchFamily="34" charset="0"/>
              <a:ea typeface="微软雅黑" panose="020B0503020204020204" pitchFamily="34" charset="-122"/>
              <a:sym typeface="Arial" panose="020B0604020202020204" pitchFamily="34" charset="0"/>
            </a:rPr>
            <a:t>抽象</a:t>
          </a:r>
        </a:p>
      </dsp:txBody>
      <dsp:txXfrm>
        <a:off x="3204011" y="886084"/>
        <a:ext cx="2323560" cy="708402"/>
      </dsp:txXfrm>
    </dsp:sp>
    <dsp:sp modelId="{8A170F33-054B-488E-B1A6-8F7998FC79EA}">
      <dsp:nvSpPr>
        <dsp:cNvPr id="0" name=""/>
        <dsp:cNvSpPr/>
      </dsp:nvSpPr>
      <dsp:spPr>
        <a:xfrm>
          <a:off x="3204011" y="1771587"/>
          <a:ext cx="2323560" cy="708402"/>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Arial" panose="020B0604020202020204" pitchFamily="34" charset="0"/>
              <a:ea typeface="微软雅黑" panose="020B0503020204020204" pitchFamily="34" charset="-122"/>
              <a:sym typeface="Arial" panose="020B0604020202020204" pitchFamily="34" charset="0"/>
            </a:rPr>
            <a:t>逐步求精</a:t>
          </a:r>
        </a:p>
      </dsp:txBody>
      <dsp:txXfrm>
        <a:off x="3204011" y="1771587"/>
        <a:ext cx="2323560" cy="708402"/>
      </dsp:txXfrm>
    </dsp:sp>
    <dsp:sp modelId="{F79C644D-B33D-4C9E-ACAA-BE15A3853439}">
      <dsp:nvSpPr>
        <dsp:cNvPr id="0" name=""/>
        <dsp:cNvSpPr/>
      </dsp:nvSpPr>
      <dsp:spPr>
        <a:xfrm>
          <a:off x="3204011" y="2657090"/>
          <a:ext cx="2323560" cy="708402"/>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Arial" panose="020B0604020202020204" pitchFamily="34" charset="0"/>
              <a:ea typeface="微软雅黑" panose="020B0503020204020204" pitchFamily="34" charset="-122"/>
              <a:sym typeface="Arial" panose="020B0604020202020204" pitchFamily="34" charset="0"/>
            </a:rPr>
            <a:t>信息隐藏和局部化</a:t>
          </a:r>
        </a:p>
      </dsp:txBody>
      <dsp:txXfrm>
        <a:off x="3204011" y="2657090"/>
        <a:ext cx="2323560" cy="708402"/>
      </dsp:txXfrm>
    </dsp:sp>
    <dsp:sp modelId="{C28CC1A6-8AC3-4E48-AB64-86F7D99BA337}">
      <dsp:nvSpPr>
        <dsp:cNvPr id="0" name=""/>
        <dsp:cNvSpPr/>
      </dsp:nvSpPr>
      <dsp:spPr>
        <a:xfrm>
          <a:off x="3204011" y="3542594"/>
          <a:ext cx="2323560" cy="708402"/>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Arial" panose="020B0604020202020204" pitchFamily="34" charset="0"/>
              <a:ea typeface="微软雅黑" panose="020B0503020204020204" pitchFamily="34" charset="-122"/>
              <a:sym typeface="Arial" panose="020B0604020202020204" pitchFamily="34" charset="0"/>
            </a:rPr>
            <a:t>模块独立性</a:t>
          </a:r>
        </a:p>
      </dsp:txBody>
      <dsp:txXfrm>
        <a:off x="3204011" y="3542594"/>
        <a:ext cx="2323560" cy="70840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radial1#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3">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3">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4">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4">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黑体" panose="02010609060101010101" pitchFamily="49" charset="-122"/>
              <a:ea typeface="黑体" panose="02010609060101010101" pitchFamily="49"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黑体" panose="02010609060101010101" pitchFamily="49" charset="-122"/>
                <a:ea typeface="黑体" panose="02010609060101010101" pitchFamily="49" charset="-122"/>
              </a:rPr>
              <a:t>10/31</a:t>
            </a:fld>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黑体" panose="02010609060101010101" pitchFamily="49" charset="-122"/>
                <a:ea typeface="黑体" panose="02010609060101010101" pitchFamily="49" charset="-122"/>
              </a:rPr>
              <a:t>‹#›</a:t>
            </a:fld>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黑体" panose="02010609060101010101" pitchFamily="49" charset="-122"/>
                <a:ea typeface="黑体" panose="02010609060101010101" pitchFamily="49"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黑体" panose="02010609060101010101" pitchFamily="49" charset="-122"/>
                <a:ea typeface="黑体" panose="02010609060101010101" pitchFamily="49" charset="-122"/>
              </a:defRPr>
            </a:lvl1pPr>
          </a:lstStyle>
          <a:p>
            <a:fld id="{1AC49D05-6128-4D0D-A32A-06A5E73B386C}" type="datetimeFigureOut">
              <a:rPr lang="zh-CN" altLang="en-US" smtClean="0"/>
              <a:t>10/31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黑体" panose="02010609060101010101" pitchFamily="49" charset="-122"/>
                <a:ea typeface="黑体" panose="02010609060101010101" pitchFamily="49"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黑体" panose="02010609060101010101" pitchFamily="49" charset="-122"/>
                <a:ea typeface="黑体" panose="02010609060101010101" pitchFamily="49" charset="-122"/>
              </a:defRPr>
            </a:lvl1pPr>
          </a:lstStyle>
          <a:p>
            <a:fld id="{5849F42C-2DAE-424C-A4B8-3140182C3E9F}" type="slidenum">
              <a:rPr lang="zh-CN" altLang="en-US" smtClean="0"/>
              <a:t>‹#›</a:t>
            </a:fld>
            <a:endParaRPr lang="zh-CN" altLang="en-US" dirty="0"/>
          </a:p>
        </p:txBody>
      </p:sp>
    </p:spTree>
    <p:extLst>
      <p:ext uri="{BB962C8B-B14F-4D97-AF65-F5344CB8AC3E}">
        <p14:creationId xmlns:p14="http://schemas.microsoft.com/office/powerpoint/2010/main" val="2653692607"/>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黑体" panose="02010609060101010101" pitchFamily="49" charset="-122"/>
        <a:ea typeface="黑体" panose="02010609060101010101" pitchFamily="49" charset="-122"/>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102</a:t>
            </a:fld>
            <a:endParaRPr lang="zh-CN" altLang="en-US"/>
          </a:p>
        </p:txBody>
      </p:sp>
    </p:spTree>
    <p:extLst>
      <p:ext uri="{BB962C8B-B14F-4D97-AF65-F5344CB8AC3E}">
        <p14:creationId xmlns:p14="http://schemas.microsoft.com/office/powerpoint/2010/main" val="7375973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103</a:t>
            </a:fld>
            <a:endParaRPr lang="zh-CN" altLang="en-US"/>
          </a:p>
        </p:txBody>
      </p:sp>
    </p:spTree>
    <p:extLst>
      <p:ext uri="{BB962C8B-B14F-4D97-AF65-F5344CB8AC3E}">
        <p14:creationId xmlns:p14="http://schemas.microsoft.com/office/powerpoint/2010/main" val="270939328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104</a:t>
            </a:fld>
            <a:endParaRPr lang="zh-CN" altLang="en-US"/>
          </a:p>
        </p:txBody>
      </p:sp>
    </p:spTree>
    <p:extLst>
      <p:ext uri="{BB962C8B-B14F-4D97-AF65-F5344CB8AC3E}">
        <p14:creationId xmlns:p14="http://schemas.microsoft.com/office/powerpoint/2010/main" val="17649134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105</a:t>
            </a:fld>
            <a:endParaRPr lang="zh-CN" altLang="en-US"/>
          </a:p>
        </p:txBody>
      </p:sp>
    </p:spTree>
    <p:extLst>
      <p:ext uri="{BB962C8B-B14F-4D97-AF65-F5344CB8AC3E}">
        <p14:creationId xmlns:p14="http://schemas.microsoft.com/office/powerpoint/2010/main" val="299671185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106</a:t>
            </a:fld>
            <a:endParaRPr lang="zh-CN" altLang="en-US"/>
          </a:p>
        </p:txBody>
      </p:sp>
    </p:spTree>
    <p:extLst>
      <p:ext uri="{BB962C8B-B14F-4D97-AF65-F5344CB8AC3E}">
        <p14:creationId xmlns:p14="http://schemas.microsoft.com/office/powerpoint/2010/main" val="42584667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107</a:t>
            </a:fld>
            <a:endParaRPr lang="zh-CN" altLang="en-US"/>
          </a:p>
        </p:txBody>
      </p:sp>
    </p:spTree>
    <p:extLst>
      <p:ext uri="{BB962C8B-B14F-4D97-AF65-F5344CB8AC3E}">
        <p14:creationId xmlns:p14="http://schemas.microsoft.com/office/powerpoint/2010/main" val="32595555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108</a:t>
            </a:fld>
            <a:endParaRPr lang="zh-CN" altLang="en-US"/>
          </a:p>
        </p:txBody>
      </p:sp>
    </p:spTree>
    <p:extLst>
      <p:ext uri="{BB962C8B-B14F-4D97-AF65-F5344CB8AC3E}">
        <p14:creationId xmlns:p14="http://schemas.microsoft.com/office/powerpoint/2010/main" val="148418116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109</a:t>
            </a:fld>
            <a:endParaRPr lang="zh-CN" altLang="en-US"/>
          </a:p>
        </p:txBody>
      </p:sp>
    </p:spTree>
    <p:extLst>
      <p:ext uri="{BB962C8B-B14F-4D97-AF65-F5344CB8AC3E}">
        <p14:creationId xmlns:p14="http://schemas.microsoft.com/office/powerpoint/2010/main" val="14884722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110</a:t>
            </a:fld>
            <a:endParaRPr lang="zh-CN" altLang="en-US"/>
          </a:p>
        </p:txBody>
      </p:sp>
    </p:spTree>
    <p:extLst>
      <p:ext uri="{BB962C8B-B14F-4D97-AF65-F5344CB8AC3E}">
        <p14:creationId xmlns:p14="http://schemas.microsoft.com/office/powerpoint/2010/main" val="4970546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111</a:t>
            </a:fld>
            <a:endParaRPr lang="zh-CN" altLang="en-US"/>
          </a:p>
        </p:txBody>
      </p:sp>
    </p:spTree>
    <p:extLst>
      <p:ext uri="{BB962C8B-B14F-4D97-AF65-F5344CB8AC3E}">
        <p14:creationId xmlns:p14="http://schemas.microsoft.com/office/powerpoint/2010/main" val="4292443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a:t>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112</a:t>
            </a:fld>
            <a:endParaRPr lang="zh-CN" altLang="en-US"/>
          </a:p>
        </p:txBody>
      </p:sp>
    </p:spTree>
    <p:extLst>
      <p:ext uri="{BB962C8B-B14F-4D97-AF65-F5344CB8AC3E}">
        <p14:creationId xmlns:p14="http://schemas.microsoft.com/office/powerpoint/2010/main" val="26006378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113</a:t>
            </a:fld>
            <a:endParaRPr lang="zh-CN" altLang="en-US"/>
          </a:p>
        </p:txBody>
      </p:sp>
    </p:spTree>
    <p:extLst>
      <p:ext uri="{BB962C8B-B14F-4D97-AF65-F5344CB8AC3E}">
        <p14:creationId xmlns:p14="http://schemas.microsoft.com/office/powerpoint/2010/main" val="25192934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114</a:t>
            </a:fld>
            <a:endParaRPr lang="zh-CN" altLang="en-US"/>
          </a:p>
        </p:txBody>
      </p:sp>
    </p:spTree>
    <p:extLst>
      <p:ext uri="{BB962C8B-B14F-4D97-AF65-F5344CB8AC3E}">
        <p14:creationId xmlns:p14="http://schemas.microsoft.com/office/powerpoint/2010/main" val="160666660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115</a:t>
            </a:fld>
            <a:endParaRPr lang="zh-CN" altLang="en-US"/>
          </a:p>
        </p:txBody>
      </p:sp>
    </p:spTree>
    <p:extLst>
      <p:ext uri="{BB962C8B-B14F-4D97-AF65-F5344CB8AC3E}">
        <p14:creationId xmlns:p14="http://schemas.microsoft.com/office/powerpoint/2010/main" val="1965378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116</a:t>
            </a:fld>
            <a:endParaRPr lang="zh-CN" altLang="en-US"/>
          </a:p>
        </p:txBody>
      </p:sp>
    </p:spTree>
    <p:extLst>
      <p:ext uri="{BB962C8B-B14F-4D97-AF65-F5344CB8AC3E}">
        <p14:creationId xmlns:p14="http://schemas.microsoft.com/office/powerpoint/2010/main" val="113468673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117</a:t>
            </a:fld>
            <a:endParaRPr lang="zh-CN" altLang="en-US"/>
          </a:p>
        </p:txBody>
      </p:sp>
    </p:spTree>
    <p:extLst>
      <p:ext uri="{BB962C8B-B14F-4D97-AF65-F5344CB8AC3E}">
        <p14:creationId xmlns:p14="http://schemas.microsoft.com/office/powerpoint/2010/main" val="22682155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118</a:t>
            </a:fld>
            <a:endParaRPr lang="zh-CN" altLang="en-US"/>
          </a:p>
        </p:txBody>
      </p:sp>
    </p:spTree>
    <p:extLst>
      <p:ext uri="{BB962C8B-B14F-4D97-AF65-F5344CB8AC3E}">
        <p14:creationId xmlns:p14="http://schemas.microsoft.com/office/powerpoint/2010/main" val="204166923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119</a:t>
            </a:fld>
            <a:endParaRPr lang="zh-CN" altLang="en-US"/>
          </a:p>
        </p:txBody>
      </p:sp>
    </p:spTree>
    <p:extLst>
      <p:ext uri="{BB962C8B-B14F-4D97-AF65-F5344CB8AC3E}">
        <p14:creationId xmlns:p14="http://schemas.microsoft.com/office/powerpoint/2010/main" val="241010800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120</a:t>
            </a:fld>
            <a:endParaRPr lang="zh-CN" altLang="en-US"/>
          </a:p>
        </p:txBody>
      </p:sp>
    </p:spTree>
    <p:extLst>
      <p:ext uri="{BB962C8B-B14F-4D97-AF65-F5344CB8AC3E}">
        <p14:creationId xmlns:p14="http://schemas.microsoft.com/office/powerpoint/2010/main" val="256421602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121</a:t>
            </a:fld>
            <a:endParaRPr lang="zh-CN" altLang="en-US"/>
          </a:p>
        </p:txBody>
      </p:sp>
    </p:spTree>
    <p:extLst>
      <p:ext uri="{BB962C8B-B14F-4D97-AF65-F5344CB8AC3E}">
        <p14:creationId xmlns:p14="http://schemas.microsoft.com/office/powerpoint/2010/main" val="2577721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a:t>
            </a:fld>
            <a:endParaRPr lang="zh-CN" altLang="en-US"/>
          </a:p>
        </p:txBody>
      </p:sp>
    </p:spTree>
    <p:extLst>
      <p:ext uri="{BB962C8B-B14F-4D97-AF65-F5344CB8AC3E}">
        <p14:creationId xmlns:p14="http://schemas.microsoft.com/office/powerpoint/2010/main" val="33700502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122</a:t>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123</a:t>
            </a:fld>
            <a:endParaRPr lang="zh-CN" altLang="en-US" dirty="0"/>
          </a:p>
        </p:txBody>
      </p:sp>
    </p:spTree>
    <p:extLst>
      <p:ext uri="{BB962C8B-B14F-4D97-AF65-F5344CB8AC3E}">
        <p14:creationId xmlns:p14="http://schemas.microsoft.com/office/powerpoint/2010/main" val="203843517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124</a:t>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125</a:t>
            </a:fld>
            <a:endParaRPr lang="zh-CN" altLang="en-US"/>
          </a:p>
        </p:txBody>
      </p:sp>
    </p:spTree>
    <p:extLst>
      <p:ext uri="{BB962C8B-B14F-4D97-AF65-F5344CB8AC3E}">
        <p14:creationId xmlns:p14="http://schemas.microsoft.com/office/powerpoint/2010/main" val="32501494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126</a:t>
            </a:fld>
            <a:endParaRPr lang="zh-CN" altLang="en-US"/>
          </a:p>
        </p:txBody>
      </p:sp>
    </p:spTree>
    <p:extLst>
      <p:ext uri="{BB962C8B-B14F-4D97-AF65-F5344CB8AC3E}">
        <p14:creationId xmlns:p14="http://schemas.microsoft.com/office/powerpoint/2010/main" val="296100916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127</a:t>
            </a:fld>
            <a:endParaRPr lang="zh-CN" altLang="en-US"/>
          </a:p>
        </p:txBody>
      </p:sp>
    </p:spTree>
    <p:extLst>
      <p:ext uri="{BB962C8B-B14F-4D97-AF65-F5344CB8AC3E}">
        <p14:creationId xmlns:p14="http://schemas.microsoft.com/office/powerpoint/2010/main" val="9637506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128</a:t>
            </a:fld>
            <a:endParaRPr lang="zh-CN" altLang="en-US"/>
          </a:p>
        </p:txBody>
      </p:sp>
    </p:spTree>
    <p:extLst>
      <p:ext uri="{BB962C8B-B14F-4D97-AF65-F5344CB8AC3E}">
        <p14:creationId xmlns:p14="http://schemas.microsoft.com/office/powerpoint/2010/main" val="282381626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129</a:t>
            </a:fld>
            <a:endParaRPr lang="zh-CN" altLang="en-US"/>
          </a:p>
        </p:txBody>
      </p:sp>
    </p:spTree>
    <p:extLst>
      <p:ext uri="{BB962C8B-B14F-4D97-AF65-F5344CB8AC3E}">
        <p14:creationId xmlns:p14="http://schemas.microsoft.com/office/powerpoint/2010/main" val="266993400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130</a:t>
            </a:fld>
            <a:endParaRPr lang="zh-CN" altLang="en-US"/>
          </a:p>
        </p:txBody>
      </p:sp>
    </p:spTree>
    <p:extLst>
      <p:ext uri="{BB962C8B-B14F-4D97-AF65-F5344CB8AC3E}">
        <p14:creationId xmlns:p14="http://schemas.microsoft.com/office/powerpoint/2010/main" val="2024011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131</a:t>
            </a:fld>
            <a:endParaRPr lang="zh-CN" altLang="en-US"/>
          </a:p>
        </p:txBody>
      </p:sp>
    </p:spTree>
    <p:extLst>
      <p:ext uri="{BB962C8B-B14F-4D97-AF65-F5344CB8AC3E}">
        <p14:creationId xmlns:p14="http://schemas.microsoft.com/office/powerpoint/2010/main" val="2520458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a:t>
            </a:fld>
            <a:endParaRPr lang="zh-CN" altLang="en-US"/>
          </a:p>
        </p:txBody>
      </p:sp>
    </p:spTree>
    <p:extLst>
      <p:ext uri="{BB962C8B-B14F-4D97-AF65-F5344CB8AC3E}">
        <p14:creationId xmlns:p14="http://schemas.microsoft.com/office/powerpoint/2010/main" val="42555799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132</a:t>
            </a:fld>
            <a:endParaRPr lang="zh-CN" altLang="en-US"/>
          </a:p>
        </p:txBody>
      </p:sp>
    </p:spTree>
    <p:extLst>
      <p:ext uri="{BB962C8B-B14F-4D97-AF65-F5344CB8AC3E}">
        <p14:creationId xmlns:p14="http://schemas.microsoft.com/office/powerpoint/2010/main" val="125274530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133</a:t>
            </a:fld>
            <a:endParaRPr lang="zh-CN" altLang="en-US"/>
          </a:p>
        </p:txBody>
      </p:sp>
    </p:spTree>
    <p:extLst>
      <p:ext uri="{BB962C8B-B14F-4D97-AF65-F5344CB8AC3E}">
        <p14:creationId xmlns:p14="http://schemas.microsoft.com/office/powerpoint/2010/main" val="223245291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134</a:t>
            </a:fld>
            <a:endParaRPr lang="zh-CN" altLang="en-US"/>
          </a:p>
        </p:txBody>
      </p:sp>
    </p:spTree>
    <p:extLst>
      <p:ext uri="{BB962C8B-B14F-4D97-AF65-F5344CB8AC3E}">
        <p14:creationId xmlns:p14="http://schemas.microsoft.com/office/powerpoint/2010/main" val="286072435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135</a:t>
            </a:fld>
            <a:endParaRPr lang="zh-CN" altLang="en-US"/>
          </a:p>
        </p:txBody>
      </p:sp>
    </p:spTree>
    <p:extLst>
      <p:ext uri="{BB962C8B-B14F-4D97-AF65-F5344CB8AC3E}">
        <p14:creationId xmlns:p14="http://schemas.microsoft.com/office/powerpoint/2010/main" val="425511714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136</a:t>
            </a:fld>
            <a:endParaRPr lang="zh-CN" altLang="en-US"/>
          </a:p>
        </p:txBody>
      </p:sp>
    </p:spTree>
    <p:extLst>
      <p:ext uri="{BB962C8B-B14F-4D97-AF65-F5344CB8AC3E}">
        <p14:creationId xmlns:p14="http://schemas.microsoft.com/office/powerpoint/2010/main" val="204111192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137</a:t>
            </a:fld>
            <a:endParaRPr lang="zh-CN" altLang="en-US"/>
          </a:p>
        </p:txBody>
      </p:sp>
    </p:spTree>
    <p:extLst>
      <p:ext uri="{BB962C8B-B14F-4D97-AF65-F5344CB8AC3E}">
        <p14:creationId xmlns:p14="http://schemas.microsoft.com/office/powerpoint/2010/main" val="339580512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138</a:t>
            </a:fld>
            <a:endParaRPr lang="zh-CN" altLang="en-US"/>
          </a:p>
        </p:txBody>
      </p:sp>
    </p:spTree>
    <p:extLst>
      <p:ext uri="{BB962C8B-B14F-4D97-AF65-F5344CB8AC3E}">
        <p14:creationId xmlns:p14="http://schemas.microsoft.com/office/powerpoint/2010/main" val="215162960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139</a:t>
            </a:fld>
            <a:endParaRPr lang="zh-CN" altLang="en-US"/>
          </a:p>
        </p:txBody>
      </p:sp>
    </p:spTree>
    <p:extLst>
      <p:ext uri="{BB962C8B-B14F-4D97-AF65-F5344CB8AC3E}">
        <p14:creationId xmlns:p14="http://schemas.microsoft.com/office/powerpoint/2010/main" val="247580057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140</a:t>
            </a:fld>
            <a:endParaRPr lang="zh-CN" altLang="en-US"/>
          </a:p>
        </p:txBody>
      </p:sp>
    </p:spTree>
    <p:extLst>
      <p:ext uri="{BB962C8B-B14F-4D97-AF65-F5344CB8AC3E}">
        <p14:creationId xmlns:p14="http://schemas.microsoft.com/office/powerpoint/2010/main" val="64942200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141</a:t>
            </a:fld>
            <a:endParaRPr lang="zh-CN" altLang="en-US"/>
          </a:p>
        </p:txBody>
      </p:sp>
    </p:spTree>
    <p:extLst>
      <p:ext uri="{BB962C8B-B14F-4D97-AF65-F5344CB8AC3E}">
        <p14:creationId xmlns:p14="http://schemas.microsoft.com/office/powerpoint/2010/main" val="3813468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a:t>
            </a:fld>
            <a:endParaRPr lang="zh-CN" altLang="en-US"/>
          </a:p>
        </p:txBody>
      </p:sp>
    </p:spTree>
    <p:extLst>
      <p:ext uri="{BB962C8B-B14F-4D97-AF65-F5344CB8AC3E}">
        <p14:creationId xmlns:p14="http://schemas.microsoft.com/office/powerpoint/2010/main" val="10294001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142</a:t>
            </a:fld>
            <a:endParaRPr lang="zh-CN" altLang="en-US"/>
          </a:p>
        </p:txBody>
      </p:sp>
    </p:spTree>
    <p:extLst>
      <p:ext uri="{BB962C8B-B14F-4D97-AF65-F5344CB8AC3E}">
        <p14:creationId xmlns:p14="http://schemas.microsoft.com/office/powerpoint/2010/main" val="309197131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143</a:t>
            </a:fld>
            <a:endParaRPr lang="zh-CN" altLang="en-US"/>
          </a:p>
        </p:txBody>
      </p:sp>
    </p:spTree>
    <p:extLst>
      <p:ext uri="{BB962C8B-B14F-4D97-AF65-F5344CB8AC3E}">
        <p14:creationId xmlns:p14="http://schemas.microsoft.com/office/powerpoint/2010/main" val="380691528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144</a:t>
            </a:fld>
            <a:endParaRPr lang="zh-CN" altLang="en-US"/>
          </a:p>
        </p:txBody>
      </p:sp>
    </p:spTree>
    <p:extLst>
      <p:ext uri="{BB962C8B-B14F-4D97-AF65-F5344CB8AC3E}">
        <p14:creationId xmlns:p14="http://schemas.microsoft.com/office/powerpoint/2010/main" val="410260243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145</a:t>
            </a:fld>
            <a:endParaRPr lang="zh-CN" altLang="en-US"/>
          </a:p>
        </p:txBody>
      </p:sp>
    </p:spTree>
    <p:extLst>
      <p:ext uri="{BB962C8B-B14F-4D97-AF65-F5344CB8AC3E}">
        <p14:creationId xmlns:p14="http://schemas.microsoft.com/office/powerpoint/2010/main" val="186649164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146</a:t>
            </a:fld>
            <a:endParaRPr lang="zh-CN" altLang="en-US"/>
          </a:p>
        </p:txBody>
      </p:sp>
    </p:spTree>
    <p:extLst>
      <p:ext uri="{BB962C8B-B14F-4D97-AF65-F5344CB8AC3E}">
        <p14:creationId xmlns:p14="http://schemas.microsoft.com/office/powerpoint/2010/main" val="131713897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147</a:t>
            </a:fld>
            <a:endParaRPr lang="zh-CN" altLang="en-US"/>
          </a:p>
        </p:txBody>
      </p:sp>
    </p:spTree>
    <p:extLst>
      <p:ext uri="{BB962C8B-B14F-4D97-AF65-F5344CB8AC3E}">
        <p14:creationId xmlns:p14="http://schemas.microsoft.com/office/powerpoint/2010/main" val="155825190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148</a:t>
            </a:fld>
            <a:endParaRPr lang="zh-CN" altLang="en-US"/>
          </a:p>
        </p:txBody>
      </p:sp>
    </p:spTree>
    <p:extLst>
      <p:ext uri="{BB962C8B-B14F-4D97-AF65-F5344CB8AC3E}">
        <p14:creationId xmlns:p14="http://schemas.microsoft.com/office/powerpoint/2010/main" val="389403689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149</a:t>
            </a:fld>
            <a:endParaRPr lang="zh-CN" altLang="en-US"/>
          </a:p>
        </p:txBody>
      </p:sp>
    </p:spTree>
    <p:extLst>
      <p:ext uri="{BB962C8B-B14F-4D97-AF65-F5344CB8AC3E}">
        <p14:creationId xmlns:p14="http://schemas.microsoft.com/office/powerpoint/2010/main" val="121941787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150</a:t>
            </a:fld>
            <a:endParaRPr lang="zh-CN" altLang="en-US"/>
          </a:p>
        </p:txBody>
      </p:sp>
    </p:spTree>
    <p:extLst>
      <p:ext uri="{BB962C8B-B14F-4D97-AF65-F5344CB8AC3E}">
        <p14:creationId xmlns:p14="http://schemas.microsoft.com/office/powerpoint/2010/main" val="223648801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151</a:t>
            </a:fld>
            <a:endParaRPr lang="zh-CN" altLang="en-US"/>
          </a:p>
        </p:txBody>
      </p:sp>
    </p:spTree>
    <p:extLst>
      <p:ext uri="{BB962C8B-B14F-4D97-AF65-F5344CB8AC3E}">
        <p14:creationId xmlns:p14="http://schemas.microsoft.com/office/powerpoint/2010/main" val="393852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a:t>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152</a:t>
            </a:fld>
            <a:endParaRPr lang="zh-CN" altLang="en-US"/>
          </a:p>
        </p:txBody>
      </p:sp>
    </p:spTree>
    <p:extLst>
      <p:ext uri="{BB962C8B-B14F-4D97-AF65-F5344CB8AC3E}">
        <p14:creationId xmlns:p14="http://schemas.microsoft.com/office/powerpoint/2010/main" val="350507822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153</a:t>
            </a:fld>
            <a:endParaRPr lang="zh-CN" altLang="en-US"/>
          </a:p>
        </p:txBody>
      </p:sp>
    </p:spTree>
    <p:extLst>
      <p:ext uri="{BB962C8B-B14F-4D97-AF65-F5344CB8AC3E}">
        <p14:creationId xmlns:p14="http://schemas.microsoft.com/office/powerpoint/2010/main" val="134627523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154</a:t>
            </a:fld>
            <a:endParaRPr lang="zh-CN" altLang="en-US"/>
          </a:p>
        </p:txBody>
      </p:sp>
    </p:spTree>
    <p:extLst>
      <p:ext uri="{BB962C8B-B14F-4D97-AF65-F5344CB8AC3E}">
        <p14:creationId xmlns:p14="http://schemas.microsoft.com/office/powerpoint/2010/main" val="212154746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155</a:t>
            </a:fld>
            <a:endParaRPr lang="zh-CN" altLang="en-US"/>
          </a:p>
        </p:txBody>
      </p:sp>
    </p:spTree>
    <p:extLst>
      <p:ext uri="{BB962C8B-B14F-4D97-AF65-F5344CB8AC3E}">
        <p14:creationId xmlns:p14="http://schemas.microsoft.com/office/powerpoint/2010/main" val="196721249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156</a:t>
            </a:fld>
            <a:endParaRPr lang="zh-CN" altLang="en-US"/>
          </a:p>
        </p:txBody>
      </p:sp>
    </p:spTree>
    <p:extLst>
      <p:ext uri="{BB962C8B-B14F-4D97-AF65-F5344CB8AC3E}">
        <p14:creationId xmlns:p14="http://schemas.microsoft.com/office/powerpoint/2010/main" val="293219744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157</a:t>
            </a:fld>
            <a:endParaRPr lang="zh-CN" altLang="en-US"/>
          </a:p>
        </p:txBody>
      </p:sp>
    </p:spTree>
    <p:extLst>
      <p:ext uri="{BB962C8B-B14F-4D97-AF65-F5344CB8AC3E}">
        <p14:creationId xmlns:p14="http://schemas.microsoft.com/office/powerpoint/2010/main" val="218409456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158</a:t>
            </a:fld>
            <a:endParaRPr lang="zh-CN" altLang="en-US"/>
          </a:p>
        </p:txBody>
      </p:sp>
    </p:spTree>
    <p:extLst>
      <p:ext uri="{BB962C8B-B14F-4D97-AF65-F5344CB8AC3E}">
        <p14:creationId xmlns:p14="http://schemas.microsoft.com/office/powerpoint/2010/main" val="9609583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159</a:t>
            </a:fld>
            <a:endParaRPr lang="zh-CN" altLang="en-US"/>
          </a:p>
        </p:txBody>
      </p:sp>
    </p:spTree>
    <p:extLst>
      <p:ext uri="{BB962C8B-B14F-4D97-AF65-F5344CB8AC3E}">
        <p14:creationId xmlns:p14="http://schemas.microsoft.com/office/powerpoint/2010/main" val="221726541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160</a:t>
            </a:fld>
            <a:endParaRPr lang="zh-CN" altLang="en-US"/>
          </a:p>
        </p:txBody>
      </p:sp>
    </p:spTree>
    <p:extLst>
      <p:ext uri="{BB962C8B-B14F-4D97-AF65-F5344CB8AC3E}">
        <p14:creationId xmlns:p14="http://schemas.microsoft.com/office/powerpoint/2010/main" val="191688706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161</a:t>
            </a:fld>
            <a:endParaRPr lang="zh-CN" altLang="en-US"/>
          </a:p>
        </p:txBody>
      </p:sp>
    </p:spTree>
    <p:extLst>
      <p:ext uri="{BB962C8B-B14F-4D97-AF65-F5344CB8AC3E}">
        <p14:creationId xmlns:p14="http://schemas.microsoft.com/office/powerpoint/2010/main" val="379516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a:t>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162</a:t>
            </a:fld>
            <a:endParaRPr lang="zh-CN" altLang="en-US"/>
          </a:p>
        </p:txBody>
      </p:sp>
    </p:spTree>
    <p:extLst>
      <p:ext uri="{BB962C8B-B14F-4D97-AF65-F5344CB8AC3E}">
        <p14:creationId xmlns:p14="http://schemas.microsoft.com/office/powerpoint/2010/main" val="244455114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163</a:t>
            </a:fld>
            <a:endParaRPr lang="zh-CN" altLang="en-US"/>
          </a:p>
        </p:txBody>
      </p:sp>
    </p:spTree>
    <p:extLst>
      <p:ext uri="{BB962C8B-B14F-4D97-AF65-F5344CB8AC3E}">
        <p14:creationId xmlns:p14="http://schemas.microsoft.com/office/powerpoint/2010/main" val="125049546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164</a:t>
            </a:fld>
            <a:endParaRPr lang="zh-CN" altLang="en-US"/>
          </a:p>
        </p:txBody>
      </p:sp>
    </p:spTree>
    <p:extLst>
      <p:ext uri="{BB962C8B-B14F-4D97-AF65-F5344CB8AC3E}">
        <p14:creationId xmlns:p14="http://schemas.microsoft.com/office/powerpoint/2010/main" val="80141167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165</a:t>
            </a:fld>
            <a:endParaRPr lang="zh-CN" altLang="en-US"/>
          </a:p>
        </p:txBody>
      </p:sp>
    </p:spTree>
    <p:extLst>
      <p:ext uri="{BB962C8B-B14F-4D97-AF65-F5344CB8AC3E}">
        <p14:creationId xmlns:p14="http://schemas.microsoft.com/office/powerpoint/2010/main" val="203616735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166</a:t>
            </a:fld>
            <a:endParaRPr lang="zh-CN" altLang="en-US"/>
          </a:p>
        </p:txBody>
      </p:sp>
    </p:spTree>
    <p:extLst>
      <p:ext uri="{BB962C8B-B14F-4D97-AF65-F5344CB8AC3E}">
        <p14:creationId xmlns:p14="http://schemas.microsoft.com/office/powerpoint/2010/main" val="64657018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167</a:t>
            </a:fld>
            <a:endParaRPr lang="zh-CN" altLang="en-US"/>
          </a:p>
        </p:txBody>
      </p:sp>
    </p:spTree>
    <p:extLst>
      <p:ext uri="{BB962C8B-B14F-4D97-AF65-F5344CB8AC3E}">
        <p14:creationId xmlns:p14="http://schemas.microsoft.com/office/powerpoint/2010/main" val="269928975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168</a:t>
            </a:fld>
            <a:endParaRPr lang="zh-CN" altLang="en-US"/>
          </a:p>
        </p:txBody>
      </p:sp>
    </p:spTree>
    <p:extLst>
      <p:ext uri="{BB962C8B-B14F-4D97-AF65-F5344CB8AC3E}">
        <p14:creationId xmlns:p14="http://schemas.microsoft.com/office/powerpoint/2010/main" val="378745980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169</a:t>
            </a:fld>
            <a:endParaRPr lang="zh-CN" altLang="en-US"/>
          </a:p>
        </p:txBody>
      </p:sp>
    </p:spTree>
    <p:extLst>
      <p:ext uri="{BB962C8B-B14F-4D97-AF65-F5344CB8AC3E}">
        <p14:creationId xmlns:p14="http://schemas.microsoft.com/office/powerpoint/2010/main" val="372352073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170</a:t>
            </a:fld>
            <a:endParaRPr lang="zh-CN" altLang="en-US"/>
          </a:p>
        </p:txBody>
      </p:sp>
    </p:spTree>
    <p:extLst>
      <p:ext uri="{BB962C8B-B14F-4D97-AF65-F5344CB8AC3E}">
        <p14:creationId xmlns:p14="http://schemas.microsoft.com/office/powerpoint/2010/main" val="384140238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171</a:t>
            </a:fld>
            <a:endParaRPr lang="zh-CN" altLang="en-US"/>
          </a:p>
        </p:txBody>
      </p:sp>
    </p:spTree>
    <p:extLst>
      <p:ext uri="{BB962C8B-B14F-4D97-AF65-F5344CB8AC3E}">
        <p14:creationId xmlns:p14="http://schemas.microsoft.com/office/powerpoint/2010/main" val="409235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a:t>
            </a:fld>
            <a:endParaRPr lang="zh-CN" altLang="en-US"/>
          </a:p>
        </p:txBody>
      </p:sp>
    </p:spTree>
    <p:extLst>
      <p:ext uri="{BB962C8B-B14F-4D97-AF65-F5344CB8AC3E}">
        <p14:creationId xmlns:p14="http://schemas.microsoft.com/office/powerpoint/2010/main" val="18650264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172</a:t>
            </a:fld>
            <a:endParaRPr lang="zh-CN" altLang="en-US"/>
          </a:p>
        </p:txBody>
      </p:sp>
    </p:spTree>
    <p:extLst>
      <p:ext uri="{BB962C8B-B14F-4D97-AF65-F5344CB8AC3E}">
        <p14:creationId xmlns:p14="http://schemas.microsoft.com/office/powerpoint/2010/main" val="106530403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173</a:t>
            </a:fld>
            <a:endParaRPr lang="zh-CN" altLang="en-US"/>
          </a:p>
        </p:txBody>
      </p:sp>
    </p:spTree>
    <p:extLst>
      <p:ext uri="{BB962C8B-B14F-4D97-AF65-F5344CB8AC3E}">
        <p14:creationId xmlns:p14="http://schemas.microsoft.com/office/powerpoint/2010/main" val="191301703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174</a:t>
            </a:fld>
            <a:endParaRPr lang="zh-CN" altLang="en-US"/>
          </a:p>
        </p:txBody>
      </p:sp>
    </p:spTree>
    <p:extLst>
      <p:ext uri="{BB962C8B-B14F-4D97-AF65-F5344CB8AC3E}">
        <p14:creationId xmlns:p14="http://schemas.microsoft.com/office/powerpoint/2010/main" val="330751380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175</a:t>
            </a:fld>
            <a:endParaRPr lang="zh-CN" altLang="en-US"/>
          </a:p>
        </p:txBody>
      </p:sp>
    </p:spTree>
    <p:extLst>
      <p:ext uri="{BB962C8B-B14F-4D97-AF65-F5344CB8AC3E}">
        <p14:creationId xmlns:p14="http://schemas.microsoft.com/office/powerpoint/2010/main" val="187112067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176</a:t>
            </a:fld>
            <a:endParaRPr lang="zh-CN" altLang="en-US"/>
          </a:p>
        </p:txBody>
      </p:sp>
    </p:spTree>
    <p:extLst>
      <p:ext uri="{BB962C8B-B14F-4D97-AF65-F5344CB8AC3E}">
        <p14:creationId xmlns:p14="http://schemas.microsoft.com/office/powerpoint/2010/main" val="272701419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177</a:t>
            </a:fld>
            <a:endParaRPr lang="zh-CN" altLang="en-US"/>
          </a:p>
        </p:txBody>
      </p:sp>
    </p:spTree>
    <p:extLst>
      <p:ext uri="{BB962C8B-B14F-4D97-AF65-F5344CB8AC3E}">
        <p14:creationId xmlns:p14="http://schemas.microsoft.com/office/powerpoint/2010/main" val="288204790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178</a:t>
            </a:fld>
            <a:endParaRPr lang="zh-CN" altLang="en-US"/>
          </a:p>
        </p:txBody>
      </p:sp>
    </p:spTree>
    <p:extLst>
      <p:ext uri="{BB962C8B-B14F-4D97-AF65-F5344CB8AC3E}">
        <p14:creationId xmlns:p14="http://schemas.microsoft.com/office/powerpoint/2010/main" val="393683131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179</a:t>
            </a:fld>
            <a:endParaRPr lang="zh-CN" altLang="en-US"/>
          </a:p>
        </p:txBody>
      </p:sp>
    </p:spTree>
    <p:extLst>
      <p:ext uri="{BB962C8B-B14F-4D97-AF65-F5344CB8AC3E}">
        <p14:creationId xmlns:p14="http://schemas.microsoft.com/office/powerpoint/2010/main" val="390283123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180</a:t>
            </a:fld>
            <a:endParaRPr lang="zh-CN" altLang="en-US"/>
          </a:p>
        </p:txBody>
      </p:sp>
    </p:spTree>
    <p:extLst>
      <p:ext uri="{BB962C8B-B14F-4D97-AF65-F5344CB8AC3E}">
        <p14:creationId xmlns:p14="http://schemas.microsoft.com/office/powerpoint/2010/main" val="219677094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181</a:t>
            </a:fld>
            <a:endParaRPr lang="zh-CN" altLang="en-US"/>
          </a:p>
        </p:txBody>
      </p:sp>
    </p:spTree>
    <p:extLst>
      <p:ext uri="{BB962C8B-B14F-4D97-AF65-F5344CB8AC3E}">
        <p14:creationId xmlns:p14="http://schemas.microsoft.com/office/powerpoint/2010/main" val="225679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a:t>
            </a:fld>
            <a:endParaRPr lang="zh-CN" alt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182</a:t>
            </a:fld>
            <a:endParaRPr lang="zh-CN" altLang="en-US"/>
          </a:p>
        </p:txBody>
      </p:sp>
    </p:spTree>
    <p:extLst>
      <p:ext uri="{BB962C8B-B14F-4D97-AF65-F5344CB8AC3E}">
        <p14:creationId xmlns:p14="http://schemas.microsoft.com/office/powerpoint/2010/main" val="54164845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183</a:t>
            </a:fld>
            <a:endParaRPr lang="zh-CN" altLang="en-US"/>
          </a:p>
        </p:txBody>
      </p:sp>
    </p:spTree>
    <p:extLst>
      <p:ext uri="{BB962C8B-B14F-4D97-AF65-F5344CB8AC3E}">
        <p14:creationId xmlns:p14="http://schemas.microsoft.com/office/powerpoint/2010/main" val="76595651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184</a:t>
            </a:fld>
            <a:endParaRPr lang="zh-CN" altLang="en-US"/>
          </a:p>
        </p:txBody>
      </p:sp>
    </p:spTree>
    <p:extLst>
      <p:ext uri="{BB962C8B-B14F-4D97-AF65-F5344CB8AC3E}">
        <p14:creationId xmlns:p14="http://schemas.microsoft.com/office/powerpoint/2010/main" val="19859091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185</a:t>
            </a:fld>
            <a:endParaRPr lang="zh-CN" altLang="en-US"/>
          </a:p>
        </p:txBody>
      </p:sp>
    </p:spTree>
    <p:extLst>
      <p:ext uri="{BB962C8B-B14F-4D97-AF65-F5344CB8AC3E}">
        <p14:creationId xmlns:p14="http://schemas.microsoft.com/office/powerpoint/2010/main" val="356490335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186</a:t>
            </a:fld>
            <a:endParaRPr lang="zh-CN" altLang="en-US"/>
          </a:p>
        </p:txBody>
      </p:sp>
    </p:spTree>
    <p:extLst>
      <p:ext uri="{BB962C8B-B14F-4D97-AF65-F5344CB8AC3E}">
        <p14:creationId xmlns:p14="http://schemas.microsoft.com/office/powerpoint/2010/main" val="53761787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187</a:t>
            </a:fld>
            <a:endParaRPr lang="zh-CN" altLang="en-US"/>
          </a:p>
        </p:txBody>
      </p:sp>
    </p:spTree>
    <p:extLst>
      <p:ext uri="{BB962C8B-B14F-4D97-AF65-F5344CB8AC3E}">
        <p14:creationId xmlns:p14="http://schemas.microsoft.com/office/powerpoint/2010/main" val="423374228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188</a:t>
            </a:fld>
            <a:endParaRPr lang="zh-CN" altLang="en-US"/>
          </a:p>
        </p:txBody>
      </p:sp>
    </p:spTree>
    <p:extLst>
      <p:ext uri="{BB962C8B-B14F-4D97-AF65-F5344CB8AC3E}">
        <p14:creationId xmlns:p14="http://schemas.microsoft.com/office/powerpoint/2010/main" val="194833742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189</a:t>
            </a:fld>
            <a:endParaRPr lang="zh-CN" altLang="en-US"/>
          </a:p>
        </p:txBody>
      </p:sp>
    </p:spTree>
    <p:extLst>
      <p:ext uri="{BB962C8B-B14F-4D97-AF65-F5344CB8AC3E}">
        <p14:creationId xmlns:p14="http://schemas.microsoft.com/office/powerpoint/2010/main" val="107348028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190</a:t>
            </a:fld>
            <a:endParaRPr lang="zh-CN" altLang="en-US"/>
          </a:p>
        </p:txBody>
      </p:sp>
    </p:spTree>
    <p:extLst>
      <p:ext uri="{BB962C8B-B14F-4D97-AF65-F5344CB8AC3E}">
        <p14:creationId xmlns:p14="http://schemas.microsoft.com/office/powerpoint/2010/main" val="168586617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191</a:t>
            </a:fld>
            <a:endParaRPr lang="zh-CN" altLang="en-US"/>
          </a:p>
        </p:txBody>
      </p:sp>
    </p:spTree>
    <p:extLst>
      <p:ext uri="{BB962C8B-B14F-4D97-AF65-F5344CB8AC3E}">
        <p14:creationId xmlns:p14="http://schemas.microsoft.com/office/powerpoint/2010/main" val="833784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19</a:t>
            </a:fld>
            <a:endParaRPr lang="zh-CN" alt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192</a:t>
            </a:fld>
            <a:endParaRPr lang="zh-CN" altLang="en-US"/>
          </a:p>
        </p:txBody>
      </p:sp>
    </p:spTree>
    <p:extLst>
      <p:ext uri="{BB962C8B-B14F-4D97-AF65-F5344CB8AC3E}">
        <p14:creationId xmlns:p14="http://schemas.microsoft.com/office/powerpoint/2010/main" val="237068517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193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35</a:t>
            </a:fld>
            <a:endParaRPr lang="zh-CN" altLang="en-US"/>
          </a:p>
        </p:txBody>
      </p:sp>
    </p:spTree>
    <p:extLst>
      <p:ext uri="{BB962C8B-B14F-4D97-AF65-F5344CB8AC3E}">
        <p14:creationId xmlns:p14="http://schemas.microsoft.com/office/powerpoint/2010/main" val="3527187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37</a:t>
            </a:fld>
            <a:endParaRPr lang="zh-CN" altLang="en-US"/>
          </a:p>
        </p:txBody>
      </p:sp>
    </p:spTree>
    <p:extLst>
      <p:ext uri="{BB962C8B-B14F-4D97-AF65-F5344CB8AC3E}">
        <p14:creationId xmlns:p14="http://schemas.microsoft.com/office/powerpoint/2010/main" val="16842772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38</a:t>
            </a:fld>
            <a:endParaRPr lang="zh-CN" altLang="en-US"/>
          </a:p>
        </p:txBody>
      </p:sp>
    </p:spTree>
    <p:extLst>
      <p:ext uri="{BB962C8B-B14F-4D97-AF65-F5344CB8AC3E}">
        <p14:creationId xmlns:p14="http://schemas.microsoft.com/office/powerpoint/2010/main" val="3538413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39</a:t>
            </a:fld>
            <a:endParaRPr lang="zh-CN" altLang="en-US"/>
          </a:p>
        </p:txBody>
      </p:sp>
    </p:spTree>
    <p:extLst>
      <p:ext uri="{BB962C8B-B14F-4D97-AF65-F5344CB8AC3E}">
        <p14:creationId xmlns:p14="http://schemas.microsoft.com/office/powerpoint/2010/main" val="6583026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41</a:t>
            </a:fld>
            <a:endParaRPr lang="zh-CN" altLang="en-US"/>
          </a:p>
        </p:txBody>
      </p:sp>
    </p:spTree>
    <p:extLst>
      <p:ext uri="{BB962C8B-B14F-4D97-AF65-F5344CB8AC3E}">
        <p14:creationId xmlns:p14="http://schemas.microsoft.com/office/powerpoint/2010/main" val="2868395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42</a:t>
            </a:fld>
            <a:endParaRPr lang="zh-CN" altLang="en-US"/>
          </a:p>
        </p:txBody>
      </p:sp>
    </p:spTree>
    <p:extLst>
      <p:ext uri="{BB962C8B-B14F-4D97-AF65-F5344CB8AC3E}">
        <p14:creationId xmlns:p14="http://schemas.microsoft.com/office/powerpoint/2010/main" val="277159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43</a:t>
            </a:fld>
            <a:endParaRPr lang="zh-CN" altLang="en-US"/>
          </a:p>
        </p:txBody>
      </p:sp>
    </p:spTree>
    <p:extLst>
      <p:ext uri="{BB962C8B-B14F-4D97-AF65-F5344CB8AC3E}">
        <p14:creationId xmlns:p14="http://schemas.microsoft.com/office/powerpoint/2010/main" val="30437325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44</a:t>
            </a:fld>
            <a:endParaRPr lang="zh-CN" altLang="en-US"/>
          </a:p>
        </p:txBody>
      </p:sp>
    </p:spTree>
    <p:extLst>
      <p:ext uri="{BB962C8B-B14F-4D97-AF65-F5344CB8AC3E}">
        <p14:creationId xmlns:p14="http://schemas.microsoft.com/office/powerpoint/2010/main" val="144116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45</a:t>
            </a:fld>
            <a:endParaRPr lang="zh-CN" altLang="en-US"/>
          </a:p>
        </p:txBody>
      </p:sp>
    </p:spTree>
    <p:extLst>
      <p:ext uri="{BB962C8B-B14F-4D97-AF65-F5344CB8AC3E}">
        <p14:creationId xmlns:p14="http://schemas.microsoft.com/office/powerpoint/2010/main" val="537544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46</a:t>
            </a:fld>
            <a:endParaRPr lang="zh-CN" altLang="en-US"/>
          </a:p>
        </p:txBody>
      </p:sp>
    </p:spTree>
    <p:extLst>
      <p:ext uri="{BB962C8B-B14F-4D97-AF65-F5344CB8AC3E}">
        <p14:creationId xmlns:p14="http://schemas.microsoft.com/office/powerpoint/2010/main" val="62641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47</a:t>
            </a:fld>
            <a:endParaRPr lang="zh-CN" altLang="en-US"/>
          </a:p>
        </p:txBody>
      </p:sp>
    </p:spTree>
    <p:extLst>
      <p:ext uri="{BB962C8B-B14F-4D97-AF65-F5344CB8AC3E}">
        <p14:creationId xmlns:p14="http://schemas.microsoft.com/office/powerpoint/2010/main" val="38905185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48</a:t>
            </a:fld>
            <a:endParaRPr lang="zh-CN" altLang="en-US"/>
          </a:p>
        </p:txBody>
      </p:sp>
    </p:spTree>
    <p:extLst>
      <p:ext uri="{BB962C8B-B14F-4D97-AF65-F5344CB8AC3E}">
        <p14:creationId xmlns:p14="http://schemas.microsoft.com/office/powerpoint/2010/main" val="8218435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49</a:t>
            </a:fld>
            <a:endParaRPr lang="zh-CN" altLang="en-US"/>
          </a:p>
        </p:txBody>
      </p:sp>
    </p:spTree>
    <p:extLst>
      <p:ext uri="{BB962C8B-B14F-4D97-AF65-F5344CB8AC3E}">
        <p14:creationId xmlns:p14="http://schemas.microsoft.com/office/powerpoint/2010/main" val="21274683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50</a:t>
            </a:fld>
            <a:endParaRPr lang="zh-CN" altLang="en-US"/>
          </a:p>
        </p:txBody>
      </p:sp>
    </p:spTree>
    <p:extLst>
      <p:ext uri="{BB962C8B-B14F-4D97-AF65-F5344CB8AC3E}">
        <p14:creationId xmlns:p14="http://schemas.microsoft.com/office/powerpoint/2010/main" val="14463713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51</a:t>
            </a:fld>
            <a:endParaRPr lang="zh-CN" altLang="en-US"/>
          </a:p>
        </p:txBody>
      </p:sp>
    </p:spTree>
    <p:extLst>
      <p:ext uri="{BB962C8B-B14F-4D97-AF65-F5344CB8AC3E}">
        <p14:creationId xmlns:p14="http://schemas.microsoft.com/office/powerpoint/2010/main" val="1678428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a:t>
            </a:fld>
            <a:endParaRPr lang="zh-CN" altLang="en-US"/>
          </a:p>
        </p:txBody>
      </p:sp>
    </p:spTree>
    <p:extLst>
      <p:ext uri="{BB962C8B-B14F-4D97-AF65-F5344CB8AC3E}">
        <p14:creationId xmlns:p14="http://schemas.microsoft.com/office/powerpoint/2010/main" val="7844147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52</a:t>
            </a:fld>
            <a:endParaRPr lang="zh-CN" altLang="en-US"/>
          </a:p>
        </p:txBody>
      </p:sp>
    </p:spTree>
    <p:extLst>
      <p:ext uri="{BB962C8B-B14F-4D97-AF65-F5344CB8AC3E}">
        <p14:creationId xmlns:p14="http://schemas.microsoft.com/office/powerpoint/2010/main" val="25746250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53</a:t>
            </a:fld>
            <a:endParaRPr lang="zh-CN" altLang="en-US"/>
          </a:p>
        </p:txBody>
      </p:sp>
    </p:spTree>
    <p:extLst>
      <p:ext uri="{BB962C8B-B14F-4D97-AF65-F5344CB8AC3E}">
        <p14:creationId xmlns:p14="http://schemas.microsoft.com/office/powerpoint/2010/main" val="40525194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54</a:t>
            </a:fld>
            <a:endParaRPr lang="zh-CN" altLang="en-US"/>
          </a:p>
        </p:txBody>
      </p:sp>
    </p:spTree>
    <p:extLst>
      <p:ext uri="{BB962C8B-B14F-4D97-AF65-F5344CB8AC3E}">
        <p14:creationId xmlns:p14="http://schemas.microsoft.com/office/powerpoint/2010/main" val="31784933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55</a:t>
            </a:fld>
            <a:endParaRPr lang="zh-CN" altLang="en-US"/>
          </a:p>
        </p:txBody>
      </p:sp>
    </p:spTree>
    <p:extLst>
      <p:ext uri="{BB962C8B-B14F-4D97-AF65-F5344CB8AC3E}">
        <p14:creationId xmlns:p14="http://schemas.microsoft.com/office/powerpoint/2010/main" val="19959253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56</a:t>
            </a:fld>
            <a:endParaRPr lang="zh-CN" altLang="en-US"/>
          </a:p>
        </p:txBody>
      </p:sp>
    </p:spTree>
    <p:extLst>
      <p:ext uri="{BB962C8B-B14F-4D97-AF65-F5344CB8AC3E}">
        <p14:creationId xmlns:p14="http://schemas.microsoft.com/office/powerpoint/2010/main" val="38509722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57</a:t>
            </a:fld>
            <a:endParaRPr lang="zh-CN" altLang="en-US"/>
          </a:p>
        </p:txBody>
      </p:sp>
    </p:spTree>
    <p:extLst>
      <p:ext uri="{BB962C8B-B14F-4D97-AF65-F5344CB8AC3E}">
        <p14:creationId xmlns:p14="http://schemas.microsoft.com/office/powerpoint/2010/main" val="24846046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58</a:t>
            </a:fld>
            <a:endParaRPr lang="zh-CN" altLang="en-US"/>
          </a:p>
        </p:txBody>
      </p:sp>
    </p:spTree>
    <p:extLst>
      <p:ext uri="{BB962C8B-B14F-4D97-AF65-F5344CB8AC3E}">
        <p14:creationId xmlns:p14="http://schemas.microsoft.com/office/powerpoint/2010/main" val="12374233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59</a:t>
            </a:fld>
            <a:endParaRPr lang="zh-CN" altLang="en-US"/>
          </a:p>
        </p:txBody>
      </p:sp>
    </p:spTree>
    <p:extLst>
      <p:ext uri="{BB962C8B-B14F-4D97-AF65-F5344CB8AC3E}">
        <p14:creationId xmlns:p14="http://schemas.microsoft.com/office/powerpoint/2010/main" val="20470854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60</a:t>
            </a:fld>
            <a:endParaRPr lang="zh-CN" altLang="en-US"/>
          </a:p>
        </p:txBody>
      </p:sp>
    </p:spTree>
    <p:extLst>
      <p:ext uri="{BB962C8B-B14F-4D97-AF65-F5344CB8AC3E}">
        <p14:creationId xmlns:p14="http://schemas.microsoft.com/office/powerpoint/2010/main" val="27602435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61</a:t>
            </a:fld>
            <a:endParaRPr lang="zh-CN" altLang="en-US"/>
          </a:p>
        </p:txBody>
      </p:sp>
    </p:spTree>
    <p:extLst>
      <p:ext uri="{BB962C8B-B14F-4D97-AF65-F5344CB8AC3E}">
        <p14:creationId xmlns:p14="http://schemas.microsoft.com/office/powerpoint/2010/main" val="2594134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62</a:t>
            </a:fld>
            <a:endParaRPr lang="zh-CN" altLang="en-US"/>
          </a:p>
        </p:txBody>
      </p:sp>
    </p:spTree>
    <p:extLst>
      <p:ext uri="{BB962C8B-B14F-4D97-AF65-F5344CB8AC3E}">
        <p14:creationId xmlns:p14="http://schemas.microsoft.com/office/powerpoint/2010/main" val="14357234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63</a:t>
            </a:fld>
            <a:endParaRPr lang="zh-CN" altLang="en-US"/>
          </a:p>
        </p:txBody>
      </p:sp>
    </p:spTree>
    <p:extLst>
      <p:ext uri="{BB962C8B-B14F-4D97-AF65-F5344CB8AC3E}">
        <p14:creationId xmlns:p14="http://schemas.microsoft.com/office/powerpoint/2010/main" val="28758945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64</a:t>
            </a:fld>
            <a:endParaRPr lang="zh-CN" altLang="en-US"/>
          </a:p>
        </p:txBody>
      </p:sp>
    </p:spTree>
    <p:extLst>
      <p:ext uri="{BB962C8B-B14F-4D97-AF65-F5344CB8AC3E}">
        <p14:creationId xmlns:p14="http://schemas.microsoft.com/office/powerpoint/2010/main" val="37048689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65</a:t>
            </a:fld>
            <a:endParaRPr lang="zh-CN" altLang="en-US"/>
          </a:p>
        </p:txBody>
      </p:sp>
    </p:spTree>
    <p:extLst>
      <p:ext uri="{BB962C8B-B14F-4D97-AF65-F5344CB8AC3E}">
        <p14:creationId xmlns:p14="http://schemas.microsoft.com/office/powerpoint/2010/main" val="15297407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66</a:t>
            </a:fld>
            <a:endParaRPr lang="zh-CN" altLang="en-US"/>
          </a:p>
        </p:txBody>
      </p:sp>
    </p:spTree>
    <p:extLst>
      <p:ext uri="{BB962C8B-B14F-4D97-AF65-F5344CB8AC3E}">
        <p14:creationId xmlns:p14="http://schemas.microsoft.com/office/powerpoint/2010/main" val="39597800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67</a:t>
            </a:fld>
            <a:endParaRPr lang="zh-CN" altLang="en-US"/>
          </a:p>
        </p:txBody>
      </p:sp>
    </p:spTree>
    <p:extLst>
      <p:ext uri="{BB962C8B-B14F-4D97-AF65-F5344CB8AC3E}">
        <p14:creationId xmlns:p14="http://schemas.microsoft.com/office/powerpoint/2010/main" val="22214703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68</a:t>
            </a:fld>
            <a:endParaRPr lang="zh-CN" altLang="en-US"/>
          </a:p>
        </p:txBody>
      </p:sp>
    </p:spTree>
    <p:extLst>
      <p:ext uri="{BB962C8B-B14F-4D97-AF65-F5344CB8AC3E}">
        <p14:creationId xmlns:p14="http://schemas.microsoft.com/office/powerpoint/2010/main" val="1986539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69</a:t>
            </a:fld>
            <a:endParaRPr lang="zh-CN" altLang="en-US"/>
          </a:p>
        </p:txBody>
      </p:sp>
    </p:spTree>
    <p:extLst>
      <p:ext uri="{BB962C8B-B14F-4D97-AF65-F5344CB8AC3E}">
        <p14:creationId xmlns:p14="http://schemas.microsoft.com/office/powerpoint/2010/main" val="30760906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70</a:t>
            </a:fld>
            <a:endParaRPr lang="zh-CN" altLang="en-US"/>
          </a:p>
        </p:txBody>
      </p:sp>
    </p:spTree>
    <p:extLst>
      <p:ext uri="{BB962C8B-B14F-4D97-AF65-F5344CB8AC3E}">
        <p14:creationId xmlns:p14="http://schemas.microsoft.com/office/powerpoint/2010/main" val="8870432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71</a:t>
            </a:fld>
            <a:endParaRPr lang="zh-CN" altLang="en-US"/>
          </a:p>
        </p:txBody>
      </p:sp>
    </p:spTree>
    <p:extLst>
      <p:ext uri="{BB962C8B-B14F-4D97-AF65-F5344CB8AC3E}">
        <p14:creationId xmlns:p14="http://schemas.microsoft.com/office/powerpoint/2010/main" val="728545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72</a:t>
            </a:fld>
            <a:endParaRPr lang="zh-CN" altLang="en-US"/>
          </a:p>
        </p:txBody>
      </p:sp>
    </p:spTree>
    <p:extLst>
      <p:ext uri="{BB962C8B-B14F-4D97-AF65-F5344CB8AC3E}">
        <p14:creationId xmlns:p14="http://schemas.microsoft.com/office/powerpoint/2010/main" val="19792824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73</a:t>
            </a:fld>
            <a:endParaRPr lang="zh-CN" altLang="en-US"/>
          </a:p>
        </p:txBody>
      </p:sp>
    </p:spTree>
    <p:extLst>
      <p:ext uri="{BB962C8B-B14F-4D97-AF65-F5344CB8AC3E}">
        <p14:creationId xmlns:p14="http://schemas.microsoft.com/office/powerpoint/2010/main" val="28675490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74</a:t>
            </a:fld>
            <a:endParaRPr lang="zh-CN" altLang="en-US"/>
          </a:p>
        </p:txBody>
      </p:sp>
    </p:spTree>
    <p:extLst>
      <p:ext uri="{BB962C8B-B14F-4D97-AF65-F5344CB8AC3E}">
        <p14:creationId xmlns:p14="http://schemas.microsoft.com/office/powerpoint/2010/main" val="37738647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75</a:t>
            </a:fld>
            <a:endParaRPr lang="zh-CN" altLang="en-US"/>
          </a:p>
        </p:txBody>
      </p:sp>
    </p:spTree>
    <p:extLst>
      <p:ext uri="{BB962C8B-B14F-4D97-AF65-F5344CB8AC3E}">
        <p14:creationId xmlns:p14="http://schemas.microsoft.com/office/powerpoint/2010/main" val="42564466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76</a:t>
            </a:fld>
            <a:endParaRPr lang="zh-CN" altLang="en-US"/>
          </a:p>
        </p:txBody>
      </p:sp>
    </p:spTree>
    <p:extLst>
      <p:ext uri="{BB962C8B-B14F-4D97-AF65-F5344CB8AC3E}">
        <p14:creationId xmlns:p14="http://schemas.microsoft.com/office/powerpoint/2010/main" val="39915825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77</a:t>
            </a:fld>
            <a:endParaRPr lang="zh-CN" altLang="en-US"/>
          </a:p>
        </p:txBody>
      </p:sp>
    </p:spTree>
    <p:extLst>
      <p:ext uri="{BB962C8B-B14F-4D97-AF65-F5344CB8AC3E}">
        <p14:creationId xmlns:p14="http://schemas.microsoft.com/office/powerpoint/2010/main" val="33404260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78</a:t>
            </a:fld>
            <a:endParaRPr lang="zh-CN" altLang="en-US"/>
          </a:p>
        </p:txBody>
      </p:sp>
    </p:spTree>
    <p:extLst>
      <p:ext uri="{BB962C8B-B14F-4D97-AF65-F5344CB8AC3E}">
        <p14:creationId xmlns:p14="http://schemas.microsoft.com/office/powerpoint/2010/main" val="34216733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79</a:t>
            </a:fld>
            <a:endParaRPr lang="zh-CN" altLang="en-US"/>
          </a:p>
        </p:txBody>
      </p:sp>
    </p:spTree>
    <p:extLst>
      <p:ext uri="{BB962C8B-B14F-4D97-AF65-F5344CB8AC3E}">
        <p14:creationId xmlns:p14="http://schemas.microsoft.com/office/powerpoint/2010/main" val="3034401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80</a:t>
            </a:fld>
            <a:endParaRPr lang="zh-CN" altLang="en-US"/>
          </a:p>
        </p:txBody>
      </p:sp>
    </p:spTree>
    <p:extLst>
      <p:ext uri="{BB962C8B-B14F-4D97-AF65-F5344CB8AC3E}">
        <p14:creationId xmlns:p14="http://schemas.microsoft.com/office/powerpoint/2010/main" val="10314467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81</a:t>
            </a:fld>
            <a:endParaRPr lang="zh-CN" altLang="en-US"/>
          </a:p>
        </p:txBody>
      </p:sp>
    </p:spTree>
    <p:extLst>
      <p:ext uri="{BB962C8B-B14F-4D97-AF65-F5344CB8AC3E}">
        <p14:creationId xmlns:p14="http://schemas.microsoft.com/office/powerpoint/2010/main" val="3792731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82</a:t>
            </a:fld>
            <a:endParaRPr lang="zh-CN" altLang="en-US"/>
          </a:p>
        </p:txBody>
      </p:sp>
    </p:spTree>
    <p:extLst>
      <p:ext uri="{BB962C8B-B14F-4D97-AF65-F5344CB8AC3E}">
        <p14:creationId xmlns:p14="http://schemas.microsoft.com/office/powerpoint/2010/main" val="3365127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83</a:t>
            </a:fld>
            <a:endParaRPr lang="zh-CN" altLang="en-US"/>
          </a:p>
        </p:txBody>
      </p:sp>
    </p:spTree>
    <p:extLst>
      <p:ext uri="{BB962C8B-B14F-4D97-AF65-F5344CB8AC3E}">
        <p14:creationId xmlns:p14="http://schemas.microsoft.com/office/powerpoint/2010/main" val="30394241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84</a:t>
            </a:fld>
            <a:endParaRPr lang="zh-CN" altLang="en-US"/>
          </a:p>
        </p:txBody>
      </p:sp>
    </p:spTree>
    <p:extLst>
      <p:ext uri="{BB962C8B-B14F-4D97-AF65-F5344CB8AC3E}">
        <p14:creationId xmlns:p14="http://schemas.microsoft.com/office/powerpoint/2010/main" val="2475852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85</a:t>
            </a:fld>
            <a:endParaRPr lang="zh-CN" altLang="en-US"/>
          </a:p>
        </p:txBody>
      </p:sp>
    </p:spTree>
    <p:extLst>
      <p:ext uri="{BB962C8B-B14F-4D97-AF65-F5344CB8AC3E}">
        <p14:creationId xmlns:p14="http://schemas.microsoft.com/office/powerpoint/2010/main" val="29808641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86</a:t>
            </a:fld>
            <a:endParaRPr lang="zh-CN" altLang="en-US"/>
          </a:p>
        </p:txBody>
      </p:sp>
    </p:spTree>
    <p:extLst>
      <p:ext uri="{BB962C8B-B14F-4D97-AF65-F5344CB8AC3E}">
        <p14:creationId xmlns:p14="http://schemas.microsoft.com/office/powerpoint/2010/main" val="980909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87</a:t>
            </a:fld>
            <a:endParaRPr lang="zh-CN" altLang="en-US"/>
          </a:p>
        </p:txBody>
      </p:sp>
    </p:spTree>
    <p:extLst>
      <p:ext uri="{BB962C8B-B14F-4D97-AF65-F5344CB8AC3E}">
        <p14:creationId xmlns:p14="http://schemas.microsoft.com/office/powerpoint/2010/main" val="4214655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88</a:t>
            </a:fld>
            <a:endParaRPr lang="zh-CN" altLang="en-US"/>
          </a:p>
        </p:txBody>
      </p:sp>
    </p:spTree>
    <p:extLst>
      <p:ext uri="{BB962C8B-B14F-4D97-AF65-F5344CB8AC3E}">
        <p14:creationId xmlns:p14="http://schemas.microsoft.com/office/powerpoint/2010/main" val="33270134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89</a:t>
            </a:fld>
            <a:endParaRPr lang="zh-CN" altLang="en-US"/>
          </a:p>
        </p:txBody>
      </p:sp>
    </p:spTree>
    <p:extLst>
      <p:ext uri="{BB962C8B-B14F-4D97-AF65-F5344CB8AC3E}">
        <p14:creationId xmlns:p14="http://schemas.microsoft.com/office/powerpoint/2010/main" val="18869138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90</a:t>
            </a:fld>
            <a:endParaRPr lang="zh-CN" altLang="en-US"/>
          </a:p>
        </p:txBody>
      </p:sp>
    </p:spTree>
    <p:extLst>
      <p:ext uri="{BB962C8B-B14F-4D97-AF65-F5344CB8AC3E}">
        <p14:creationId xmlns:p14="http://schemas.microsoft.com/office/powerpoint/2010/main" val="34064395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91</a:t>
            </a:fld>
            <a:endParaRPr lang="zh-CN" altLang="en-US"/>
          </a:p>
        </p:txBody>
      </p:sp>
    </p:spTree>
    <p:extLst>
      <p:ext uri="{BB962C8B-B14F-4D97-AF65-F5344CB8AC3E}">
        <p14:creationId xmlns:p14="http://schemas.microsoft.com/office/powerpoint/2010/main" val="3221638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92</a:t>
            </a:fld>
            <a:endParaRPr lang="zh-CN" altLang="en-US"/>
          </a:p>
        </p:txBody>
      </p:sp>
    </p:spTree>
    <p:extLst>
      <p:ext uri="{BB962C8B-B14F-4D97-AF65-F5344CB8AC3E}">
        <p14:creationId xmlns:p14="http://schemas.microsoft.com/office/powerpoint/2010/main" val="3620242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93</a:t>
            </a:fld>
            <a:endParaRPr lang="zh-CN" altLang="en-US"/>
          </a:p>
        </p:txBody>
      </p:sp>
    </p:spTree>
    <p:extLst>
      <p:ext uri="{BB962C8B-B14F-4D97-AF65-F5344CB8AC3E}">
        <p14:creationId xmlns:p14="http://schemas.microsoft.com/office/powerpoint/2010/main" val="1224655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94</a:t>
            </a:fld>
            <a:endParaRPr lang="zh-CN" altLang="en-US"/>
          </a:p>
        </p:txBody>
      </p:sp>
    </p:spTree>
    <p:extLst>
      <p:ext uri="{BB962C8B-B14F-4D97-AF65-F5344CB8AC3E}">
        <p14:creationId xmlns:p14="http://schemas.microsoft.com/office/powerpoint/2010/main" val="21242631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95</a:t>
            </a:fld>
            <a:endParaRPr lang="zh-CN" altLang="en-US"/>
          </a:p>
        </p:txBody>
      </p:sp>
    </p:spTree>
    <p:extLst>
      <p:ext uri="{BB962C8B-B14F-4D97-AF65-F5344CB8AC3E}">
        <p14:creationId xmlns:p14="http://schemas.microsoft.com/office/powerpoint/2010/main" val="2271817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96</a:t>
            </a:fld>
            <a:endParaRPr lang="zh-CN" altLang="en-US"/>
          </a:p>
        </p:txBody>
      </p:sp>
    </p:spTree>
    <p:extLst>
      <p:ext uri="{BB962C8B-B14F-4D97-AF65-F5344CB8AC3E}">
        <p14:creationId xmlns:p14="http://schemas.microsoft.com/office/powerpoint/2010/main" val="31771934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97</a:t>
            </a:fld>
            <a:endParaRPr lang="zh-CN" altLang="en-US"/>
          </a:p>
        </p:txBody>
      </p:sp>
    </p:spTree>
    <p:extLst>
      <p:ext uri="{BB962C8B-B14F-4D97-AF65-F5344CB8AC3E}">
        <p14:creationId xmlns:p14="http://schemas.microsoft.com/office/powerpoint/2010/main" val="32673765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98</a:t>
            </a:fld>
            <a:endParaRPr lang="zh-CN" altLang="en-US"/>
          </a:p>
        </p:txBody>
      </p:sp>
    </p:spTree>
    <p:extLst>
      <p:ext uri="{BB962C8B-B14F-4D97-AF65-F5344CB8AC3E}">
        <p14:creationId xmlns:p14="http://schemas.microsoft.com/office/powerpoint/2010/main" val="8817424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99</a:t>
            </a:fld>
            <a:endParaRPr lang="zh-CN" altLang="en-US"/>
          </a:p>
        </p:txBody>
      </p:sp>
    </p:spTree>
    <p:extLst>
      <p:ext uri="{BB962C8B-B14F-4D97-AF65-F5344CB8AC3E}">
        <p14:creationId xmlns:p14="http://schemas.microsoft.com/office/powerpoint/2010/main" val="19553299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100</a:t>
            </a:fld>
            <a:endParaRPr lang="zh-CN" altLang="en-US"/>
          </a:p>
        </p:txBody>
      </p:sp>
    </p:spTree>
    <p:extLst>
      <p:ext uri="{BB962C8B-B14F-4D97-AF65-F5344CB8AC3E}">
        <p14:creationId xmlns:p14="http://schemas.microsoft.com/office/powerpoint/2010/main" val="33412002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101</a:t>
            </a:fld>
            <a:endParaRPr lang="zh-CN" altLang="en-US"/>
          </a:p>
        </p:txBody>
      </p:sp>
    </p:spTree>
    <p:extLst>
      <p:ext uri="{BB962C8B-B14F-4D97-AF65-F5344CB8AC3E}">
        <p14:creationId xmlns:p14="http://schemas.microsoft.com/office/powerpoint/2010/main" val="30624335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10/31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7.xml"/><Relationship Id="rId3" Type="http://schemas.openxmlformats.org/officeDocument/2006/relationships/tags" Target="../tags/tag2.xml"/><Relationship Id="rId7" Type="http://schemas.openxmlformats.org/officeDocument/2006/relationships/tags" Target="../tags/tag6.x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3"/>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4"/>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黑体" panose="02010609060101010101" pitchFamily="49" charset="-122"/>
              </a:defRPr>
            </a:lvl1pPr>
          </a:lstStyle>
          <a:p>
            <a:fld id="{760FBDFE-C587-4B4C-A407-44438C67B59E}" type="datetimeFigureOut">
              <a:rPr lang="zh-CN" altLang="en-US" smtClean="0"/>
              <a:t>10/31</a:t>
            </a:fld>
            <a:endParaRPr lang="zh-CN" altLang="en-US" dirty="0"/>
          </a:p>
        </p:txBody>
      </p:sp>
      <p:sp>
        <p:nvSpPr>
          <p:cNvPr id="5" name="页脚占位符 4"/>
          <p:cNvSpPr>
            <a:spLocks noGrp="1"/>
          </p:cNvSpPr>
          <p:nvPr>
            <p:ph type="ftr" sz="quarter" idx="3"/>
            <p:custDataLst>
              <p:tags r:id="rId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黑体" panose="02010609060101010101" pitchFamily="49" charset="-122"/>
              </a:defRPr>
            </a:lvl1pPr>
          </a:lstStyle>
          <a:p>
            <a:endParaRPr lang="zh-CN" altLang="en-US" dirty="0"/>
          </a:p>
        </p:txBody>
      </p:sp>
      <p:sp>
        <p:nvSpPr>
          <p:cNvPr id="6" name="灯片编号占位符 5"/>
          <p:cNvSpPr>
            <a:spLocks noGrp="1"/>
          </p:cNvSpPr>
          <p:nvPr>
            <p:ph type="sldNum" sz="quarter" idx="4"/>
            <p:custDataLst>
              <p:tags r:id="rId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黑体" panose="02010609060101010101" pitchFamily="49"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黑体" panose="02010609060101010101" pitchFamily="49" charset="-122"/>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黑体" panose="02010609060101010101"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黑体" panose="02010609060101010101"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黑体" panose="02010609060101010101"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黑体" panose="02010609060101010101"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黑体" panose="02010609060101010101"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08" userDrawn="1">
          <p15:clr>
            <a:srgbClr val="F26B43"/>
          </p15:clr>
        </p15:guide>
        <p15:guide id="4" pos="70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7.png"/><Relationship Id="rId4" Type="http://schemas.openxmlformats.org/officeDocument/2006/relationships/image" Target="../media/image73.png"/><Relationship Id="rId9" Type="http://schemas.openxmlformats.org/officeDocument/2006/relationships/image" Target="../media/image78.png"/></Relationships>
</file>

<file path=ppt/slides/_rels/slide10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9.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jpe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107.xml"/><Relationship Id="rId16"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0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8.png"/><Relationship Id="rId4" Type="http://schemas.openxmlformats.org/officeDocument/2006/relationships/image" Target="../media/image97.png"/></Relationships>
</file>

<file path=ppt/slides/_rels/slide11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12.xm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1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10" Type="http://schemas.openxmlformats.org/officeDocument/2006/relationships/image" Target="../media/image7.png"/><Relationship Id="rId4" Type="http://schemas.openxmlformats.org/officeDocument/2006/relationships/image" Target="../media/image106.png"/><Relationship Id="rId9" Type="http://schemas.openxmlformats.org/officeDocument/2006/relationships/image" Target="../media/image111.png"/></Relationships>
</file>

<file path=ppt/slides/_rels/slide1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4.png"/></Relationships>
</file>

<file path=ppt/slides/_rels/slide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21.png"/></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13.xml"/><Relationship Id="rId7" Type="http://schemas.openxmlformats.org/officeDocument/2006/relationships/diagramColors" Target="../diagrams/colors3.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diagramQuickStyle" Target="../diagrams/quickStyle3.xml"/><Relationship Id="rId11" Type="http://schemas.openxmlformats.org/officeDocument/2006/relationships/image" Target="../media/image7.png"/><Relationship Id="rId5" Type="http://schemas.openxmlformats.org/officeDocument/2006/relationships/diagramLayout" Target="../diagrams/layout3.xml"/><Relationship Id="rId10" Type="http://schemas.openxmlformats.org/officeDocument/2006/relationships/image" Target="../media/image11.emf"/><Relationship Id="rId4" Type="http://schemas.openxmlformats.org/officeDocument/2006/relationships/diagramData" Target="../diagrams/data3.xml"/><Relationship Id="rId9" Type="http://schemas.openxmlformats.org/officeDocument/2006/relationships/oleObject" Target="../embeddings/oleObject1.bin"/></Relationships>
</file>

<file path=ppt/slides/_rels/slide1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audio" Target="../media/audio2.wav"/></Relationships>
</file>

<file path=ppt/slides/_rels/slide13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30.png"/><Relationship Id="rId4" Type="http://schemas.openxmlformats.org/officeDocument/2006/relationships/image" Target="../media/image129.png"/></Relationships>
</file>

<file path=ppt/slides/_rels/slide15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5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33.png"/></Relationships>
</file>

<file path=ppt/slides/_rels/slide1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36.png"/></Relationships>
</file>

<file path=ppt/slides/_rels/slide15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5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36.png"/></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2.png"/><Relationship Id="rId7" Type="http://schemas.openxmlformats.org/officeDocument/2006/relationships/diagramColors" Target="../diagrams/colors4.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7.png"/></Relationships>
</file>

<file path=ppt/slides/_rels/slide16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36.png"/></Relationships>
</file>

<file path=ppt/slides/_rels/slide1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6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6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7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142.emf"/><Relationship Id="rId4" Type="http://schemas.openxmlformats.org/officeDocument/2006/relationships/oleObject" Target="../embeddings/oleObject3.bin"/></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7.png"/><Relationship Id="rId5" Type="http://schemas.openxmlformats.org/officeDocument/2006/relationships/image" Target="../media/image143.emf"/><Relationship Id="rId4" Type="http://schemas.openxmlformats.org/officeDocument/2006/relationships/oleObject" Target="../embeddings/oleObject4.bin"/></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7.png"/><Relationship Id="rId5" Type="http://schemas.openxmlformats.org/officeDocument/2006/relationships/image" Target="../media/image144.emf"/><Relationship Id="rId4" Type="http://schemas.openxmlformats.org/officeDocument/2006/relationships/oleObject" Target="../embeddings/oleObject5.bin"/></Relationships>
</file>

<file path=ppt/slides/_rels/slide17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7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7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7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8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50.png"/></Relationships>
</file>

<file path=ppt/slides/_rels/slide18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8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52.png"/></Relationships>
</file>

<file path=ppt/slides/_rels/slide18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8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55.png"/></Relationships>
</file>

<file path=ppt/slides/_rels/slide18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8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59.png"/></Relationships>
</file>

<file path=ppt/slides/_rels/slide1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9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image" Target="../media/image7.png"/><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diagramColors" Target="../diagrams/colors13.xml"/><Relationship Id="rId11" Type="http://schemas.openxmlformats.org/officeDocument/2006/relationships/image" Target="../media/image22.png"/><Relationship Id="rId5" Type="http://schemas.openxmlformats.org/officeDocument/2006/relationships/diagramQuickStyle" Target="../diagrams/quickStyle13.xml"/><Relationship Id="rId10" Type="http://schemas.openxmlformats.org/officeDocument/2006/relationships/image" Target="../media/image21.png"/><Relationship Id="rId4" Type="http://schemas.openxmlformats.org/officeDocument/2006/relationships/diagramLayout" Target="../diagrams/layout13.xml"/><Relationship Id="rId9" Type="http://schemas.openxmlformats.org/officeDocument/2006/relationships/image" Target="../media/image20.png"/><Relationship Id="rId14" Type="http://schemas.openxmlformats.org/officeDocument/2006/relationships/image" Target="../media/image7.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diagramData" Target="../diagrams/data21.xml"/><Relationship Id="rId3" Type="http://schemas.openxmlformats.org/officeDocument/2006/relationships/image" Target="../media/image26.png"/><Relationship Id="rId21" Type="http://schemas.openxmlformats.org/officeDocument/2006/relationships/diagramColors" Target="../diagrams/colors21.xml"/><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49.xml"/><Relationship Id="rId16" Type="http://schemas.openxmlformats.org/officeDocument/2006/relationships/image" Target="../media/image39.png"/><Relationship Id="rId20" Type="http://schemas.openxmlformats.org/officeDocument/2006/relationships/diagramQuickStyle" Target="../diagrams/quickStyle21.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7.png"/><Relationship Id="rId10" Type="http://schemas.openxmlformats.org/officeDocument/2006/relationships/image" Target="../media/image33.png"/><Relationship Id="rId19" Type="http://schemas.openxmlformats.org/officeDocument/2006/relationships/diagramLayout" Target="../diagrams/layout21.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microsoft.com/office/2007/relationships/diagramDrawing" Target="../diagrams/drawing21.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42.wmf"/><Relationship Id="rId4" Type="http://schemas.openxmlformats.org/officeDocument/2006/relationships/oleObject" Target="../embeddings/oleObject2.bin"/></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8" Type="http://schemas.openxmlformats.org/officeDocument/2006/relationships/diagramData" Target="../diagrams/data23.xml"/><Relationship Id="rId13" Type="http://schemas.openxmlformats.org/officeDocument/2006/relationships/image" Target="../media/image7.png"/><Relationship Id="rId3" Type="http://schemas.openxmlformats.org/officeDocument/2006/relationships/diagramData" Target="../diagrams/data22.xml"/><Relationship Id="rId7" Type="http://schemas.microsoft.com/office/2007/relationships/diagramDrawing" Target="../diagrams/drawing22.xml"/><Relationship Id="rId12" Type="http://schemas.microsoft.com/office/2007/relationships/diagramDrawing" Target="../diagrams/drawing23.xml"/><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diagramColors" Target="../diagrams/colors22.xml"/><Relationship Id="rId11" Type="http://schemas.openxmlformats.org/officeDocument/2006/relationships/diagramColors" Target="../diagrams/colors23.xml"/><Relationship Id="rId5" Type="http://schemas.openxmlformats.org/officeDocument/2006/relationships/diagramQuickStyle" Target="../diagrams/quickStyle22.xml"/><Relationship Id="rId10" Type="http://schemas.openxmlformats.org/officeDocument/2006/relationships/diagramQuickStyle" Target="../diagrams/quickStyle23.xml"/><Relationship Id="rId4" Type="http://schemas.openxmlformats.org/officeDocument/2006/relationships/diagramLayout" Target="../diagrams/layout22.xml"/><Relationship Id="rId9" Type="http://schemas.openxmlformats.org/officeDocument/2006/relationships/diagramLayout" Target="../diagrams/layout23.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diagramData" Target="../diagrams/data24.xml"/><Relationship Id="rId3" Type="http://schemas.openxmlformats.org/officeDocument/2006/relationships/image" Target="../media/image26.png"/><Relationship Id="rId21" Type="http://schemas.openxmlformats.org/officeDocument/2006/relationships/diagramColors" Target="../diagrams/colors24.xml"/><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72.xml"/><Relationship Id="rId16" Type="http://schemas.openxmlformats.org/officeDocument/2006/relationships/image" Target="../media/image39.png"/><Relationship Id="rId20" Type="http://schemas.openxmlformats.org/officeDocument/2006/relationships/diagramQuickStyle" Target="../diagrams/quickStyle24.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7.png"/><Relationship Id="rId10" Type="http://schemas.openxmlformats.org/officeDocument/2006/relationships/image" Target="../media/image33.png"/><Relationship Id="rId19" Type="http://schemas.openxmlformats.org/officeDocument/2006/relationships/diagramLayout" Target="../diagrams/layout24.xm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microsoft.com/office/2007/relationships/diagramDrawing" Target="../diagrams/drawing24.xml"/></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3.png"/></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3.png"/></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nvSpPr>
        <p:spPr>
          <a:xfrm>
            <a:off x="2467717" y="2430300"/>
            <a:ext cx="7534656" cy="1053173"/>
          </a:xfrm>
          <a:prstGeom prst="rect">
            <a:avLst/>
          </a:prstGeom>
          <a:noFill/>
        </p:spPr>
        <p:txBody>
          <a:bodyPr wrap="square" rtlCol="0">
            <a:spAutoFit/>
          </a:bodyPr>
          <a:lstStyle/>
          <a:p>
            <a:pPr algn="ctr">
              <a:lnSpc>
                <a:spcPct val="120000"/>
              </a:lnSpc>
            </a:pPr>
            <a:r>
              <a:rPr lang="zh-CN" altLang="en-US" sz="6000" b="1" dirty="0">
                <a:solidFill>
                  <a:schemeClr val="bg1">
                    <a:lumMod val="95000"/>
                  </a:schemeClr>
                </a:solidFill>
                <a:latin typeface="黑体" panose="02010609060101010101" pitchFamily="49" charset="-122"/>
                <a:ea typeface="黑体" panose="02010609060101010101" pitchFamily="49" charset="-122"/>
                <a:sym typeface="Arial" panose="020B0604020202020204" pitchFamily="34" charset="0"/>
              </a:rPr>
              <a:t>软件工程</a:t>
            </a:r>
          </a:p>
        </p:txBody>
      </p:sp>
      <p:sp>
        <p:nvSpPr>
          <p:cNvPr id="16" name="TextBox 10"/>
          <p:cNvSpPr txBox="1"/>
          <p:nvPr/>
        </p:nvSpPr>
        <p:spPr>
          <a:xfrm>
            <a:off x="3313501" y="4369292"/>
            <a:ext cx="5843088" cy="564874"/>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lnSpc>
                <a:spcPct val="120000"/>
              </a:lnSpc>
            </a:pPr>
            <a:r>
              <a:rPr lang="zh-CN" altLang="en-US" sz="2800" dirty="0">
                <a:solidFill>
                  <a:schemeClr val="bg1">
                    <a:lumMod val="95000"/>
                  </a:schemeClr>
                </a:solidFill>
                <a:latin typeface="Arial" panose="020B0604020202020204" pitchFamily="34" charset="0"/>
                <a:sym typeface="Arial" panose="020B0604020202020204" pitchFamily="34" charset="0"/>
              </a:rPr>
              <a:t>西北工业大学软件学院</a:t>
            </a:r>
            <a:endParaRPr lang="en-US" altLang="zh-CN" sz="2800" dirty="0">
              <a:solidFill>
                <a:schemeClr val="bg1">
                  <a:lumMod val="95000"/>
                </a:schemeClr>
              </a:solidFill>
              <a:latin typeface="Arial" panose="020B0604020202020204" pitchFamily="34" charset="0"/>
              <a:sym typeface="Arial" panose="020B0604020202020204" pitchFamily="34" charset="0"/>
            </a:endParaRPr>
          </a:p>
        </p:txBody>
      </p:sp>
      <p:grpSp>
        <p:nvGrpSpPr>
          <p:cNvPr id="2" name="组合 1"/>
          <p:cNvGrpSpPr/>
          <p:nvPr/>
        </p:nvGrpSpPr>
        <p:grpSpPr>
          <a:xfrm>
            <a:off x="4903470" y="5587365"/>
            <a:ext cx="2522220" cy="501015"/>
            <a:chOff x="5664" y="8778"/>
            <a:chExt cx="3972" cy="789"/>
          </a:xfrm>
        </p:grpSpPr>
        <p:sp>
          <p:nvSpPr>
            <p:cNvPr id="13" name="TextBox 6"/>
            <p:cNvSpPr txBox="1"/>
            <p:nvPr/>
          </p:nvSpPr>
          <p:spPr>
            <a:xfrm>
              <a:off x="6518" y="8890"/>
              <a:ext cx="3118" cy="677"/>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lnSpc>
                  <a:spcPct val="120000"/>
                </a:lnSpc>
              </a:pPr>
              <a:r>
                <a:rPr lang="zh-CN" altLang="en-US" b="1" dirty="0">
                  <a:solidFill>
                    <a:srgbClr val="0070C0"/>
                  </a:solidFill>
                  <a:latin typeface="Arial" panose="020B0604020202020204" pitchFamily="34" charset="0"/>
                  <a:ea typeface="微软雅黑" panose="020B0503020204020204" pitchFamily="34" charset="-122"/>
                  <a:sym typeface="Arial" panose="020B0604020202020204" pitchFamily="34" charset="0"/>
                </a:rPr>
                <a:t>主讲人</a:t>
              </a:r>
              <a:r>
                <a:rPr lang="zh-CN" altLang="en-US" dirty="0">
                  <a:solidFill>
                    <a:srgbClr val="0070C0"/>
                  </a:solidFill>
                  <a:latin typeface="Arial" panose="020B0604020202020204" pitchFamily="34" charset="0"/>
                  <a:ea typeface="微软雅黑" panose="020B0503020204020204" pitchFamily="34" charset="-122"/>
                  <a:sym typeface="Arial" panose="020B0604020202020204" pitchFamily="34" charset="0"/>
                </a:rPr>
                <a:t>：郑江滨</a:t>
              </a:r>
              <a:endPar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7"/>
            <p:cNvSpPr>
              <a:spLocks noChangeAspect="1" noEditPoints="1"/>
            </p:cNvSpPr>
            <p:nvPr/>
          </p:nvSpPr>
          <p:spPr bwMode="auto">
            <a:xfrm>
              <a:off x="5664" y="8778"/>
              <a:ext cx="729" cy="73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6" tIns="45708" rIns="91416" bIns="45708" numCol="1" anchor="t" anchorCtr="0" compatLnSpc="1"/>
            <a:lstStyle/>
            <a:p>
              <a:pPr algn="ctr">
                <a:lnSpc>
                  <a:spcPct val="12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4187" y="607405"/>
            <a:ext cx="5361717" cy="100092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724067" cy="569503"/>
          </a:xfrm>
          <a:prstGeom prst="rect">
            <a:avLst/>
          </a:prstGeom>
          <a:noFill/>
        </p:spPr>
        <p:txBody>
          <a:bodyPr wrap="square" lIns="0" tIns="48000" rIns="0" bIns="48000" rtlCol="0">
            <a:spAutoFit/>
          </a:bodyPr>
          <a:lstStyle/>
          <a:p>
            <a:pPr algn="l">
              <a:lnSpc>
                <a:spcPct val="120000"/>
              </a:lnSpc>
            </a:pPr>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分析方法与软件需求规约</a:t>
            </a:r>
          </a:p>
        </p:txBody>
      </p:sp>
      <p:graphicFrame>
        <p:nvGraphicFramePr>
          <p:cNvPr id="4" name="图示 3">
            <a:extLst>
              <a:ext uri="{FF2B5EF4-FFF2-40B4-BE49-F238E27FC236}">
                <a16:creationId xmlns:a16="http://schemas.microsoft.com/office/drawing/2014/main" id="{F1F3F3B8-3C35-F959-D538-E649D7FAA4CC}"/>
              </a:ext>
            </a:extLst>
          </p:cNvPr>
          <p:cNvGraphicFramePr/>
          <p:nvPr>
            <p:extLst>
              <p:ext uri="{D42A27DB-BD31-4B8C-83A1-F6EECF244321}">
                <p14:modId xmlns:p14="http://schemas.microsoft.com/office/powerpoint/2010/main" val="3424402013"/>
              </p:ext>
            </p:extLst>
          </p:nvPr>
        </p:nvGraphicFramePr>
        <p:xfrm>
          <a:off x="973578" y="2137103"/>
          <a:ext cx="8907351" cy="4348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箭头: 下 9">
            <a:extLst>
              <a:ext uri="{FF2B5EF4-FFF2-40B4-BE49-F238E27FC236}">
                <a16:creationId xmlns:a16="http://schemas.microsoft.com/office/drawing/2014/main" id="{CE73DF70-4355-4BA9-AE34-6ADABB2C300C}"/>
              </a:ext>
            </a:extLst>
          </p:cNvPr>
          <p:cNvSpPr/>
          <p:nvPr/>
        </p:nvSpPr>
        <p:spPr>
          <a:xfrm>
            <a:off x="2081910" y="2526217"/>
            <a:ext cx="651769" cy="3692769"/>
          </a:xfrm>
          <a:prstGeom prst="downArrow">
            <a:avLst>
              <a:gd name="adj1" fmla="val 50000"/>
              <a:gd name="adj2" fmla="val 78632"/>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1694A5B1-9CD2-44F0-972C-E65511BCFCB9}"/>
              </a:ext>
            </a:extLst>
          </p:cNvPr>
          <p:cNvGrpSpPr/>
          <p:nvPr/>
        </p:nvGrpSpPr>
        <p:grpSpPr>
          <a:xfrm>
            <a:off x="841316" y="1673186"/>
            <a:ext cx="5102844" cy="461665"/>
            <a:chOff x="797704" y="1588468"/>
            <a:chExt cx="6563634" cy="461665"/>
          </a:xfrm>
        </p:grpSpPr>
        <p:sp>
          <p:nvSpPr>
            <p:cNvPr id="24" name="矩形 23">
              <a:extLst>
                <a:ext uri="{FF2B5EF4-FFF2-40B4-BE49-F238E27FC236}">
                  <a16:creationId xmlns:a16="http://schemas.microsoft.com/office/drawing/2014/main" id="{5EDCC34D-AEE2-4778-95C7-6E489BB53767}"/>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文本框 24">
              <a:extLst>
                <a:ext uri="{FF2B5EF4-FFF2-40B4-BE49-F238E27FC236}">
                  <a16:creationId xmlns:a16="http://schemas.microsoft.com/office/drawing/2014/main" id="{BF9AB710-12BE-4306-840C-21361EAEE5F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分析方法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矩形 6">
            <a:extLst>
              <a:ext uri="{FF2B5EF4-FFF2-40B4-BE49-F238E27FC236}">
                <a16:creationId xmlns:a16="http://schemas.microsoft.com/office/drawing/2014/main" id="{04C220DE-105F-7522-9105-E9798692F55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761445EA-33CF-91B5-D378-DC6FB6D9D0E3}"/>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3178EDF0-92E2-09F4-038B-2359B969422B}"/>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22" name="直接连接符 21">
            <a:extLst>
              <a:ext uri="{FF2B5EF4-FFF2-40B4-BE49-F238E27FC236}">
                <a16:creationId xmlns:a16="http://schemas.microsoft.com/office/drawing/2014/main" id="{00AB337C-B703-7743-0948-4E7171E0668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45C9324A-8B7A-52C2-B440-0C3B840D888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7" name="TextBox 7">
            <a:extLst>
              <a:ext uri="{FF2B5EF4-FFF2-40B4-BE49-F238E27FC236}">
                <a16:creationId xmlns:a16="http://schemas.microsoft.com/office/drawing/2014/main" id="{1930CE60-49AB-4B5A-C9C7-8A42BBEE83E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8" name="TextBox 9">
            <a:extLst>
              <a:ext uri="{FF2B5EF4-FFF2-40B4-BE49-F238E27FC236}">
                <a16:creationId xmlns:a16="http://schemas.microsoft.com/office/drawing/2014/main" id="{AB38120A-88B2-2553-DD2B-0F81E1027F8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9" name="TextBox 10">
            <a:extLst>
              <a:ext uri="{FF2B5EF4-FFF2-40B4-BE49-F238E27FC236}">
                <a16:creationId xmlns:a16="http://schemas.microsoft.com/office/drawing/2014/main" id="{4C006764-C9DF-E16F-2738-A84420934EAA}"/>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0" name="TextBox 11">
            <a:extLst>
              <a:ext uri="{FF2B5EF4-FFF2-40B4-BE49-F238E27FC236}">
                <a16:creationId xmlns:a16="http://schemas.microsoft.com/office/drawing/2014/main" id="{FFB625DC-5169-055B-033C-D4523ED89F2D}"/>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1" name="直接连接符 30">
            <a:extLst>
              <a:ext uri="{FF2B5EF4-FFF2-40B4-BE49-F238E27FC236}">
                <a16:creationId xmlns:a16="http://schemas.microsoft.com/office/drawing/2014/main" id="{DDBF225A-5F24-E774-1712-DAD8F1A2F33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9CD83053-A434-494B-8B7A-5319F5551932}"/>
              </a:ext>
            </a:extLst>
          </p:cNvPr>
          <p:cNvPicPr>
            <a:picLocks noChangeAspect="1"/>
          </p:cNvPicPr>
          <p:nvPr/>
        </p:nvPicPr>
        <p:blipFill>
          <a:blip r:embed="rId8"/>
          <a:stretch>
            <a:fillRect/>
          </a:stretch>
        </p:blipFill>
        <p:spPr>
          <a:xfrm>
            <a:off x="135890" y="26670"/>
            <a:ext cx="791210" cy="715645"/>
          </a:xfrm>
          <a:prstGeom prst="rect">
            <a:avLst/>
          </a:prstGeom>
        </p:spPr>
      </p:pic>
      <p:sp>
        <p:nvSpPr>
          <p:cNvPr id="33" name="TextBox 7">
            <a:extLst>
              <a:ext uri="{FF2B5EF4-FFF2-40B4-BE49-F238E27FC236}">
                <a16:creationId xmlns:a16="http://schemas.microsoft.com/office/drawing/2014/main" id="{DE33ABF9-08FD-AAD5-E654-1979E8B72A0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4" name="直接连接符 33">
            <a:extLst>
              <a:ext uri="{FF2B5EF4-FFF2-40B4-BE49-F238E27FC236}">
                <a16:creationId xmlns:a16="http://schemas.microsoft.com/office/drawing/2014/main" id="{9EC5C958-CE02-4F03-8841-22BEFFF5C71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9">
            <a:extLst>
              <a:ext uri="{FF2B5EF4-FFF2-40B4-BE49-F238E27FC236}">
                <a16:creationId xmlns:a16="http://schemas.microsoft.com/office/drawing/2014/main" id="{822F63BF-C660-F503-CB26-ED37B05BCFE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6" name="直接连接符 35">
            <a:extLst>
              <a:ext uri="{FF2B5EF4-FFF2-40B4-BE49-F238E27FC236}">
                <a16:creationId xmlns:a16="http://schemas.microsoft.com/office/drawing/2014/main" id="{0CFA801A-F8CE-E0A1-F273-6E3E296B52DA}"/>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84201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sp>
        <p:nvSpPr>
          <p:cNvPr id="2" name="object 3">
            <a:extLst>
              <a:ext uri="{FF2B5EF4-FFF2-40B4-BE49-F238E27FC236}">
                <a16:creationId xmlns:a16="http://schemas.microsoft.com/office/drawing/2014/main" id="{20FBCC79-2422-B9CE-B6AA-A2E51CE9874D}"/>
              </a:ext>
            </a:extLst>
          </p:cNvPr>
          <p:cNvSpPr txBox="1"/>
          <p:nvPr/>
        </p:nvSpPr>
        <p:spPr>
          <a:xfrm>
            <a:off x="927099" y="1709732"/>
            <a:ext cx="10282239" cy="778418"/>
          </a:xfrm>
          <a:prstGeom prst="rect">
            <a:avLst/>
          </a:prstGeom>
        </p:spPr>
        <p:txBody>
          <a:bodyPr vert="horz" wrap="square" lIns="0" tIns="12065" rIns="0" bIns="0" rtlCol="0">
            <a:spAutoFit/>
          </a:bodyPr>
          <a:lstStyle/>
          <a:p>
            <a:pPr marL="12700" marR="5080">
              <a:lnSpc>
                <a:spcPct val="118000"/>
              </a:lnSpc>
              <a:spcBef>
                <a:spcPts val="95"/>
              </a:spcBef>
              <a:tabLst>
                <a:tab pos="4697730" algn="l"/>
              </a:tabLst>
            </a:pPr>
            <a:r>
              <a:rPr sz="22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黑体" panose="02010609060101010101" charset="-122"/>
              </a:rPr>
              <a:t>软件体系结构风格（Architectural Styles）</a:t>
            </a:r>
            <a:r>
              <a:rPr sz="2200" dirty="0">
                <a:latin typeface="微软雅黑" panose="020B0503020204020204" pitchFamily="34" charset="-122"/>
                <a:ea typeface="微软雅黑" panose="020B0503020204020204" pitchFamily="34" charset="-122"/>
                <a:cs typeface="黑体" panose="02010609060101010101" charset="-122"/>
              </a:rPr>
              <a:t>是描述特定系统组织方式的惯用范例，强调了软件系统中通用的组织结构。</a:t>
            </a:r>
          </a:p>
        </p:txBody>
      </p:sp>
      <p:pic>
        <p:nvPicPr>
          <p:cNvPr id="3" name="图片 2">
            <a:extLst>
              <a:ext uri="{FF2B5EF4-FFF2-40B4-BE49-F238E27FC236}">
                <a16:creationId xmlns:a16="http://schemas.microsoft.com/office/drawing/2014/main" id="{10337DEE-74EF-C4E1-8EA9-87C7E874DF22}"/>
              </a:ext>
            </a:extLst>
          </p:cNvPr>
          <p:cNvPicPr>
            <a:picLocks noChangeAspect="1"/>
          </p:cNvPicPr>
          <p:nvPr/>
        </p:nvPicPr>
        <p:blipFill>
          <a:blip r:embed="rId3"/>
          <a:stretch>
            <a:fillRect/>
          </a:stretch>
        </p:blipFill>
        <p:spPr>
          <a:xfrm>
            <a:off x="423151" y="2960286"/>
            <a:ext cx="5903595" cy="2936356"/>
          </a:xfrm>
          <a:prstGeom prst="rect">
            <a:avLst/>
          </a:prstGeom>
        </p:spPr>
      </p:pic>
      <p:sp>
        <p:nvSpPr>
          <p:cNvPr id="4" name="文本框 3">
            <a:extLst>
              <a:ext uri="{FF2B5EF4-FFF2-40B4-BE49-F238E27FC236}">
                <a16:creationId xmlns:a16="http://schemas.microsoft.com/office/drawing/2014/main" id="{2DB0EF47-DF95-3953-1BD6-C61C5B7AF2ED}"/>
              </a:ext>
            </a:extLst>
          </p:cNvPr>
          <p:cNvSpPr txBox="1"/>
          <p:nvPr/>
        </p:nvSpPr>
        <p:spPr>
          <a:xfrm>
            <a:off x="6816190" y="2652190"/>
            <a:ext cx="3893720" cy="4095160"/>
          </a:xfrm>
          <a:prstGeom prst="rect">
            <a:avLst/>
          </a:prstGeom>
          <a:solidFill>
            <a:srgbClr val="FFFF00"/>
          </a:solidFill>
        </p:spPr>
        <p:txBody>
          <a:bodyPr wrap="square">
            <a:spAutoFit/>
          </a:bodyPr>
          <a:lstStyle/>
          <a:p>
            <a:pPr algn="l">
              <a:lnSpc>
                <a:spcPct val="150000"/>
              </a:lnSpc>
            </a:pPr>
            <a:r>
              <a:rPr lang="zh-CN" altLang="en-US"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常见的软件体系结构风格：</a:t>
            </a:r>
            <a:endParaRPr lang="en-US" altLang="zh-CN"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marL="285750" indent="-285750" algn="l">
              <a:lnSpc>
                <a:spcPct val="150000"/>
              </a:lnSpc>
              <a:buFont typeface="Wingdings" panose="05000000000000000000" pitchFamily="2" charset="2"/>
              <a:buChar char="ü"/>
            </a:pPr>
            <a:r>
              <a:rPr lang="zh-CN" altLang="en-US"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主程序</a:t>
            </a:r>
            <a:r>
              <a:rPr lang="en-US" altLang="zh-CN"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子程序风格</a:t>
            </a:r>
            <a:endParaRPr lang="en-US" altLang="zh-CN"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ü"/>
            </a:pPr>
            <a:r>
              <a:rPr lang="zh-CN" altLang="en-US"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面向对象风格</a:t>
            </a:r>
            <a:endParaRPr lang="en-US" altLang="zh-CN"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ü"/>
            </a:pPr>
            <a:r>
              <a:rPr lang="zh-CN" altLang="en-US"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管道</a:t>
            </a:r>
            <a:r>
              <a:rPr lang="en-US" altLang="zh-CN"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过滤器风格</a:t>
            </a:r>
            <a:endParaRPr lang="en-US" altLang="zh-CN"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ü"/>
            </a:pPr>
            <a:r>
              <a:rPr lang="zh-CN" altLang="en-US"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以数据为中心的风格</a:t>
            </a:r>
            <a:endParaRPr lang="en-US" altLang="zh-CN"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ü"/>
            </a:pPr>
            <a:r>
              <a:rPr lang="zh-CN" altLang="en-US"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层次结构</a:t>
            </a:r>
            <a:endParaRPr lang="en-US" altLang="zh-CN"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ü"/>
            </a:pPr>
            <a:r>
              <a:rPr lang="zh-CN" altLang="en-US"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客户机、服务器结构</a:t>
            </a:r>
            <a:endParaRPr lang="en-US" altLang="zh-CN"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ü"/>
            </a:pPr>
            <a:r>
              <a:rPr lang="zh-CN" altLang="en-US"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事件风格</a:t>
            </a:r>
          </a:p>
        </p:txBody>
      </p:sp>
      <p:sp>
        <p:nvSpPr>
          <p:cNvPr id="7" name="矩形 6">
            <a:extLst>
              <a:ext uri="{FF2B5EF4-FFF2-40B4-BE49-F238E27FC236}">
                <a16:creationId xmlns:a16="http://schemas.microsoft.com/office/drawing/2014/main" id="{53159CD6-81D3-65A5-FE78-6E85075299B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71C77D32-3C7F-1F8F-5329-5FAAB4BCFE17}"/>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8380B93-414A-7277-23D0-A3B8B22F4D98}"/>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E080AAD-A77F-7687-B72D-70E2633AFCA4}"/>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7D63E114-38D5-652B-1792-9AE5288BB010}"/>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EFB19998-D510-13F8-0B73-D57E7E068B0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6" name="TextBox 9">
            <a:extLst>
              <a:ext uri="{FF2B5EF4-FFF2-40B4-BE49-F238E27FC236}">
                <a16:creationId xmlns:a16="http://schemas.microsoft.com/office/drawing/2014/main" id="{D3B4AD6C-10B7-3C42-055D-D1180161F86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7" name="TextBox 10">
            <a:extLst>
              <a:ext uri="{FF2B5EF4-FFF2-40B4-BE49-F238E27FC236}">
                <a16:creationId xmlns:a16="http://schemas.microsoft.com/office/drawing/2014/main" id="{EE491460-AFBF-1193-EB56-ECD604426039}"/>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8" name="TextBox 11">
            <a:extLst>
              <a:ext uri="{FF2B5EF4-FFF2-40B4-BE49-F238E27FC236}">
                <a16:creationId xmlns:a16="http://schemas.microsoft.com/office/drawing/2014/main" id="{0E83CEF8-6022-7805-A5DC-F6B3205FABB3}"/>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9" name="直接连接符 38">
            <a:extLst>
              <a:ext uri="{FF2B5EF4-FFF2-40B4-BE49-F238E27FC236}">
                <a16:creationId xmlns:a16="http://schemas.microsoft.com/office/drawing/2014/main" id="{7028F7D1-11AF-BE70-7ACD-E65F33BE6CB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38E9A13E-067E-62DA-3D23-5387CA74EB07}"/>
              </a:ext>
            </a:extLst>
          </p:cNvPr>
          <p:cNvPicPr>
            <a:picLocks noChangeAspect="1"/>
          </p:cNvPicPr>
          <p:nvPr/>
        </p:nvPicPr>
        <p:blipFill>
          <a:blip r:embed="rId4"/>
          <a:stretch>
            <a:fillRect/>
          </a:stretch>
        </p:blipFill>
        <p:spPr>
          <a:xfrm>
            <a:off x="135890" y="26670"/>
            <a:ext cx="791210" cy="715645"/>
          </a:xfrm>
          <a:prstGeom prst="rect">
            <a:avLst/>
          </a:prstGeom>
        </p:spPr>
      </p:pic>
      <p:sp>
        <p:nvSpPr>
          <p:cNvPr id="41" name="TextBox 7">
            <a:extLst>
              <a:ext uri="{FF2B5EF4-FFF2-40B4-BE49-F238E27FC236}">
                <a16:creationId xmlns:a16="http://schemas.microsoft.com/office/drawing/2014/main" id="{ACB12841-AC79-6AFD-A872-76717E4C794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2" name="直接连接符 41">
            <a:extLst>
              <a:ext uri="{FF2B5EF4-FFF2-40B4-BE49-F238E27FC236}">
                <a16:creationId xmlns:a16="http://schemas.microsoft.com/office/drawing/2014/main" id="{C3A64442-B3F2-597A-04E0-0024CD9F499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a:extLst>
              <a:ext uri="{FF2B5EF4-FFF2-40B4-BE49-F238E27FC236}">
                <a16:creationId xmlns:a16="http://schemas.microsoft.com/office/drawing/2014/main" id="{ACC84EC8-E35B-B227-0797-FB4DA5D26CF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4" name="直接连接符 43">
            <a:extLst>
              <a:ext uri="{FF2B5EF4-FFF2-40B4-BE49-F238E27FC236}">
                <a16:creationId xmlns:a16="http://schemas.microsoft.com/office/drawing/2014/main" id="{5DC2FFD6-E1BA-43D1-6F87-22D208C4693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497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26301A4D-2482-865D-C7F2-524D9EF2A8B4}"/>
              </a:ext>
            </a:extLst>
          </p:cNvPr>
          <p:cNvSpPr txBox="1"/>
          <p:nvPr/>
        </p:nvSpPr>
        <p:spPr>
          <a:xfrm>
            <a:off x="4302125" y="1278890"/>
            <a:ext cx="2872105" cy="447040"/>
          </a:xfrm>
          <a:prstGeom prst="rect">
            <a:avLst/>
          </a:prstGeom>
        </p:spPr>
        <p:txBody>
          <a:bodyPr vert="horz" wrap="square" lIns="0" tIns="12065" rIns="0" bIns="0" rtlCol="0">
            <a:spAutoFit/>
          </a:bodyPr>
          <a:lstStyle/>
          <a:p>
            <a:pPr marL="12700" marR="5080">
              <a:lnSpc>
                <a:spcPct val="118000"/>
              </a:lnSpc>
              <a:spcBef>
                <a:spcPts val="95"/>
              </a:spcBef>
              <a:tabLst>
                <a:tab pos="4697730" algn="l"/>
              </a:tabLst>
            </a:pPr>
            <a:r>
              <a:rPr lang="zh-CN" sz="2400" dirty="0">
                <a:solidFill>
                  <a:srgbClr val="0000CC"/>
                </a:solidFill>
                <a:latin typeface="黑体" panose="02010609060101010101" charset="-122"/>
                <a:ea typeface="黑体" panose="02010609060101010101" charset="-122"/>
                <a:cs typeface="黑体" panose="02010609060101010101" charset="-122"/>
              </a:rPr>
              <a:t>常见的体系结构风格</a:t>
            </a:r>
          </a:p>
        </p:txBody>
      </p:sp>
      <p:pic>
        <p:nvPicPr>
          <p:cNvPr id="3" name="图片 2">
            <a:extLst>
              <a:ext uri="{FF2B5EF4-FFF2-40B4-BE49-F238E27FC236}">
                <a16:creationId xmlns:a16="http://schemas.microsoft.com/office/drawing/2014/main" id="{DE097E24-86D8-BE31-7F39-36C4AA002875}"/>
              </a:ext>
            </a:extLst>
          </p:cNvPr>
          <p:cNvPicPr>
            <a:picLocks noChangeAspect="1"/>
          </p:cNvPicPr>
          <p:nvPr/>
        </p:nvPicPr>
        <p:blipFill>
          <a:blip r:embed="rId3"/>
          <a:stretch>
            <a:fillRect/>
          </a:stretch>
        </p:blipFill>
        <p:spPr>
          <a:xfrm>
            <a:off x="1550035" y="1984375"/>
            <a:ext cx="9159875" cy="4385945"/>
          </a:xfrm>
          <a:prstGeom prst="rect">
            <a:avLst/>
          </a:prstGeom>
        </p:spPr>
      </p:pic>
      <p:sp>
        <p:nvSpPr>
          <p:cNvPr id="7" name="矩形 6">
            <a:extLst>
              <a:ext uri="{FF2B5EF4-FFF2-40B4-BE49-F238E27FC236}">
                <a16:creationId xmlns:a16="http://schemas.microsoft.com/office/drawing/2014/main" id="{C1891764-12BD-5728-24BA-C3230FD5365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322F466B-E188-8B29-560E-9014A2246CBF}"/>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AEA8063-DAB0-4995-FAA3-BD9DE3F7CE94}"/>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69C0F894-DE0F-950C-1480-A66BC3EAD5AF}"/>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5DBD29C2-8020-5714-2036-82A54A5171CD}"/>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30B50B82-13BD-A37D-372C-E06EE57B26C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3D586C8A-5D49-BE8A-48BF-641708E2716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26C61B78-4217-E1E2-6926-03330D0FB9D1}"/>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7E53D723-073E-A1F9-4295-45B42D593A1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29374E00-F664-19D9-42EA-F6C2F145D11C}"/>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6F818331-9B76-5F4B-9700-8731F9251BB4}"/>
              </a:ext>
            </a:extLst>
          </p:cNvPr>
          <p:cNvPicPr>
            <a:picLocks noChangeAspect="1"/>
          </p:cNvPicPr>
          <p:nvPr/>
        </p:nvPicPr>
        <p:blipFill>
          <a:blip r:embed="rId4"/>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D0A268E4-FC3E-140F-83C7-F685DB0F3B8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91429AB7-7237-92FD-451D-9FF958A67D3A}"/>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5CC95852-6C97-F14A-CE41-BFB99DE70E7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4E8529FB-D5C3-CA3D-DF32-80E3811BB29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901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884008"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主程序</a:t>
              </a:r>
              <a:r>
                <a:rPr lang="en-US" altLang="zh-CN" sz="2400" b="1" dirty="0">
                  <a:latin typeface="Arial" panose="020B0604020202020204" pitchFamily="34" charset="0"/>
                  <a:ea typeface="微软雅黑" panose="020B0503020204020204" pitchFamily="34" charset="-122"/>
                  <a:sym typeface="Arial" panose="020B0604020202020204" pitchFamily="34" charset="0"/>
                </a:rPr>
                <a:t>-</a:t>
              </a:r>
              <a:r>
                <a:rPr lang="zh-CN" altLang="en-US" sz="2400" b="1" dirty="0">
                  <a:latin typeface="Arial" panose="020B0604020202020204" pitchFamily="34" charset="0"/>
                  <a:ea typeface="微软雅黑" panose="020B0503020204020204" pitchFamily="34" charset="-122"/>
                  <a:sym typeface="Arial" panose="020B0604020202020204" pitchFamily="34" charset="0"/>
                </a:rPr>
                <a:t>子程序风格</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3">
            <a:extLst>
              <a:ext uri="{FF2B5EF4-FFF2-40B4-BE49-F238E27FC236}">
                <a16:creationId xmlns:a16="http://schemas.microsoft.com/office/drawing/2014/main" id="{D747F6DA-ECA8-1827-2C98-F14B0DA2009E}"/>
              </a:ext>
            </a:extLst>
          </p:cNvPr>
          <p:cNvSpPr txBox="1"/>
          <p:nvPr/>
        </p:nvSpPr>
        <p:spPr>
          <a:xfrm>
            <a:off x="1021583" y="2229861"/>
            <a:ext cx="10168890" cy="778418"/>
          </a:xfrm>
          <a:prstGeom prst="rect">
            <a:avLst/>
          </a:prstGeom>
        </p:spPr>
        <p:txBody>
          <a:bodyPr vert="horz" wrap="square" lIns="0" tIns="12065" rIns="0" bIns="0" rtlCol="0">
            <a:spAutoFit/>
          </a:bodyPr>
          <a:lstStyle/>
          <a:p>
            <a:pPr marL="12700" marR="5080">
              <a:lnSpc>
                <a:spcPct val="118000"/>
              </a:lnSpc>
              <a:spcBef>
                <a:spcPts val="95"/>
              </a:spcBef>
            </a:pPr>
            <a:r>
              <a:rPr sz="2200" spc="55" dirty="0">
                <a:solidFill>
                  <a:srgbClr val="0054A3"/>
                </a:solidFill>
                <a:latin typeface="微软雅黑" panose="020B0503020204020204" pitchFamily="34" charset="-122"/>
                <a:cs typeface="微软雅黑" panose="020B0503020204020204" pitchFamily="34" charset="-122"/>
              </a:rPr>
              <a:t>主程序</a:t>
            </a:r>
            <a:r>
              <a:rPr sz="2200" spc="55" dirty="0">
                <a:solidFill>
                  <a:srgbClr val="0054A3"/>
                </a:solidFill>
                <a:latin typeface="MS Gothic" panose="020B0609070205080204" charset="-128"/>
                <a:cs typeface="MS Gothic" panose="020B0609070205080204" charset="-128"/>
              </a:rPr>
              <a:t>-</a:t>
            </a:r>
            <a:r>
              <a:rPr sz="2200" spc="55" dirty="0">
                <a:solidFill>
                  <a:srgbClr val="0054A3"/>
                </a:solidFill>
                <a:latin typeface="微软雅黑" panose="020B0503020204020204" pitchFamily="34" charset="-122"/>
                <a:cs typeface="微软雅黑" panose="020B0503020204020204" pitchFamily="34" charset="-122"/>
              </a:rPr>
              <a:t>子程序</a:t>
            </a:r>
            <a:r>
              <a:rPr sz="2200" spc="55" dirty="0">
                <a:latin typeface="微软雅黑" panose="020B0503020204020204" pitchFamily="34" charset="-122"/>
                <a:cs typeface="微软雅黑" panose="020B0503020204020204" pitchFamily="34" charset="-122"/>
              </a:rPr>
              <a:t>风格是结构化程序设计的一种典型风格，从功能的观点设计 </a:t>
            </a:r>
            <a:r>
              <a:rPr sz="2200" dirty="0">
                <a:latin typeface="微软雅黑" panose="020B0503020204020204" pitchFamily="34" charset="-122"/>
                <a:cs typeface="微软雅黑" panose="020B0503020204020204" pitchFamily="34" charset="-122"/>
              </a:rPr>
              <a:t>系统，通过逐步分解和细化，形成整个系统的体系结构。</a:t>
            </a:r>
          </a:p>
        </p:txBody>
      </p:sp>
      <p:sp>
        <p:nvSpPr>
          <p:cNvPr id="3" name="object 4">
            <a:extLst>
              <a:ext uri="{FF2B5EF4-FFF2-40B4-BE49-F238E27FC236}">
                <a16:creationId xmlns:a16="http://schemas.microsoft.com/office/drawing/2014/main" id="{3A3688E9-B5BF-77A6-8FFE-C72DD301CB39}"/>
              </a:ext>
            </a:extLst>
          </p:cNvPr>
          <p:cNvSpPr txBox="1"/>
          <p:nvPr/>
        </p:nvSpPr>
        <p:spPr>
          <a:xfrm>
            <a:off x="3461397" y="3424769"/>
            <a:ext cx="1390015" cy="439420"/>
          </a:xfrm>
          <a:prstGeom prst="rect">
            <a:avLst/>
          </a:prstGeom>
          <a:ln w="9677">
            <a:solidFill>
              <a:srgbClr val="000000"/>
            </a:solidFill>
          </a:ln>
        </p:spPr>
        <p:txBody>
          <a:bodyPr vert="horz" wrap="square" lIns="0" tIns="78740" rIns="0" bIns="0" rtlCol="0">
            <a:spAutoFit/>
          </a:bodyPr>
          <a:lstStyle/>
          <a:p>
            <a:pPr marL="333375">
              <a:lnSpc>
                <a:spcPct val="100000"/>
              </a:lnSpc>
              <a:spcBef>
                <a:spcPts val="620"/>
              </a:spcBef>
            </a:pPr>
            <a:r>
              <a:rPr sz="1800" dirty="0">
                <a:latin typeface="微软雅黑" panose="020B0503020204020204" pitchFamily="34" charset="-122"/>
                <a:cs typeface="微软雅黑" panose="020B0503020204020204" pitchFamily="34" charset="-122"/>
              </a:rPr>
              <a:t>主程序</a:t>
            </a:r>
            <a:endParaRPr sz="1800">
              <a:latin typeface="微软雅黑" panose="020B0503020204020204" pitchFamily="34" charset="-122"/>
              <a:cs typeface="微软雅黑" panose="020B0503020204020204" pitchFamily="34" charset="-122"/>
            </a:endParaRPr>
          </a:p>
        </p:txBody>
      </p:sp>
      <p:sp>
        <p:nvSpPr>
          <p:cNvPr id="4" name="object 5">
            <a:extLst>
              <a:ext uri="{FF2B5EF4-FFF2-40B4-BE49-F238E27FC236}">
                <a16:creationId xmlns:a16="http://schemas.microsoft.com/office/drawing/2014/main" id="{7475CC0E-2EB2-C4AD-2119-EFB4098A17DC}"/>
              </a:ext>
            </a:extLst>
          </p:cNvPr>
          <p:cNvSpPr txBox="1"/>
          <p:nvPr/>
        </p:nvSpPr>
        <p:spPr>
          <a:xfrm>
            <a:off x="1640217" y="4262969"/>
            <a:ext cx="1390015" cy="439420"/>
          </a:xfrm>
          <a:prstGeom prst="rect">
            <a:avLst/>
          </a:prstGeom>
          <a:ln w="9677">
            <a:solidFill>
              <a:srgbClr val="000000"/>
            </a:solidFill>
          </a:ln>
        </p:spPr>
        <p:txBody>
          <a:bodyPr vert="horz" wrap="square" lIns="0" tIns="78740" rIns="0" bIns="0" rtlCol="0">
            <a:spAutoFit/>
          </a:bodyPr>
          <a:lstStyle/>
          <a:p>
            <a:pPr marL="244475">
              <a:lnSpc>
                <a:spcPct val="100000"/>
              </a:lnSpc>
              <a:spcBef>
                <a:spcPts val="620"/>
              </a:spcBef>
            </a:pPr>
            <a:r>
              <a:rPr sz="1800" dirty="0">
                <a:latin typeface="微软雅黑" panose="020B0503020204020204" pitchFamily="34" charset="-122"/>
                <a:cs typeface="微软雅黑" panose="020B0503020204020204" pitchFamily="34" charset="-122"/>
              </a:rPr>
              <a:t>子程序</a:t>
            </a:r>
            <a:r>
              <a:rPr sz="1800" spc="-25" dirty="0">
                <a:latin typeface="微软雅黑" panose="020B0503020204020204" pitchFamily="34" charset="-122"/>
                <a:cs typeface="微软雅黑" panose="020B0503020204020204" pitchFamily="34" charset="-122"/>
              </a:rPr>
              <a:t> </a:t>
            </a:r>
            <a:r>
              <a:rPr sz="1800" dirty="0">
                <a:latin typeface="Arial" panose="020B0604020202020204"/>
                <a:cs typeface="Arial" panose="020B0604020202020204"/>
              </a:rPr>
              <a:t>1</a:t>
            </a:r>
            <a:endParaRPr sz="1800">
              <a:latin typeface="Arial" panose="020B0604020202020204"/>
              <a:cs typeface="Arial" panose="020B0604020202020204"/>
            </a:endParaRPr>
          </a:p>
        </p:txBody>
      </p:sp>
      <p:sp>
        <p:nvSpPr>
          <p:cNvPr id="5" name="object 6">
            <a:extLst>
              <a:ext uri="{FF2B5EF4-FFF2-40B4-BE49-F238E27FC236}">
                <a16:creationId xmlns:a16="http://schemas.microsoft.com/office/drawing/2014/main" id="{0933EEF5-320A-98DE-F44A-939E425C9817}"/>
              </a:ext>
            </a:extLst>
          </p:cNvPr>
          <p:cNvSpPr txBox="1"/>
          <p:nvPr/>
        </p:nvSpPr>
        <p:spPr>
          <a:xfrm>
            <a:off x="3461397" y="4262969"/>
            <a:ext cx="1390015" cy="439420"/>
          </a:xfrm>
          <a:prstGeom prst="rect">
            <a:avLst/>
          </a:prstGeom>
          <a:ln w="9677">
            <a:solidFill>
              <a:srgbClr val="000000"/>
            </a:solidFill>
          </a:ln>
        </p:spPr>
        <p:txBody>
          <a:bodyPr vert="horz" wrap="square" lIns="0" tIns="78740" rIns="0" bIns="0" rtlCol="0">
            <a:spAutoFit/>
          </a:bodyPr>
          <a:lstStyle/>
          <a:p>
            <a:pPr marL="252095">
              <a:lnSpc>
                <a:spcPct val="100000"/>
              </a:lnSpc>
              <a:spcBef>
                <a:spcPts val="620"/>
              </a:spcBef>
            </a:pPr>
            <a:r>
              <a:rPr sz="1800" dirty="0">
                <a:latin typeface="微软雅黑" panose="020B0503020204020204" pitchFamily="34" charset="-122"/>
                <a:cs typeface="微软雅黑" panose="020B0503020204020204" pitchFamily="34" charset="-122"/>
              </a:rPr>
              <a:t>子程序</a:t>
            </a:r>
            <a:r>
              <a:rPr sz="1800" spc="-25" dirty="0">
                <a:latin typeface="微软雅黑" panose="020B0503020204020204" pitchFamily="34" charset="-122"/>
                <a:cs typeface="微软雅黑" panose="020B0503020204020204" pitchFamily="34" charset="-122"/>
              </a:rPr>
              <a:t> </a:t>
            </a:r>
            <a:r>
              <a:rPr sz="1800" dirty="0">
                <a:latin typeface="Arial" panose="020B0604020202020204"/>
                <a:cs typeface="Arial" panose="020B0604020202020204"/>
              </a:rPr>
              <a:t>2</a:t>
            </a:r>
            <a:endParaRPr sz="1800">
              <a:latin typeface="Arial" panose="020B0604020202020204"/>
              <a:cs typeface="Arial" panose="020B0604020202020204"/>
            </a:endParaRPr>
          </a:p>
        </p:txBody>
      </p:sp>
      <p:sp>
        <p:nvSpPr>
          <p:cNvPr id="8" name="object 7">
            <a:extLst>
              <a:ext uri="{FF2B5EF4-FFF2-40B4-BE49-F238E27FC236}">
                <a16:creationId xmlns:a16="http://schemas.microsoft.com/office/drawing/2014/main" id="{D2AAC46E-6125-AC67-AB2F-33D4A8B21483}"/>
              </a:ext>
            </a:extLst>
          </p:cNvPr>
          <p:cNvSpPr txBox="1"/>
          <p:nvPr/>
        </p:nvSpPr>
        <p:spPr>
          <a:xfrm>
            <a:off x="6029337" y="4262969"/>
            <a:ext cx="1390015" cy="439420"/>
          </a:xfrm>
          <a:prstGeom prst="rect">
            <a:avLst/>
          </a:prstGeom>
          <a:ln w="9677">
            <a:solidFill>
              <a:srgbClr val="000000"/>
            </a:solidFill>
          </a:ln>
        </p:spPr>
        <p:txBody>
          <a:bodyPr vert="horz" wrap="square" lIns="0" tIns="78740" rIns="0" bIns="0" rtlCol="0">
            <a:spAutoFit/>
          </a:bodyPr>
          <a:lstStyle/>
          <a:p>
            <a:pPr marL="224155">
              <a:lnSpc>
                <a:spcPct val="100000"/>
              </a:lnSpc>
              <a:spcBef>
                <a:spcPts val="620"/>
              </a:spcBef>
            </a:pPr>
            <a:r>
              <a:rPr sz="1800" dirty="0">
                <a:latin typeface="微软雅黑" panose="020B0503020204020204" pitchFamily="34" charset="-122"/>
                <a:cs typeface="微软雅黑" panose="020B0503020204020204" pitchFamily="34" charset="-122"/>
              </a:rPr>
              <a:t>子程序</a:t>
            </a:r>
            <a:r>
              <a:rPr sz="1800" spc="-25" dirty="0">
                <a:latin typeface="微软雅黑" panose="020B0503020204020204" pitchFamily="34" charset="-122"/>
                <a:cs typeface="微软雅黑" panose="020B0503020204020204" pitchFamily="34" charset="-122"/>
              </a:rPr>
              <a:t> </a:t>
            </a:r>
            <a:r>
              <a:rPr sz="1800" dirty="0">
                <a:latin typeface="Arial" panose="020B0604020202020204"/>
                <a:cs typeface="Arial" panose="020B0604020202020204"/>
              </a:rPr>
              <a:t>N</a:t>
            </a:r>
            <a:endParaRPr sz="1800">
              <a:latin typeface="Arial" panose="020B0604020202020204"/>
              <a:cs typeface="Arial" panose="020B0604020202020204"/>
            </a:endParaRPr>
          </a:p>
        </p:txBody>
      </p:sp>
      <p:sp>
        <p:nvSpPr>
          <p:cNvPr id="10" name="object 8">
            <a:extLst>
              <a:ext uri="{FF2B5EF4-FFF2-40B4-BE49-F238E27FC236}">
                <a16:creationId xmlns:a16="http://schemas.microsoft.com/office/drawing/2014/main" id="{7CBE13DD-FD5F-69B8-D2A5-493DEEC036D8}"/>
              </a:ext>
            </a:extLst>
          </p:cNvPr>
          <p:cNvSpPr txBox="1"/>
          <p:nvPr/>
        </p:nvSpPr>
        <p:spPr>
          <a:xfrm>
            <a:off x="5353697" y="4191949"/>
            <a:ext cx="254000" cy="566420"/>
          </a:xfrm>
          <a:prstGeom prst="rect">
            <a:avLst/>
          </a:prstGeom>
        </p:spPr>
        <p:txBody>
          <a:bodyPr vert="horz" wrap="square" lIns="0" tIns="12700" rIns="0" bIns="0" rtlCol="0">
            <a:spAutoFit/>
          </a:bodyPr>
          <a:lstStyle/>
          <a:p>
            <a:pPr marL="12700">
              <a:lnSpc>
                <a:spcPts val="2130"/>
              </a:lnSpc>
              <a:spcBef>
                <a:spcPts val="100"/>
              </a:spcBef>
            </a:pPr>
            <a:r>
              <a:rPr sz="1800" dirty="0">
                <a:latin typeface="Arial" panose="020B0604020202020204"/>
                <a:cs typeface="Arial" panose="020B0604020202020204"/>
              </a:rPr>
              <a:t>…</a:t>
            </a:r>
            <a:endParaRPr sz="1800">
              <a:latin typeface="Arial" panose="020B0604020202020204"/>
              <a:cs typeface="Arial" panose="020B0604020202020204"/>
            </a:endParaRPr>
          </a:p>
          <a:p>
            <a:pPr marL="12700">
              <a:lnSpc>
                <a:spcPts val="2130"/>
              </a:lnSpc>
            </a:pPr>
            <a:r>
              <a:rPr sz="1800" dirty="0">
                <a:latin typeface="Arial" panose="020B0604020202020204"/>
                <a:cs typeface="Arial" panose="020B0604020202020204"/>
              </a:rPr>
              <a:t>…</a:t>
            </a:r>
            <a:endParaRPr sz="1800">
              <a:latin typeface="Arial" panose="020B0604020202020204"/>
              <a:cs typeface="Arial" panose="020B0604020202020204"/>
            </a:endParaRPr>
          </a:p>
        </p:txBody>
      </p:sp>
      <p:sp>
        <p:nvSpPr>
          <p:cNvPr id="15" name="object 9">
            <a:extLst>
              <a:ext uri="{FF2B5EF4-FFF2-40B4-BE49-F238E27FC236}">
                <a16:creationId xmlns:a16="http://schemas.microsoft.com/office/drawing/2014/main" id="{C263A7BA-D327-75F1-3CF0-2F0EE20F57A3}"/>
              </a:ext>
            </a:extLst>
          </p:cNvPr>
          <p:cNvSpPr/>
          <p:nvPr/>
        </p:nvSpPr>
        <p:spPr>
          <a:xfrm>
            <a:off x="1183017" y="5138969"/>
            <a:ext cx="929640" cy="439420"/>
          </a:xfrm>
          <a:custGeom>
            <a:avLst/>
            <a:gdLst/>
            <a:ahLst/>
            <a:cxnLst/>
            <a:rect l="l" t="t" r="r" b="b"/>
            <a:pathLst>
              <a:path w="929639" h="439420">
                <a:moveTo>
                  <a:pt x="0" y="0"/>
                </a:moveTo>
                <a:lnTo>
                  <a:pt x="929030" y="0"/>
                </a:lnTo>
                <a:lnTo>
                  <a:pt x="929030" y="438912"/>
                </a:lnTo>
                <a:lnTo>
                  <a:pt x="0" y="438912"/>
                </a:lnTo>
                <a:lnTo>
                  <a:pt x="0" y="0"/>
                </a:lnTo>
                <a:close/>
              </a:path>
            </a:pathLst>
          </a:custGeom>
          <a:ln w="9677">
            <a:solidFill>
              <a:srgbClr val="000000"/>
            </a:solidFill>
          </a:ln>
        </p:spPr>
        <p:txBody>
          <a:bodyPr wrap="square" lIns="0" tIns="0" rIns="0" bIns="0" rtlCol="0"/>
          <a:lstStyle/>
          <a:p>
            <a:endParaRPr/>
          </a:p>
        </p:txBody>
      </p:sp>
      <p:sp>
        <p:nvSpPr>
          <p:cNvPr id="17" name="object 10">
            <a:extLst>
              <a:ext uri="{FF2B5EF4-FFF2-40B4-BE49-F238E27FC236}">
                <a16:creationId xmlns:a16="http://schemas.microsoft.com/office/drawing/2014/main" id="{73A407F7-9FBB-692D-B47A-9B92532B3001}"/>
              </a:ext>
            </a:extLst>
          </p:cNvPr>
          <p:cNvSpPr/>
          <p:nvPr/>
        </p:nvSpPr>
        <p:spPr>
          <a:xfrm>
            <a:off x="2249817" y="5138969"/>
            <a:ext cx="929640" cy="439420"/>
          </a:xfrm>
          <a:custGeom>
            <a:avLst/>
            <a:gdLst/>
            <a:ahLst/>
            <a:cxnLst/>
            <a:rect l="l" t="t" r="r" b="b"/>
            <a:pathLst>
              <a:path w="929639" h="439420">
                <a:moveTo>
                  <a:pt x="0" y="0"/>
                </a:moveTo>
                <a:lnTo>
                  <a:pt x="929030" y="0"/>
                </a:lnTo>
                <a:lnTo>
                  <a:pt x="929030" y="438912"/>
                </a:lnTo>
                <a:lnTo>
                  <a:pt x="0" y="438912"/>
                </a:lnTo>
                <a:lnTo>
                  <a:pt x="0" y="0"/>
                </a:lnTo>
                <a:close/>
              </a:path>
            </a:pathLst>
          </a:custGeom>
          <a:ln w="9677">
            <a:solidFill>
              <a:srgbClr val="000000"/>
            </a:solidFill>
          </a:ln>
        </p:spPr>
        <p:txBody>
          <a:bodyPr wrap="square" lIns="0" tIns="0" rIns="0" bIns="0" rtlCol="0"/>
          <a:lstStyle/>
          <a:p>
            <a:endParaRPr/>
          </a:p>
        </p:txBody>
      </p:sp>
      <p:sp>
        <p:nvSpPr>
          <p:cNvPr id="18" name="object 11">
            <a:extLst>
              <a:ext uri="{FF2B5EF4-FFF2-40B4-BE49-F238E27FC236}">
                <a16:creationId xmlns:a16="http://schemas.microsoft.com/office/drawing/2014/main" id="{BFAA3A86-9141-1B2E-6689-7243F31045BE}"/>
              </a:ext>
            </a:extLst>
          </p:cNvPr>
          <p:cNvSpPr/>
          <p:nvPr/>
        </p:nvSpPr>
        <p:spPr>
          <a:xfrm>
            <a:off x="3701217" y="5138969"/>
            <a:ext cx="929640" cy="439420"/>
          </a:xfrm>
          <a:custGeom>
            <a:avLst/>
            <a:gdLst/>
            <a:ahLst/>
            <a:cxnLst/>
            <a:rect l="l" t="t" r="r" b="b"/>
            <a:pathLst>
              <a:path w="929639" h="439420">
                <a:moveTo>
                  <a:pt x="0" y="0"/>
                </a:moveTo>
                <a:lnTo>
                  <a:pt x="929030" y="0"/>
                </a:lnTo>
                <a:lnTo>
                  <a:pt x="929030" y="438912"/>
                </a:lnTo>
                <a:lnTo>
                  <a:pt x="0" y="438912"/>
                </a:lnTo>
                <a:lnTo>
                  <a:pt x="0" y="0"/>
                </a:lnTo>
                <a:close/>
              </a:path>
            </a:pathLst>
          </a:custGeom>
          <a:ln w="9677">
            <a:solidFill>
              <a:srgbClr val="000000"/>
            </a:solidFill>
          </a:ln>
        </p:spPr>
        <p:txBody>
          <a:bodyPr wrap="square" lIns="0" tIns="0" rIns="0" bIns="0" rtlCol="0"/>
          <a:lstStyle/>
          <a:p>
            <a:endParaRPr/>
          </a:p>
        </p:txBody>
      </p:sp>
      <p:sp>
        <p:nvSpPr>
          <p:cNvPr id="19" name="object 12">
            <a:extLst>
              <a:ext uri="{FF2B5EF4-FFF2-40B4-BE49-F238E27FC236}">
                <a16:creationId xmlns:a16="http://schemas.microsoft.com/office/drawing/2014/main" id="{D903FEB5-BB2D-C3D9-0129-7639DFBE0B6B}"/>
              </a:ext>
            </a:extLst>
          </p:cNvPr>
          <p:cNvSpPr/>
          <p:nvPr/>
        </p:nvSpPr>
        <p:spPr>
          <a:xfrm>
            <a:off x="5450217" y="5138969"/>
            <a:ext cx="929640" cy="439420"/>
          </a:xfrm>
          <a:custGeom>
            <a:avLst/>
            <a:gdLst/>
            <a:ahLst/>
            <a:cxnLst/>
            <a:rect l="l" t="t" r="r" b="b"/>
            <a:pathLst>
              <a:path w="929639" h="439420">
                <a:moveTo>
                  <a:pt x="0" y="0"/>
                </a:moveTo>
                <a:lnTo>
                  <a:pt x="929030" y="0"/>
                </a:lnTo>
                <a:lnTo>
                  <a:pt x="929030" y="438912"/>
                </a:lnTo>
                <a:lnTo>
                  <a:pt x="0" y="438912"/>
                </a:lnTo>
                <a:lnTo>
                  <a:pt x="0" y="0"/>
                </a:lnTo>
                <a:close/>
              </a:path>
            </a:pathLst>
          </a:custGeom>
          <a:ln w="9677">
            <a:solidFill>
              <a:srgbClr val="000000"/>
            </a:solidFill>
          </a:ln>
        </p:spPr>
        <p:txBody>
          <a:bodyPr wrap="square" lIns="0" tIns="0" rIns="0" bIns="0" rtlCol="0"/>
          <a:lstStyle/>
          <a:p>
            <a:endParaRPr/>
          </a:p>
        </p:txBody>
      </p:sp>
      <p:sp>
        <p:nvSpPr>
          <p:cNvPr id="20" name="object 13">
            <a:extLst>
              <a:ext uri="{FF2B5EF4-FFF2-40B4-BE49-F238E27FC236}">
                <a16:creationId xmlns:a16="http://schemas.microsoft.com/office/drawing/2014/main" id="{22793BFA-CC31-14EF-2CBA-64411538268B}"/>
              </a:ext>
            </a:extLst>
          </p:cNvPr>
          <p:cNvSpPr/>
          <p:nvPr/>
        </p:nvSpPr>
        <p:spPr>
          <a:xfrm>
            <a:off x="7195422" y="5138969"/>
            <a:ext cx="929640" cy="439420"/>
          </a:xfrm>
          <a:custGeom>
            <a:avLst/>
            <a:gdLst/>
            <a:ahLst/>
            <a:cxnLst/>
            <a:rect l="l" t="t" r="r" b="b"/>
            <a:pathLst>
              <a:path w="929640" h="439420">
                <a:moveTo>
                  <a:pt x="0" y="0"/>
                </a:moveTo>
                <a:lnTo>
                  <a:pt x="929030" y="0"/>
                </a:lnTo>
                <a:lnTo>
                  <a:pt x="929030" y="438912"/>
                </a:lnTo>
                <a:lnTo>
                  <a:pt x="0" y="438912"/>
                </a:lnTo>
                <a:lnTo>
                  <a:pt x="0" y="0"/>
                </a:lnTo>
                <a:close/>
              </a:path>
            </a:pathLst>
          </a:custGeom>
          <a:ln w="9677">
            <a:solidFill>
              <a:srgbClr val="000000"/>
            </a:solidFill>
          </a:ln>
        </p:spPr>
        <p:txBody>
          <a:bodyPr wrap="square" lIns="0" tIns="0" rIns="0" bIns="0" rtlCol="0"/>
          <a:lstStyle/>
          <a:p>
            <a:endParaRPr/>
          </a:p>
        </p:txBody>
      </p:sp>
      <p:sp>
        <p:nvSpPr>
          <p:cNvPr id="21" name="object 14">
            <a:extLst>
              <a:ext uri="{FF2B5EF4-FFF2-40B4-BE49-F238E27FC236}">
                <a16:creationId xmlns:a16="http://schemas.microsoft.com/office/drawing/2014/main" id="{2876145B-973A-EEC8-2775-0FD95AE4E226}"/>
              </a:ext>
            </a:extLst>
          </p:cNvPr>
          <p:cNvSpPr/>
          <p:nvPr/>
        </p:nvSpPr>
        <p:spPr>
          <a:xfrm>
            <a:off x="1609737" y="6010288"/>
            <a:ext cx="929640" cy="439420"/>
          </a:xfrm>
          <a:custGeom>
            <a:avLst/>
            <a:gdLst/>
            <a:ahLst/>
            <a:cxnLst/>
            <a:rect l="l" t="t" r="r" b="b"/>
            <a:pathLst>
              <a:path w="929639" h="439420">
                <a:moveTo>
                  <a:pt x="0" y="0"/>
                </a:moveTo>
                <a:lnTo>
                  <a:pt x="929030" y="0"/>
                </a:lnTo>
                <a:lnTo>
                  <a:pt x="929030" y="438911"/>
                </a:lnTo>
                <a:lnTo>
                  <a:pt x="0" y="438911"/>
                </a:lnTo>
                <a:lnTo>
                  <a:pt x="0" y="0"/>
                </a:lnTo>
                <a:close/>
              </a:path>
            </a:pathLst>
          </a:custGeom>
          <a:ln w="9677">
            <a:solidFill>
              <a:srgbClr val="000000"/>
            </a:solidFill>
          </a:ln>
        </p:spPr>
        <p:txBody>
          <a:bodyPr wrap="square" lIns="0" tIns="0" rIns="0" bIns="0" rtlCol="0"/>
          <a:lstStyle/>
          <a:p>
            <a:endParaRPr/>
          </a:p>
        </p:txBody>
      </p:sp>
      <p:sp>
        <p:nvSpPr>
          <p:cNvPr id="22" name="object 15">
            <a:extLst>
              <a:ext uri="{FF2B5EF4-FFF2-40B4-BE49-F238E27FC236}">
                <a16:creationId xmlns:a16="http://schemas.microsoft.com/office/drawing/2014/main" id="{9B31EE09-F5D6-87AF-E637-B50F1519AB9B}"/>
              </a:ext>
            </a:extLst>
          </p:cNvPr>
          <p:cNvSpPr/>
          <p:nvPr/>
        </p:nvSpPr>
        <p:spPr>
          <a:xfrm>
            <a:off x="2996577" y="6010288"/>
            <a:ext cx="929640" cy="439420"/>
          </a:xfrm>
          <a:custGeom>
            <a:avLst/>
            <a:gdLst/>
            <a:ahLst/>
            <a:cxnLst/>
            <a:rect l="l" t="t" r="r" b="b"/>
            <a:pathLst>
              <a:path w="929639" h="439420">
                <a:moveTo>
                  <a:pt x="0" y="0"/>
                </a:moveTo>
                <a:lnTo>
                  <a:pt x="929030" y="0"/>
                </a:lnTo>
                <a:lnTo>
                  <a:pt x="929030" y="438911"/>
                </a:lnTo>
                <a:lnTo>
                  <a:pt x="0" y="438911"/>
                </a:lnTo>
                <a:lnTo>
                  <a:pt x="0" y="0"/>
                </a:lnTo>
                <a:close/>
              </a:path>
            </a:pathLst>
          </a:custGeom>
          <a:ln w="9677">
            <a:solidFill>
              <a:srgbClr val="000000"/>
            </a:solidFill>
          </a:ln>
        </p:spPr>
        <p:txBody>
          <a:bodyPr wrap="square" lIns="0" tIns="0" rIns="0" bIns="0" rtlCol="0"/>
          <a:lstStyle/>
          <a:p>
            <a:endParaRPr/>
          </a:p>
        </p:txBody>
      </p:sp>
      <p:sp>
        <p:nvSpPr>
          <p:cNvPr id="23" name="object 16">
            <a:extLst>
              <a:ext uri="{FF2B5EF4-FFF2-40B4-BE49-F238E27FC236}">
                <a16:creationId xmlns:a16="http://schemas.microsoft.com/office/drawing/2014/main" id="{2CE49888-0A48-7CCA-CF1F-C2CD62FD3F00}"/>
              </a:ext>
            </a:extLst>
          </p:cNvPr>
          <p:cNvSpPr/>
          <p:nvPr/>
        </p:nvSpPr>
        <p:spPr>
          <a:xfrm>
            <a:off x="4379817" y="6010288"/>
            <a:ext cx="929640" cy="439420"/>
          </a:xfrm>
          <a:custGeom>
            <a:avLst/>
            <a:gdLst/>
            <a:ahLst/>
            <a:cxnLst/>
            <a:rect l="l" t="t" r="r" b="b"/>
            <a:pathLst>
              <a:path w="929639" h="439420">
                <a:moveTo>
                  <a:pt x="0" y="0"/>
                </a:moveTo>
                <a:lnTo>
                  <a:pt x="929030" y="0"/>
                </a:lnTo>
                <a:lnTo>
                  <a:pt x="929030" y="438911"/>
                </a:lnTo>
                <a:lnTo>
                  <a:pt x="0" y="438911"/>
                </a:lnTo>
                <a:lnTo>
                  <a:pt x="0" y="0"/>
                </a:lnTo>
                <a:close/>
              </a:path>
            </a:pathLst>
          </a:custGeom>
          <a:ln w="9677">
            <a:solidFill>
              <a:srgbClr val="000000"/>
            </a:solidFill>
          </a:ln>
        </p:spPr>
        <p:txBody>
          <a:bodyPr wrap="square" lIns="0" tIns="0" rIns="0" bIns="0" rtlCol="0"/>
          <a:lstStyle/>
          <a:p>
            <a:endParaRPr/>
          </a:p>
        </p:txBody>
      </p:sp>
      <p:sp>
        <p:nvSpPr>
          <p:cNvPr id="24" name="object 17">
            <a:extLst>
              <a:ext uri="{FF2B5EF4-FFF2-40B4-BE49-F238E27FC236}">
                <a16:creationId xmlns:a16="http://schemas.microsoft.com/office/drawing/2014/main" id="{314C33AB-BCFD-8B58-FE80-58CABDF0CC8A}"/>
              </a:ext>
            </a:extLst>
          </p:cNvPr>
          <p:cNvSpPr/>
          <p:nvPr/>
        </p:nvSpPr>
        <p:spPr>
          <a:xfrm>
            <a:off x="2326715" y="3856769"/>
            <a:ext cx="1390015" cy="405765"/>
          </a:xfrm>
          <a:custGeom>
            <a:avLst/>
            <a:gdLst/>
            <a:ahLst/>
            <a:cxnLst/>
            <a:rect l="l" t="t" r="r" b="b"/>
            <a:pathLst>
              <a:path w="1390014" h="405764">
                <a:moveTo>
                  <a:pt x="1389742" y="0"/>
                </a:moveTo>
                <a:lnTo>
                  <a:pt x="0" y="405471"/>
                </a:lnTo>
              </a:path>
            </a:pathLst>
          </a:custGeom>
          <a:ln w="9677">
            <a:solidFill>
              <a:srgbClr val="000000"/>
            </a:solidFill>
          </a:ln>
        </p:spPr>
        <p:txBody>
          <a:bodyPr wrap="square" lIns="0" tIns="0" rIns="0" bIns="0" rtlCol="0"/>
          <a:lstStyle/>
          <a:p>
            <a:endParaRPr/>
          </a:p>
        </p:txBody>
      </p:sp>
      <p:sp>
        <p:nvSpPr>
          <p:cNvPr id="25" name="object 18">
            <a:extLst>
              <a:ext uri="{FF2B5EF4-FFF2-40B4-BE49-F238E27FC236}">
                <a16:creationId xmlns:a16="http://schemas.microsoft.com/office/drawing/2014/main" id="{2CA0A204-8AF1-CE62-78C2-3978173CACF5}"/>
              </a:ext>
            </a:extLst>
          </p:cNvPr>
          <p:cNvSpPr/>
          <p:nvPr/>
        </p:nvSpPr>
        <p:spPr>
          <a:xfrm>
            <a:off x="2324218" y="4205052"/>
            <a:ext cx="83820" cy="73660"/>
          </a:xfrm>
          <a:custGeom>
            <a:avLst/>
            <a:gdLst/>
            <a:ahLst/>
            <a:cxnLst/>
            <a:rect l="l" t="t" r="r" b="b"/>
            <a:pathLst>
              <a:path w="83819" h="73660">
                <a:moveTo>
                  <a:pt x="62478" y="0"/>
                </a:moveTo>
                <a:lnTo>
                  <a:pt x="0" y="57917"/>
                </a:lnTo>
                <a:lnTo>
                  <a:pt x="83821" y="73149"/>
                </a:lnTo>
                <a:lnTo>
                  <a:pt x="62478" y="0"/>
                </a:lnTo>
                <a:close/>
              </a:path>
            </a:pathLst>
          </a:custGeom>
          <a:solidFill>
            <a:srgbClr val="000000"/>
          </a:solidFill>
        </p:spPr>
        <p:txBody>
          <a:bodyPr wrap="square" lIns="0" tIns="0" rIns="0" bIns="0" rtlCol="0"/>
          <a:lstStyle/>
          <a:p>
            <a:endParaRPr/>
          </a:p>
        </p:txBody>
      </p:sp>
      <p:sp>
        <p:nvSpPr>
          <p:cNvPr id="26" name="object 19">
            <a:extLst>
              <a:ext uri="{FF2B5EF4-FFF2-40B4-BE49-F238E27FC236}">
                <a16:creationId xmlns:a16="http://schemas.microsoft.com/office/drawing/2014/main" id="{88080766-8C50-5552-9018-27188455082B}"/>
              </a:ext>
            </a:extLst>
          </p:cNvPr>
          <p:cNvSpPr/>
          <p:nvPr/>
        </p:nvSpPr>
        <p:spPr>
          <a:xfrm>
            <a:off x="4137776" y="3856769"/>
            <a:ext cx="0" cy="387350"/>
          </a:xfrm>
          <a:custGeom>
            <a:avLst/>
            <a:gdLst/>
            <a:ahLst/>
            <a:cxnLst/>
            <a:rect l="l" t="t" r="r" b="b"/>
            <a:pathLst>
              <a:path h="387350">
                <a:moveTo>
                  <a:pt x="0" y="0"/>
                </a:moveTo>
                <a:lnTo>
                  <a:pt x="0" y="387096"/>
                </a:lnTo>
              </a:path>
            </a:pathLst>
          </a:custGeom>
          <a:ln w="9677">
            <a:solidFill>
              <a:srgbClr val="000000"/>
            </a:solidFill>
          </a:ln>
        </p:spPr>
        <p:txBody>
          <a:bodyPr wrap="square" lIns="0" tIns="0" rIns="0" bIns="0" rtlCol="0"/>
          <a:lstStyle/>
          <a:p>
            <a:endParaRPr/>
          </a:p>
        </p:txBody>
      </p:sp>
      <p:sp>
        <p:nvSpPr>
          <p:cNvPr id="27" name="object 20">
            <a:extLst>
              <a:ext uri="{FF2B5EF4-FFF2-40B4-BE49-F238E27FC236}">
                <a16:creationId xmlns:a16="http://schemas.microsoft.com/office/drawing/2014/main" id="{9B5C0A82-81AC-6700-6C16-8BFCBBED53F1}"/>
              </a:ext>
            </a:extLst>
          </p:cNvPr>
          <p:cNvSpPr/>
          <p:nvPr/>
        </p:nvSpPr>
        <p:spPr>
          <a:xfrm>
            <a:off x="4099676" y="4186969"/>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28" name="object 21">
            <a:extLst>
              <a:ext uri="{FF2B5EF4-FFF2-40B4-BE49-F238E27FC236}">
                <a16:creationId xmlns:a16="http://schemas.microsoft.com/office/drawing/2014/main" id="{786A58A6-5CA0-DB5A-4D67-68196B5A9C7B}"/>
              </a:ext>
            </a:extLst>
          </p:cNvPr>
          <p:cNvSpPr/>
          <p:nvPr/>
        </p:nvSpPr>
        <p:spPr>
          <a:xfrm>
            <a:off x="4444377" y="3856769"/>
            <a:ext cx="2280285" cy="408940"/>
          </a:xfrm>
          <a:custGeom>
            <a:avLst/>
            <a:gdLst/>
            <a:ahLst/>
            <a:cxnLst/>
            <a:rect l="l" t="t" r="r" b="b"/>
            <a:pathLst>
              <a:path w="2280284" h="408939">
                <a:moveTo>
                  <a:pt x="0" y="0"/>
                </a:moveTo>
                <a:lnTo>
                  <a:pt x="2280238" y="408353"/>
                </a:lnTo>
              </a:path>
            </a:pathLst>
          </a:custGeom>
          <a:ln w="9677">
            <a:solidFill>
              <a:srgbClr val="000000"/>
            </a:solidFill>
          </a:ln>
        </p:spPr>
        <p:txBody>
          <a:bodyPr wrap="square" lIns="0" tIns="0" rIns="0" bIns="0" rtlCol="0"/>
          <a:lstStyle/>
          <a:p>
            <a:endParaRPr/>
          </a:p>
        </p:txBody>
      </p:sp>
      <p:sp>
        <p:nvSpPr>
          <p:cNvPr id="29" name="object 22">
            <a:extLst>
              <a:ext uri="{FF2B5EF4-FFF2-40B4-BE49-F238E27FC236}">
                <a16:creationId xmlns:a16="http://schemas.microsoft.com/office/drawing/2014/main" id="{7D850319-E7E4-C440-B558-EF10C77E374C}"/>
              </a:ext>
            </a:extLst>
          </p:cNvPr>
          <p:cNvSpPr/>
          <p:nvPr/>
        </p:nvSpPr>
        <p:spPr>
          <a:xfrm>
            <a:off x="6631985" y="4212233"/>
            <a:ext cx="81915" cy="75565"/>
          </a:xfrm>
          <a:custGeom>
            <a:avLst/>
            <a:gdLst/>
            <a:ahLst/>
            <a:cxnLst/>
            <a:rect l="l" t="t" r="r" b="b"/>
            <a:pathLst>
              <a:path w="81915" h="75564">
                <a:moveTo>
                  <a:pt x="13432" y="0"/>
                </a:moveTo>
                <a:lnTo>
                  <a:pt x="0" y="75006"/>
                </a:lnTo>
                <a:lnTo>
                  <a:pt x="81723" y="50935"/>
                </a:lnTo>
                <a:lnTo>
                  <a:pt x="13432" y="0"/>
                </a:lnTo>
                <a:close/>
              </a:path>
            </a:pathLst>
          </a:custGeom>
          <a:solidFill>
            <a:srgbClr val="000000"/>
          </a:solidFill>
        </p:spPr>
        <p:txBody>
          <a:bodyPr wrap="square" lIns="0" tIns="0" rIns="0" bIns="0" rtlCol="0"/>
          <a:lstStyle/>
          <a:p>
            <a:endParaRPr/>
          </a:p>
        </p:txBody>
      </p:sp>
      <p:sp>
        <p:nvSpPr>
          <p:cNvPr id="30" name="object 23">
            <a:extLst>
              <a:ext uri="{FF2B5EF4-FFF2-40B4-BE49-F238E27FC236}">
                <a16:creationId xmlns:a16="http://schemas.microsoft.com/office/drawing/2014/main" id="{813F33F2-81D3-96D9-A063-60911EE7E06A}"/>
              </a:ext>
            </a:extLst>
          </p:cNvPr>
          <p:cNvSpPr/>
          <p:nvPr/>
        </p:nvSpPr>
        <p:spPr>
          <a:xfrm>
            <a:off x="1651415" y="4694969"/>
            <a:ext cx="446405" cy="433705"/>
          </a:xfrm>
          <a:custGeom>
            <a:avLst/>
            <a:gdLst/>
            <a:ahLst/>
            <a:cxnLst/>
            <a:rect l="l" t="t" r="r" b="b"/>
            <a:pathLst>
              <a:path w="446405" h="433704">
                <a:moveTo>
                  <a:pt x="446001" y="0"/>
                </a:moveTo>
                <a:lnTo>
                  <a:pt x="0" y="433125"/>
                </a:lnTo>
              </a:path>
            </a:pathLst>
          </a:custGeom>
          <a:ln w="9677">
            <a:solidFill>
              <a:srgbClr val="000000"/>
            </a:solidFill>
          </a:ln>
        </p:spPr>
        <p:txBody>
          <a:bodyPr wrap="square" lIns="0" tIns="0" rIns="0" bIns="0" rtlCol="0"/>
          <a:lstStyle/>
          <a:p>
            <a:endParaRPr/>
          </a:p>
        </p:txBody>
      </p:sp>
      <p:sp>
        <p:nvSpPr>
          <p:cNvPr id="31" name="object 24">
            <a:extLst>
              <a:ext uri="{FF2B5EF4-FFF2-40B4-BE49-F238E27FC236}">
                <a16:creationId xmlns:a16="http://schemas.microsoft.com/office/drawing/2014/main" id="{C87FEE67-6A7E-5516-F675-14BCD33DBD36}"/>
              </a:ext>
            </a:extLst>
          </p:cNvPr>
          <p:cNvSpPr/>
          <p:nvPr/>
        </p:nvSpPr>
        <p:spPr>
          <a:xfrm>
            <a:off x="1640217" y="5058550"/>
            <a:ext cx="81280" cy="80645"/>
          </a:xfrm>
          <a:custGeom>
            <a:avLst/>
            <a:gdLst/>
            <a:ahLst/>
            <a:cxnLst/>
            <a:rect l="l" t="t" r="r" b="b"/>
            <a:pathLst>
              <a:path w="81280" h="80645">
                <a:moveTo>
                  <a:pt x="28121" y="0"/>
                </a:moveTo>
                <a:lnTo>
                  <a:pt x="0" y="80418"/>
                </a:lnTo>
                <a:lnTo>
                  <a:pt x="81207" y="54664"/>
                </a:lnTo>
                <a:lnTo>
                  <a:pt x="28121" y="0"/>
                </a:lnTo>
                <a:close/>
              </a:path>
            </a:pathLst>
          </a:custGeom>
          <a:solidFill>
            <a:srgbClr val="000000"/>
          </a:solidFill>
        </p:spPr>
        <p:txBody>
          <a:bodyPr wrap="square" lIns="0" tIns="0" rIns="0" bIns="0" rtlCol="0"/>
          <a:lstStyle/>
          <a:p>
            <a:endParaRPr/>
          </a:p>
        </p:txBody>
      </p:sp>
      <p:sp>
        <p:nvSpPr>
          <p:cNvPr id="32" name="object 25">
            <a:extLst>
              <a:ext uri="{FF2B5EF4-FFF2-40B4-BE49-F238E27FC236}">
                <a16:creationId xmlns:a16="http://schemas.microsoft.com/office/drawing/2014/main" id="{D6E59D14-FCE3-FD0B-1126-E1B64EDD41F6}"/>
              </a:ext>
            </a:extLst>
          </p:cNvPr>
          <p:cNvSpPr/>
          <p:nvPr/>
        </p:nvSpPr>
        <p:spPr>
          <a:xfrm>
            <a:off x="2324218" y="4694969"/>
            <a:ext cx="372110" cy="431800"/>
          </a:xfrm>
          <a:custGeom>
            <a:avLst/>
            <a:gdLst/>
            <a:ahLst/>
            <a:cxnLst/>
            <a:rect l="l" t="t" r="r" b="b"/>
            <a:pathLst>
              <a:path w="372110" h="431800">
                <a:moveTo>
                  <a:pt x="0" y="0"/>
                </a:moveTo>
                <a:lnTo>
                  <a:pt x="371856" y="431261"/>
                </a:lnTo>
              </a:path>
            </a:pathLst>
          </a:custGeom>
          <a:ln w="9677">
            <a:solidFill>
              <a:srgbClr val="000000"/>
            </a:solidFill>
          </a:ln>
        </p:spPr>
        <p:txBody>
          <a:bodyPr wrap="square" lIns="0" tIns="0" rIns="0" bIns="0" rtlCol="0"/>
          <a:lstStyle/>
          <a:p>
            <a:endParaRPr/>
          </a:p>
        </p:txBody>
      </p:sp>
      <p:sp>
        <p:nvSpPr>
          <p:cNvPr id="33" name="object 26">
            <a:extLst>
              <a:ext uri="{FF2B5EF4-FFF2-40B4-BE49-F238E27FC236}">
                <a16:creationId xmlns:a16="http://schemas.microsoft.com/office/drawing/2014/main" id="{734649BE-21BE-DB0A-7D19-CD1DF29BE5DA}"/>
              </a:ext>
            </a:extLst>
          </p:cNvPr>
          <p:cNvSpPr/>
          <p:nvPr/>
        </p:nvSpPr>
        <p:spPr>
          <a:xfrm>
            <a:off x="2628190" y="5056086"/>
            <a:ext cx="78740" cy="83185"/>
          </a:xfrm>
          <a:custGeom>
            <a:avLst/>
            <a:gdLst/>
            <a:ahLst/>
            <a:cxnLst/>
            <a:rect l="l" t="t" r="r" b="b"/>
            <a:pathLst>
              <a:path w="78739" h="83185">
                <a:moveTo>
                  <a:pt x="57710" y="0"/>
                </a:moveTo>
                <a:lnTo>
                  <a:pt x="0" y="49759"/>
                </a:lnTo>
                <a:lnTo>
                  <a:pt x="78615" y="82589"/>
                </a:lnTo>
                <a:lnTo>
                  <a:pt x="57710" y="0"/>
                </a:lnTo>
                <a:close/>
              </a:path>
            </a:pathLst>
          </a:custGeom>
          <a:solidFill>
            <a:srgbClr val="000000"/>
          </a:solidFill>
        </p:spPr>
        <p:txBody>
          <a:bodyPr wrap="square" lIns="0" tIns="0" rIns="0" bIns="0" rtlCol="0"/>
          <a:lstStyle/>
          <a:p>
            <a:endParaRPr/>
          </a:p>
        </p:txBody>
      </p:sp>
      <p:sp>
        <p:nvSpPr>
          <p:cNvPr id="36" name="object 27">
            <a:extLst>
              <a:ext uri="{FF2B5EF4-FFF2-40B4-BE49-F238E27FC236}">
                <a16:creationId xmlns:a16="http://schemas.microsoft.com/office/drawing/2014/main" id="{F1FD25AD-70BC-59FA-3DD8-5DD26A536B1E}"/>
              </a:ext>
            </a:extLst>
          </p:cNvPr>
          <p:cNvSpPr/>
          <p:nvPr/>
        </p:nvSpPr>
        <p:spPr>
          <a:xfrm>
            <a:off x="4153016" y="4694969"/>
            <a:ext cx="0" cy="425450"/>
          </a:xfrm>
          <a:custGeom>
            <a:avLst/>
            <a:gdLst/>
            <a:ahLst/>
            <a:cxnLst/>
            <a:rect l="l" t="t" r="r" b="b"/>
            <a:pathLst>
              <a:path h="425450">
                <a:moveTo>
                  <a:pt x="0" y="0"/>
                </a:moveTo>
                <a:lnTo>
                  <a:pt x="0" y="424999"/>
                </a:lnTo>
              </a:path>
            </a:pathLst>
          </a:custGeom>
          <a:ln w="9677">
            <a:solidFill>
              <a:srgbClr val="000000"/>
            </a:solidFill>
          </a:ln>
        </p:spPr>
        <p:txBody>
          <a:bodyPr wrap="square" lIns="0" tIns="0" rIns="0" bIns="0" rtlCol="0"/>
          <a:lstStyle/>
          <a:p>
            <a:endParaRPr/>
          </a:p>
        </p:txBody>
      </p:sp>
      <p:sp>
        <p:nvSpPr>
          <p:cNvPr id="39" name="object 28">
            <a:extLst>
              <a:ext uri="{FF2B5EF4-FFF2-40B4-BE49-F238E27FC236}">
                <a16:creationId xmlns:a16="http://schemas.microsoft.com/office/drawing/2014/main" id="{970E313D-097A-A3A4-FB22-B4D6846A71CD}"/>
              </a:ext>
            </a:extLst>
          </p:cNvPr>
          <p:cNvSpPr/>
          <p:nvPr/>
        </p:nvSpPr>
        <p:spPr>
          <a:xfrm>
            <a:off x="4114916" y="5062476"/>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42" name="object 29">
            <a:extLst>
              <a:ext uri="{FF2B5EF4-FFF2-40B4-BE49-F238E27FC236}">
                <a16:creationId xmlns:a16="http://schemas.microsoft.com/office/drawing/2014/main" id="{1BE8CE20-FDFC-8FF6-33C4-37C62E4C747C}"/>
              </a:ext>
            </a:extLst>
          </p:cNvPr>
          <p:cNvSpPr/>
          <p:nvPr/>
        </p:nvSpPr>
        <p:spPr>
          <a:xfrm>
            <a:off x="5918722" y="4694969"/>
            <a:ext cx="510540" cy="434975"/>
          </a:xfrm>
          <a:custGeom>
            <a:avLst/>
            <a:gdLst/>
            <a:ahLst/>
            <a:cxnLst/>
            <a:rect l="l" t="t" r="r" b="b"/>
            <a:pathLst>
              <a:path w="510539" h="434975">
                <a:moveTo>
                  <a:pt x="510454" y="0"/>
                </a:moveTo>
                <a:lnTo>
                  <a:pt x="0" y="434379"/>
                </a:lnTo>
              </a:path>
            </a:pathLst>
          </a:custGeom>
          <a:ln w="9677">
            <a:solidFill>
              <a:srgbClr val="000000"/>
            </a:solidFill>
          </a:ln>
        </p:spPr>
        <p:txBody>
          <a:bodyPr wrap="square" lIns="0" tIns="0" rIns="0" bIns="0" rtlCol="0"/>
          <a:lstStyle/>
          <a:p>
            <a:endParaRPr/>
          </a:p>
        </p:txBody>
      </p:sp>
      <p:sp>
        <p:nvSpPr>
          <p:cNvPr id="43" name="object 30">
            <a:extLst>
              <a:ext uri="{FF2B5EF4-FFF2-40B4-BE49-F238E27FC236}">
                <a16:creationId xmlns:a16="http://schemas.microsoft.com/office/drawing/2014/main" id="{C7D4B9DD-CD56-A868-CA55-6A576063595F}"/>
              </a:ext>
            </a:extLst>
          </p:cNvPr>
          <p:cNvSpPr/>
          <p:nvPr/>
        </p:nvSpPr>
        <p:spPr>
          <a:xfrm>
            <a:off x="5907417" y="5060569"/>
            <a:ext cx="83185" cy="78740"/>
          </a:xfrm>
          <a:custGeom>
            <a:avLst/>
            <a:gdLst/>
            <a:ahLst/>
            <a:cxnLst/>
            <a:rect l="l" t="t" r="r" b="b"/>
            <a:pathLst>
              <a:path w="83185" h="78739">
                <a:moveTo>
                  <a:pt x="33340" y="0"/>
                </a:moveTo>
                <a:lnTo>
                  <a:pt x="0" y="78399"/>
                </a:lnTo>
                <a:lnTo>
                  <a:pt x="82723" y="58032"/>
                </a:lnTo>
                <a:lnTo>
                  <a:pt x="33340" y="0"/>
                </a:lnTo>
                <a:close/>
              </a:path>
            </a:pathLst>
          </a:custGeom>
          <a:solidFill>
            <a:srgbClr val="000000"/>
          </a:solidFill>
        </p:spPr>
        <p:txBody>
          <a:bodyPr wrap="square" lIns="0" tIns="0" rIns="0" bIns="0" rtlCol="0"/>
          <a:lstStyle/>
          <a:p>
            <a:endParaRPr/>
          </a:p>
        </p:txBody>
      </p:sp>
      <p:sp>
        <p:nvSpPr>
          <p:cNvPr id="44" name="object 31">
            <a:extLst>
              <a:ext uri="{FF2B5EF4-FFF2-40B4-BE49-F238E27FC236}">
                <a16:creationId xmlns:a16="http://schemas.microsoft.com/office/drawing/2014/main" id="{4015BCBB-B3CF-E6FA-0FD9-881BC32EBEC2}"/>
              </a:ext>
            </a:extLst>
          </p:cNvPr>
          <p:cNvSpPr/>
          <p:nvPr/>
        </p:nvSpPr>
        <p:spPr>
          <a:xfrm>
            <a:off x="6989457" y="4694969"/>
            <a:ext cx="675640" cy="436880"/>
          </a:xfrm>
          <a:custGeom>
            <a:avLst/>
            <a:gdLst/>
            <a:ahLst/>
            <a:cxnLst/>
            <a:rect l="l" t="t" r="r" b="b"/>
            <a:pathLst>
              <a:path w="675640" h="436879">
                <a:moveTo>
                  <a:pt x="0" y="0"/>
                </a:moveTo>
                <a:lnTo>
                  <a:pt x="675105" y="436787"/>
                </a:lnTo>
              </a:path>
            </a:pathLst>
          </a:custGeom>
          <a:ln w="9677">
            <a:solidFill>
              <a:srgbClr val="000000"/>
            </a:solidFill>
          </a:ln>
        </p:spPr>
        <p:txBody>
          <a:bodyPr wrap="square" lIns="0" tIns="0" rIns="0" bIns="0" rtlCol="0"/>
          <a:lstStyle/>
          <a:p>
            <a:endParaRPr/>
          </a:p>
        </p:txBody>
      </p:sp>
      <p:sp>
        <p:nvSpPr>
          <p:cNvPr id="45" name="object 32">
            <a:extLst>
              <a:ext uri="{FF2B5EF4-FFF2-40B4-BE49-F238E27FC236}">
                <a16:creationId xmlns:a16="http://schemas.microsoft.com/office/drawing/2014/main" id="{7465B490-7AA1-9134-49BE-362969FD8778}"/>
              </a:ext>
            </a:extLst>
          </p:cNvPr>
          <p:cNvSpPr/>
          <p:nvPr/>
        </p:nvSpPr>
        <p:spPr>
          <a:xfrm>
            <a:off x="7590583" y="5065294"/>
            <a:ext cx="85090" cy="73660"/>
          </a:xfrm>
          <a:custGeom>
            <a:avLst/>
            <a:gdLst/>
            <a:ahLst/>
            <a:cxnLst/>
            <a:rect l="l" t="t" r="r" b="b"/>
            <a:pathLst>
              <a:path w="85090" h="73660">
                <a:moveTo>
                  <a:pt x="41393" y="0"/>
                </a:moveTo>
                <a:lnTo>
                  <a:pt x="0" y="63977"/>
                </a:lnTo>
                <a:lnTo>
                  <a:pt x="84674" y="73381"/>
                </a:lnTo>
                <a:lnTo>
                  <a:pt x="41393" y="0"/>
                </a:lnTo>
                <a:close/>
              </a:path>
            </a:pathLst>
          </a:custGeom>
          <a:solidFill>
            <a:srgbClr val="000000"/>
          </a:solidFill>
        </p:spPr>
        <p:txBody>
          <a:bodyPr wrap="square" lIns="0" tIns="0" rIns="0" bIns="0" rtlCol="0"/>
          <a:lstStyle/>
          <a:p>
            <a:endParaRPr/>
          </a:p>
        </p:txBody>
      </p:sp>
      <p:sp>
        <p:nvSpPr>
          <p:cNvPr id="46" name="object 33">
            <a:extLst>
              <a:ext uri="{FF2B5EF4-FFF2-40B4-BE49-F238E27FC236}">
                <a16:creationId xmlns:a16="http://schemas.microsoft.com/office/drawing/2014/main" id="{99619206-829D-C201-CC3E-F2CE183307C8}"/>
              </a:ext>
            </a:extLst>
          </p:cNvPr>
          <p:cNvSpPr/>
          <p:nvPr/>
        </p:nvSpPr>
        <p:spPr>
          <a:xfrm>
            <a:off x="2078230" y="5570968"/>
            <a:ext cx="446405" cy="428625"/>
          </a:xfrm>
          <a:custGeom>
            <a:avLst/>
            <a:gdLst/>
            <a:ahLst/>
            <a:cxnLst/>
            <a:rect l="l" t="t" r="r" b="b"/>
            <a:pathLst>
              <a:path w="446405" h="428625">
                <a:moveTo>
                  <a:pt x="445907" y="0"/>
                </a:moveTo>
                <a:lnTo>
                  <a:pt x="0" y="428468"/>
                </a:lnTo>
              </a:path>
            </a:pathLst>
          </a:custGeom>
          <a:ln w="9677">
            <a:solidFill>
              <a:srgbClr val="000000"/>
            </a:solidFill>
          </a:ln>
        </p:spPr>
        <p:txBody>
          <a:bodyPr wrap="square" lIns="0" tIns="0" rIns="0" bIns="0" rtlCol="0"/>
          <a:lstStyle/>
          <a:p>
            <a:endParaRPr/>
          </a:p>
        </p:txBody>
      </p:sp>
      <p:sp>
        <p:nvSpPr>
          <p:cNvPr id="47" name="object 34">
            <a:extLst>
              <a:ext uri="{FF2B5EF4-FFF2-40B4-BE49-F238E27FC236}">
                <a16:creationId xmlns:a16="http://schemas.microsoft.com/office/drawing/2014/main" id="{0EF690DC-AAE9-1905-41FE-6B2151510C1F}"/>
              </a:ext>
            </a:extLst>
          </p:cNvPr>
          <p:cNvSpPr/>
          <p:nvPr/>
        </p:nvSpPr>
        <p:spPr>
          <a:xfrm>
            <a:off x="2066937" y="5930020"/>
            <a:ext cx="81915" cy="80645"/>
          </a:xfrm>
          <a:custGeom>
            <a:avLst/>
            <a:gdLst/>
            <a:ahLst/>
            <a:cxnLst/>
            <a:rect l="l" t="t" r="r" b="b"/>
            <a:pathLst>
              <a:path w="81914" h="80645">
                <a:moveTo>
                  <a:pt x="28547" y="0"/>
                </a:moveTo>
                <a:lnTo>
                  <a:pt x="0" y="80269"/>
                </a:lnTo>
                <a:lnTo>
                  <a:pt x="81343" y="54945"/>
                </a:lnTo>
                <a:lnTo>
                  <a:pt x="28547" y="0"/>
                </a:lnTo>
                <a:close/>
              </a:path>
            </a:pathLst>
          </a:custGeom>
          <a:solidFill>
            <a:srgbClr val="000000"/>
          </a:solidFill>
        </p:spPr>
        <p:txBody>
          <a:bodyPr wrap="square" lIns="0" tIns="0" rIns="0" bIns="0" rtlCol="0"/>
          <a:lstStyle/>
          <a:p>
            <a:endParaRPr/>
          </a:p>
        </p:txBody>
      </p:sp>
      <p:sp>
        <p:nvSpPr>
          <p:cNvPr id="48" name="object 35">
            <a:extLst>
              <a:ext uri="{FF2B5EF4-FFF2-40B4-BE49-F238E27FC236}">
                <a16:creationId xmlns:a16="http://schemas.microsoft.com/office/drawing/2014/main" id="{A570C8A8-9854-ECEA-5591-5CA144222DF8}"/>
              </a:ext>
            </a:extLst>
          </p:cNvPr>
          <p:cNvSpPr/>
          <p:nvPr/>
        </p:nvSpPr>
        <p:spPr>
          <a:xfrm>
            <a:off x="3008217" y="5570968"/>
            <a:ext cx="434340" cy="427990"/>
          </a:xfrm>
          <a:custGeom>
            <a:avLst/>
            <a:gdLst/>
            <a:ahLst/>
            <a:cxnLst/>
            <a:rect l="l" t="t" r="r" b="b"/>
            <a:pathLst>
              <a:path w="434339" h="427989">
                <a:moveTo>
                  <a:pt x="0" y="0"/>
                </a:moveTo>
                <a:lnTo>
                  <a:pt x="434039" y="427850"/>
                </a:lnTo>
              </a:path>
            </a:pathLst>
          </a:custGeom>
          <a:ln w="9677">
            <a:solidFill>
              <a:srgbClr val="000000"/>
            </a:solidFill>
          </a:ln>
        </p:spPr>
        <p:txBody>
          <a:bodyPr wrap="square" lIns="0" tIns="0" rIns="0" bIns="0" rtlCol="0"/>
          <a:lstStyle/>
          <a:p>
            <a:endParaRPr/>
          </a:p>
        </p:txBody>
      </p:sp>
      <p:sp>
        <p:nvSpPr>
          <p:cNvPr id="49" name="object 36">
            <a:extLst>
              <a:ext uri="{FF2B5EF4-FFF2-40B4-BE49-F238E27FC236}">
                <a16:creationId xmlns:a16="http://schemas.microsoft.com/office/drawing/2014/main" id="{4FD6D72C-DD0F-C44C-7E6E-13B5522B8C65}"/>
              </a:ext>
            </a:extLst>
          </p:cNvPr>
          <p:cNvSpPr/>
          <p:nvPr/>
        </p:nvSpPr>
        <p:spPr>
          <a:xfrm>
            <a:off x="3372497" y="5929286"/>
            <a:ext cx="81280" cy="80645"/>
          </a:xfrm>
          <a:custGeom>
            <a:avLst/>
            <a:gdLst/>
            <a:ahLst/>
            <a:cxnLst/>
            <a:rect l="l" t="t" r="r" b="b"/>
            <a:pathLst>
              <a:path w="81279" h="80645">
                <a:moveTo>
                  <a:pt x="53492" y="0"/>
                </a:moveTo>
                <a:lnTo>
                  <a:pt x="0" y="54267"/>
                </a:lnTo>
                <a:lnTo>
                  <a:pt x="81013" y="80625"/>
                </a:lnTo>
                <a:lnTo>
                  <a:pt x="53492" y="0"/>
                </a:lnTo>
                <a:close/>
              </a:path>
            </a:pathLst>
          </a:custGeom>
          <a:solidFill>
            <a:srgbClr val="000000"/>
          </a:solidFill>
        </p:spPr>
        <p:txBody>
          <a:bodyPr wrap="square" lIns="0" tIns="0" rIns="0" bIns="0" rtlCol="0"/>
          <a:lstStyle/>
          <a:p>
            <a:endParaRPr/>
          </a:p>
        </p:txBody>
      </p:sp>
      <p:sp>
        <p:nvSpPr>
          <p:cNvPr id="50" name="object 37">
            <a:extLst>
              <a:ext uri="{FF2B5EF4-FFF2-40B4-BE49-F238E27FC236}">
                <a16:creationId xmlns:a16="http://schemas.microsoft.com/office/drawing/2014/main" id="{138B1BBA-975C-60FA-F273-40C51AC26BA3}"/>
              </a:ext>
            </a:extLst>
          </p:cNvPr>
          <p:cNvSpPr/>
          <p:nvPr/>
        </p:nvSpPr>
        <p:spPr>
          <a:xfrm>
            <a:off x="4158416" y="5570968"/>
            <a:ext cx="668020" cy="432434"/>
          </a:xfrm>
          <a:custGeom>
            <a:avLst/>
            <a:gdLst/>
            <a:ahLst/>
            <a:cxnLst/>
            <a:rect l="l" t="t" r="r" b="b"/>
            <a:pathLst>
              <a:path w="668020" h="432435">
                <a:moveTo>
                  <a:pt x="0" y="0"/>
                </a:moveTo>
                <a:lnTo>
                  <a:pt x="667845" y="431951"/>
                </a:lnTo>
              </a:path>
            </a:pathLst>
          </a:custGeom>
          <a:ln w="9677">
            <a:solidFill>
              <a:srgbClr val="000000"/>
            </a:solidFill>
          </a:ln>
        </p:spPr>
        <p:txBody>
          <a:bodyPr wrap="square" lIns="0" tIns="0" rIns="0" bIns="0" rtlCol="0"/>
          <a:lstStyle/>
          <a:p>
            <a:endParaRPr/>
          </a:p>
        </p:txBody>
      </p:sp>
      <p:sp>
        <p:nvSpPr>
          <p:cNvPr id="51" name="object 38">
            <a:extLst>
              <a:ext uri="{FF2B5EF4-FFF2-40B4-BE49-F238E27FC236}">
                <a16:creationId xmlns:a16="http://schemas.microsoft.com/office/drawing/2014/main" id="{31FE431C-80F7-7CD0-7A77-214B99D3F747}"/>
              </a:ext>
            </a:extLst>
          </p:cNvPr>
          <p:cNvSpPr/>
          <p:nvPr/>
        </p:nvSpPr>
        <p:spPr>
          <a:xfrm>
            <a:off x="4752398" y="5936538"/>
            <a:ext cx="85090" cy="73660"/>
          </a:xfrm>
          <a:custGeom>
            <a:avLst/>
            <a:gdLst/>
            <a:ahLst/>
            <a:cxnLst/>
            <a:rect l="l" t="t" r="r" b="b"/>
            <a:pathLst>
              <a:path w="85089" h="73660">
                <a:moveTo>
                  <a:pt x="41384" y="0"/>
                </a:moveTo>
                <a:lnTo>
                  <a:pt x="0" y="63982"/>
                </a:lnTo>
                <a:lnTo>
                  <a:pt x="84674" y="73374"/>
                </a:lnTo>
                <a:lnTo>
                  <a:pt x="41384" y="0"/>
                </a:lnTo>
                <a:close/>
              </a:path>
            </a:pathLst>
          </a:custGeom>
          <a:solidFill>
            <a:srgbClr val="000000"/>
          </a:solidFill>
        </p:spPr>
        <p:txBody>
          <a:bodyPr wrap="square" lIns="0" tIns="0" rIns="0" bIns="0" rtlCol="0"/>
          <a:lstStyle/>
          <a:p>
            <a:endParaRPr/>
          </a:p>
        </p:txBody>
      </p:sp>
      <p:sp>
        <p:nvSpPr>
          <p:cNvPr id="52" name="object 39">
            <a:extLst>
              <a:ext uri="{FF2B5EF4-FFF2-40B4-BE49-F238E27FC236}">
                <a16:creationId xmlns:a16="http://schemas.microsoft.com/office/drawing/2014/main" id="{69014028-28D1-5F87-19EB-85E1F0D6F0C6}"/>
              </a:ext>
            </a:extLst>
          </p:cNvPr>
          <p:cNvSpPr txBox="1"/>
          <p:nvPr/>
        </p:nvSpPr>
        <p:spPr>
          <a:xfrm>
            <a:off x="8525827" y="5341812"/>
            <a:ext cx="2675890" cy="1104900"/>
          </a:xfrm>
          <a:prstGeom prst="rect">
            <a:avLst/>
          </a:prstGeom>
        </p:spPr>
        <p:txBody>
          <a:bodyPr vert="horz" wrap="square" lIns="0" tIns="5715" rIns="0" bIns="0" rtlCol="0">
            <a:spAutoFit/>
          </a:bodyPr>
          <a:lstStyle/>
          <a:p>
            <a:pPr marL="12700" marR="5080">
              <a:lnSpc>
                <a:spcPct val="119000"/>
              </a:lnSpc>
              <a:spcBef>
                <a:spcPts val="45"/>
              </a:spcBef>
            </a:pPr>
            <a:r>
              <a:rPr sz="2000" dirty="0">
                <a:latin typeface="微软雅黑" panose="020B0503020204020204" pitchFamily="34" charset="-122"/>
                <a:cs typeface="微软雅黑" panose="020B0503020204020204" pitchFamily="34" charset="-122"/>
              </a:rPr>
              <a:t>构件：主程序、子程序 连接器：调用-返回机制 拓扑结构：层次化结构</a:t>
            </a:r>
          </a:p>
        </p:txBody>
      </p:sp>
      <p:sp>
        <p:nvSpPr>
          <p:cNvPr id="7" name="矩形 6">
            <a:extLst>
              <a:ext uri="{FF2B5EF4-FFF2-40B4-BE49-F238E27FC236}">
                <a16:creationId xmlns:a16="http://schemas.microsoft.com/office/drawing/2014/main" id="{0BCA9FC8-D0D7-8FE6-BC3F-972889FD38A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51E57637-EA27-093C-D758-75A07327316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6E5E469-30CB-DC1B-80F6-E6EDFCD0D41A}"/>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D1D6D3F0-8FDF-8FF1-9D26-A7A72175C1D4}"/>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76FFB8E0-DFC6-AABB-5667-789BFB507333}"/>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1C6C16A0-E291-F1BC-F0BC-03AA165E1DB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D87AD273-B5BB-77F4-B28F-7CDC0386171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DED9CF6E-7E3A-B423-3490-4954BEF22DA3}"/>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20383C52-A4BE-DF5F-E66B-6ECF6CA26D2F}"/>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D96D454E-10B7-03AA-5E78-7BFF50C73472}"/>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7" name="图片 76">
            <a:extLst>
              <a:ext uri="{FF2B5EF4-FFF2-40B4-BE49-F238E27FC236}">
                <a16:creationId xmlns:a16="http://schemas.microsoft.com/office/drawing/2014/main" id="{7DB0B8DB-40F2-2B5C-1D4C-954FAFAAFC0E}"/>
              </a:ext>
            </a:extLst>
          </p:cNvPr>
          <p:cNvPicPr>
            <a:picLocks noChangeAspect="1"/>
          </p:cNvPicPr>
          <p:nvPr/>
        </p:nvPicPr>
        <p:blipFill>
          <a:blip r:embed="rId3"/>
          <a:stretch>
            <a:fillRect/>
          </a:stretch>
        </p:blipFill>
        <p:spPr>
          <a:xfrm>
            <a:off x="135890" y="26670"/>
            <a:ext cx="791210" cy="715645"/>
          </a:xfrm>
          <a:prstGeom prst="rect">
            <a:avLst/>
          </a:prstGeom>
        </p:spPr>
      </p:pic>
      <p:sp>
        <p:nvSpPr>
          <p:cNvPr id="78" name="TextBox 7">
            <a:extLst>
              <a:ext uri="{FF2B5EF4-FFF2-40B4-BE49-F238E27FC236}">
                <a16:creationId xmlns:a16="http://schemas.microsoft.com/office/drawing/2014/main" id="{3DEC66C9-7CDA-D72A-AF92-023DD2C9602B}"/>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79" name="直接连接符 78">
            <a:extLst>
              <a:ext uri="{FF2B5EF4-FFF2-40B4-BE49-F238E27FC236}">
                <a16:creationId xmlns:a16="http://schemas.microsoft.com/office/drawing/2014/main" id="{A78C2FC0-416F-7A2D-69F5-4B38FEBC30A2}"/>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9">
            <a:extLst>
              <a:ext uri="{FF2B5EF4-FFF2-40B4-BE49-F238E27FC236}">
                <a16:creationId xmlns:a16="http://schemas.microsoft.com/office/drawing/2014/main" id="{D5D4FCBF-D5BD-36DD-95E9-137C44463E30}"/>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81" name="直接连接符 80">
            <a:extLst>
              <a:ext uri="{FF2B5EF4-FFF2-40B4-BE49-F238E27FC236}">
                <a16:creationId xmlns:a16="http://schemas.microsoft.com/office/drawing/2014/main" id="{EC769EDD-9A29-859C-A7DB-C3CAE1A20B78}"/>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037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796934"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面向对象风格</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3">
            <a:extLst>
              <a:ext uri="{FF2B5EF4-FFF2-40B4-BE49-F238E27FC236}">
                <a16:creationId xmlns:a16="http://schemas.microsoft.com/office/drawing/2014/main" id="{AE8D6251-65C5-5577-7E0B-C92C3AD282B0}"/>
              </a:ext>
            </a:extLst>
          </p:cNvPr>
          <p:cNvSpPr txBox="1"/>
          <p:nvPr/>
        </p:nvSpPr>
        <p:spPr>
          <a:xfrm>
            <a:off x="988540" y="2120172"/>
            <a:ext cx="7840980" cy="1667123"/>
          </a:xfrm>
          <a:prstGeom prst="rect">
            <a:avLst/>
          </a:prstGeom>
        </p:spPr>
        <p:txBody>
          <a:bodyPr vert="horz" wrap="square" lIns="0" tIns="101600" rIns="0" bIns="0" rtlCol="0">
            <a:spAutoFit/>
          </a:bodyPr>
          <a:lstStyle/>
          <a:p>
            <a:pPr marL="355600" indent="-342900">
              <a:lnSpc>
                <a:spcPct val="100000"/>
              </a:lnSpc>
              <a:spcBef>
                <a:spcPts val="800"/>
              </a:spcBef>
              <a:buClr>
                <a:srgbClr val="0070C0"/>
              </a:buClr>
              <a:buFont typeface="Wingdings" panose="05000000000000000000" charset="0"/>
              <a:buChar char="p"/>
              <a:tabLst>
                <a:tab pos="354965" algn="l"/>
                <a:tab pos="355600" algn="l"/>
              </a:tabLst>
            </a:pPr>
            <a:r>
              <a:rPr sz="2200" dirty="0">
                <a:latin typeface="黑体" panose="02010609060101010101" charset="-122"/>
                <a:ea typeface="黑体" panose="02010609060101010101" charset="-122"/>
                <a:cs typeface="微软雅黑" panose="020B0503020204020204" pitchFamily="34" charset="-122"/>
              </a:rPr>
              <a:t>系统被看作是对象的集合，每个对象都有一个它自己的</a:t>
            </a:r>
            <a:r>
              <a:rPr sz="2200" dirty="0">
                <a:solidFill>
                  <a:srgbClr val="FF0000"/>
                </a:solidFill>
                <a:latin typeface="黑体" panose="02010609060101010101" charset="-122"/>
                <a:ea typeface="黑体" panose="02010609060101010101" charset="-122"/>
                <a:cs typeface="微软雅黑" panose="020B0503020204020204" pitchFamily="34" charset="-122"/>
              </a:rPr>
              <a:t>功能集合</a:t>
            </a:r>
            <a:r>
              <a:rPr sz="2200" dirty="0">
                <a:latin typeface="黑体" panose="02010609060101010101" charset="-122"/>
                <a:ea typeface="黑体" panose="02010609060101010101" charset="-122"/>
                <a:cs typeface="微软雅黑" panose="020B0503020204020204" pitchFamily="34" charset="-122"/>
              </a:rPr>
              <a:t>；</a:t>
            </a:r>
          </a:p>
          <a:p>
            <a:pPr marL="355600" indent="-342900">
              <a:lnSpc>
                <a:spcPct val="100000"/>
              </a:lnSpc>
              <a:spcBef>
                <a:spcPts val="700"/>
              </a:spcBef>
              <a:buClr>
                <a:srgbClr val="0070C0"/>
              </a:buClr>
              <a:buFont typeface="Wingdings" panose="05000000000000000000" charset="0"/>
              <a:buChar char="p"/>
              <a:tabLst>
                <a:tab pos="354965" algn="l"/>
                <a:tab pos="355600" algn="l"/>
              </a:tabLst>
            </a:pPr>
            <a:r>
              <a:rPr sz="2200" dirty="0">
                <a:latin typeface="黑体" panose="02010609060101010101" charset="-122"/>
                <a:ea typeface="黑体" panose="02010609060101010101" charset="-122"/>
                <a:cs typeface="微软雅黑" panose="020B0503020204020204" pitchFamily="34" charset="-122"/>
              </a:rPr>
              <a:t>数据及作用在数据上的操作被封装成抽象数据类型</a:t>
            </a:r>
            <a:r>
              <a:rPr sz="2200" b="1" dirty="0">
                <a:latin typeface="黑体" panose="02010609060101010101" charset="-122"/>
                <a:ea typeface="黑体" panose="02010609060101010101" charset="-122"/>
                <a:cs typeface="微软雅黑" panose="020B0503020204020204" pitchFamily="34" charset="-122"/>
              </a:rPr>
              <a:t>；</a:t>
            </a:r>
            <a:endParaRPr sz="2200" dirty="0">
              <a:latin typeface="黑体" panose="02010609060101010101" charset="-122"/>
              <a:ea typeface="黑体" panose="02010609060101010101" charset="-122"/>
              <a:cs typeface="微软雅黑" panose="020B0503020204020204" pitchFamily="34" charset="-122"/>
            </a:endParaRPr>
          </a:p>
          <a:p>
            <a:pPr marL="355600" indent="-342900">
              <a:lnSpc>
                <a:spcPct val="100000"/>
              </a:lnSpc>
              <a:spcBef>
                <a:spcPts val="700"/>
              </a:spcBef>
              <a:buClr>
                <a:srgbClr val="0070C0"/>
              </a:buClr>
              <a:buFont typeface="Wingdings" panose="05000000000000000000" charset="0"/>
              <a:buChar char="p"/>
              <a:tabLst>
                <a:tab pos="354965" algn="l"/>
                <a:tab pos="355600" algn="l"/>
              </a:tabLst>
            </a:pPr>
            <a:r>
              <a:rPr sz="2200" dirty="0">
                <a:latin typeface="黑体" panose="02010609060101010101" charset="-122"/>
                <a:ea typeface="黑体" panose="02010609060101010101" charset="-122"/>
                <a:cs typeface="微软雅黑" panose="020B0503020204020204" pitchFamily="34" charset="-122"/>
              </a:rPr>
              <a:t>只通过接口与外界交互，内部的设计决策则被封装起来</a:t>
            </a:r>
            <a:r>
              <a:rPr sz="2400" dirty="0">
                <a:latin typeface="黑体" panose="02010609060101010101" charset="-122"/>
                <a:ea typeface="黑体" panose="02010609060101010101" charset="-122"/>
                <a:cs typeface="微软雅黑" panose="020B0503020204020204" pitchFamily="34" charset="-122"/>
              </a:rPr>
              <a:t>。</a:t>
            </a:r>
          </a:p>
        </p:txBody>
      </p:sp>
      <p:sp>
        <p:nvSpPr>
          <p:cNvPr id="3" name="object 4">
            <a:extLst>
              <a:ext uri="{FF2B5EF4-FFF2-40B4-BE49-F238E27FC236}">
                <a16:creationId xmlns:a16="http://schemas.microsoft.com/office/drawing/2014/main" id="{D6ACA340-64D6-8AEB-0BCF-ED54B2885A10}"/>
              </a:ext>
            </a:extLst>
          </p:cNvPr>
          <p:cNvSpPr/>
          <p:nvPr/>
        </p:nvSpPr>
        <p:spPr>
          <a:xfrm>
            <a:off x="739742" y="4051566"/>
            <a:ext cx="4729450" cy="2500749"/>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07B10A86-12DB-0BE2-24FB-5C58CDCFA3FD}"/>
              </a:ext>
            </a:extLst>
          </p:cNvPr>
          <p:cNvSpPr txBox="1"/>
          <p:nvPr/>
        </p:nvSpPr>
        <p:spPr>
          <a:xfrm>
            <a:off x="6076950" y="4775107"/>
            <a:ext cx="5947410" cy="1131079"/>
          </a:xfrm>
          <a:prstGeom prst="rect">
            <a:avLst/>
          </a:prstGeom>
        </p:spPr>
        <p:txBody>
          <a:bodyPr vert="horz" wrap="square" lIns="0" tIns="63500" rIns="0" bIns="0" rtlCol="0">
            <a:spAutoFit/>
          </a:bodyPr>
          <a:lstStyle/>
          <a:p>
            <a:pPr marL="12700">
              <a:lnSpc>
                <a:spcPct val="100000"/>
              </a:lnSpc>
              <a:spcBef>
                <a:spcPts val="500"/>
              </a:spcBef>
            </a:pPr>
            <a:r>
              <a:rPr sz="2200" dirty="0">
                <a:latin typeface="黑体" panose="02010609060101010101" charset="-122"/>
                <a:ea typeface="黑体" panose="02010609060101010101" charset="-122"/>
                <a:cs typeface="微软雅黑" panose="020B0503020204020204" pitchFamily="34" charset="-122"/>
              </a:rPr>
              <a:t>构件：类和对象</a:t>
            </a:r>
          </a:p>
          <a:p>
            <a:pPr marL="12700">
              <a:lnSpc>
                <a:spcPct val="100000"/>
              </a:lnSpc>
              <a:spcBef>
                <a:spcPts val="400"/>
              </a:spcBef>
            </a:pPr>
            <a:r>
              <a:rPr sz="2200" dirty="0">
                <a:latin typeface="黑体" panose="02010609060101010101" charset="-122"/>
                <a:ea typeface="黑体" panose="02010609060101010101" charset="-122"/>
                <a:cs typeface="微软雅黑" panose="020B0503020204020204" pitchFamily="34" charset="-122"/>
              </a:rPr>
              <a:t>连接器：对象之间通过函数调用和消息传递实现交互</a:t>
            </a:r>
          </a:p>
        </p:txBody>
      </p:sp>
      <p:sp>
        <p:nvSpPr>
          <p:cNvPr id="7" name="矩形 6">
            <a:extLst>
              <a:ext uri="{FF2B5EF4-FFF2-40B4-BE49-F238E27FC236}">
                <a16:creationId xmlns:a16="http://schemas.microsoft.com/office/drawing/2014/main" id="{453F7BAD-0475-F7B5-F782-5D84ADB058B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4EC0057C-F1C9-7B74-5812-94B2A854E48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206452B-2439-BC5F-1A6B-1C90AC50CDA1}"/>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4B532B4E-0491-FF55-A719-3FB56B2703C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94D8C405-EC6E-7B54-C6F9-7516D973BFD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6EE51C67-71B3-BE31-DC20-A1E8A9CB9D6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50DF61A5-A18E-E481-F00E-A23A2CBCF024}"/>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3C90A11A-5E8F-13E0-DC6F-FF115465BC3B}"/>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23371392-5010-124D-3D48-44F115ADB09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B15EE0E2-792E-B8D6-4C97-B95CFA8B30E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4707614D-105C-8D74-8CF3-AE6F5545046E}"/>
              </a:ext>
            </a:extLst>
          </p:cNvPr>
          <p:cNvPicPr>
            <a:picLocks noChangeAspect="1"/>
          </p:cNvPicPr>
          <p:nvPr/>
        </p:nvPicPr>
        <p:blipFill>
          <a:blip r:embed="rId4"/>
          <a:stretch>
            <a:fillRect/>
          </a:stretch>
        </p:blipFill>
        <p:spPr>
          <a:xfrm>
            <a:off x="135890" y="26670"/>
            <a:ext cx="791210" cy="715645"/>
          </a:xfrm>
          <a:prstGeom prst="rect">
            <a:avLst/>
          </a:prstGeom>
        </p:spPr>
      </p:pic>
      <p:sp>
        <p:nvSpPr>
          <p:cNvPr id="44" name="TextBox 7">
            <a:extLst>
              <a:ext uri="{FF2B5EF4-FFF2-40B4-BE49-F238E27FC236}">
                <a16:creationId xmlns:a16="http://schemas.microsoft.com/office/drawing/2014/main" id="{882E97EF-4675-9E3F-EF3C-A092814D6F5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5" name="直接连接符 44">
            <a:extLst>
              <a:ext uri="{FF2B5EF4-FFF2-40B4-BE49-F238E27FC236}">
                <a16:creationId xmlns:a16="http://schemas.microsoft.com/office/drawing/2014/main" id="{E2836A0B-343A-39F6-FAC7-F1F263EC213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FE87E3B0-B351-01CA-B067-450ED786B114}"/>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7" name="直接连接符 46">
            <a:extLst>
              <a:ext uri="{FF2B5EF4-FFF2-40B4-BE49-F238E27FC236}">
                <a16:creationId xmlns:a16="http://schemas.microsoft.com/office/drawing/2014/main" id="{A589B883-A29F-4B27-D3E7-AF14B0171F88}"/>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6220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86662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管道</a:t>
              </a:r>
              <a:r>
                <a:rPr lang="en-US" altLang="zh-CN" sz="2400" b="1" dirty="0">
                  <a:latin typeface="Arial" panose="020B0604020202020204" pitchFamily="34" charset="0"/>
                  <a:ea typeface="微软雅黑" panose="020B0503020204020204" pitchFamily="34" charset="-122"/>
                  <a:sym typeface="Arial" panose="020B0604020202020204" pitchFamily="34" charset="0"/>
                </a:rPr>
                <a:t>-</a:t>
              </a:r>
              <a:r>
                <a:rPr lang="zh-CN" altLang="en-US" sz="2400" b="1" dirty="0">
                  <a:latin typeface="Arial" panose="020B0604020202020204" pitchFamily="34" charset="0"/>
                  <a:ea typeface="微软雅黑" panose="020B0503020204020204" pitchFamily="34" charset="-122"/>
                  <a:sym typeface="Arial" panose="020B0604020202020204" pitchFamily="34" charset="0"/>
                </a:rPr>
                <a:t>过滤器风格</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3">
            <a:extLst>
              <a:ext uri="{FF2B5EF4-FFF2-40B4-BE49-F238E27FC236}">
                <a16:creationId xmlns:a16="http://schemas.microsoft.com/office/drawing/2014/main" id="{AD36FFFA-B9D9-4880-2C9E-C9CD8EE4C267}"/>
              </a:ext>
            </a:extLst>
          </p:cNvPr>
          <p:cNvSpPr txBox="1"/>
          <p:nvPr/>
        </p:nvSpPr>
        <p:spPr>
          <a:xfrm>
            <a:off x="1002338" y="2124983"/>
            <a:ext cx="10280650" cy="778418"/>
          </a:xfrm>
          <a:prstGeom prst="rect">
            <a:avLst/>
          </a:prstGeom>
        </p:spPr>
        <p:txBody>
          <a:bodyPr vert="horz" wrap="square" lIns="0" tIns="12065" rIns="0" bIns="0" rtlCol="0">
            <a:spAutoFit/>
          </a:bodyPr>
          <a:lstStyle/>
          <a:p>
            <a:pPr marL="12700" marR="5080">
              <a:lnSpc>
                <a:spcPct val="118000"/>
              </a:lnSpc>
              <a:spcBef>
                <a:spcPts val="95"/>
              </a:spcBef>
            </a:pPr>
            <a:r>
              <a:rPr sz="2200" spc="20" dirty="0">
                <a:solidFill>
                  <a:srgbClr val="0000CC"/>
                </a:solidFill>
                <a:latin typeface="微软雅黑" panose="020B0503020204020204" pitchFamily="34" charset="-122"/>
                <a:cs typeface="微软雅黑" panose="020B0503020204020204" pitchFamily="34" charset="-122"/>
              </a:rPr>
              <a:t>管道</a:t>
            </a:r>
            <a:r>
              <a:rPr sz="2200" spc="20" dirty="0">
                <a:solidFill>
                  <a:srgbClr val="0329D6"/>
                </a:solidFill>
                <a:latin typeface="Calibri" panose="020F0502020204030204"/>
                <a:cs typeface="Calibri" panose="020F0502020204030204"/>
              </a:rPr>
              <a:t>-</a:t>
            </a:r>
            <a:r>
              <a:rPr sz="2200" spc="20" dirty="0">
                <a:solidFill>
                  <a:srgbClr val="0000CC"/>
                </a:solidFill>
                <a:latin typeface="微软雅黑" panose="020B0503020204020204" pitchFamily="34" charset="-122"/>
                <a:cs typeface="微软雅黑" panose="020B0503020204020204" pitchFamily="34" charset="-122"/>
              </a:rPr>
              <a:t>过滤器风格</a:t>
            </a:r>
            <a:r>
              <a:rPr sz="2200" spc="20" dirty="0">
                <a:latin typeface="微软雅黑" panose="020B0503020204020204" pitchFamily="34" charset="-122"/>
                <a:cs typeface="微软雅黑" panose="020B0503020204020204" pitchFamily="34" charset="-122"/>
              </a:rPr>
              <a:t>把系统任务分成若干连续的处理步骤，这些步骤由通过系统 </a:t>
            </a:r>
            <a:r>
              <a:rPr sz="2200" dirty="0">
                <a:latin typeface="微软雅黑" panose="020B0503020204020204" pitchFamily="34" charset="-122"/>
                <a:cs typeface="微软雅黑" panose="020B0503020204020204" pitchFamily="34" charset="-122"/>
              </a:rPr>
              <a:t>的数据流连接，一个步骤的输出是下一个步骤的输入。</a:t>
            </a:r>
          </a:p>
        </p:txBody>
      </p:sp>
      <p:sp>
        <p:nvSpPr>
          <p:cNvPr id="3" name="object 4">
            <a:extLst>
              <a:ext uri="{FF2B5EF4-FFF2-40B4-BE49-F238E27FC236}">
                <a16:creationId xmlns:a16="http://schemas.microsoft.com/office/drawing/2014/main" id="{FA52944D-5FE1-2DCB-994D-6D8E77A01575}"/>
              </a:ext>
            </a:extLst>
          </p:cNvPr>
          <p:cNvSpPr/>
          <p:nvPr/>
        </p:nvSpPr>
        <p:spPr>
          <a:xfrm>
            <a:off x="2835417" y="4619368"/>
            <a:ext cx="1081405" cy="720725"/>
          </a:xfrm>
          <a:custGeom>
            <a:avLst/>
            <a:gdLst/>
            <a:ahLst/>
            <a:cxnLst/>
            <a:rect l="l" t="t" r="r" b="b"/>
            <a:pathLst>
              <a:path w="1081404" h="720725">
                <a:moveTo>
                  <a:pt x="0" y="0"/>
                </a:moveTo>
                <a:lnTo>
                  <a:pt x="1081087" y="0"/>
                </a:lnTo>
                <a:lnTo>
                  <a:pt x="1081087" y="720724"/>
                </a:lnTo>
                <a:lnTo>
                  <a:pt x="0" y="720724"/>
                </a:lnTo>
                <a:lnTo>
                  <a:pt x="0" y="0"/>
                </a:lnTo>
                <a:close/>
              </a:path>
            </a:pathLst>
          </a:custGeom>
          <a:solidFill>
            <a:srgbClr val="ECEBEB"/>
          </a:solidFill>
        </p:spPr>
        <p:txBody>
          <a:bodyPr wrap="square" lIns="0" tIns="0" rIns="0" bIns="0" rtlCol="0"/>
          <a:lstStyle/>
          <a:p>
            <a:endParaRPr/>
          </a:p>
        </p:txBody>
      </p:sp>
      <p:sp>
        <p:nvSpPr>
          <p:cNvPr id="4" name="object 5">
            <a:extLst>
              <a:ext uri="{FF2B5EF4-FFF2-40B4-BE49-F238E27FC236}">
                <a16:creationId xmlns:a16="http://schemas.microsoft.com/office/drawing/2014/main" id="{5C8E4E2F-BB2F-FF42-0E91-ADEF2F69EF29}"/>
              </a:ext>
            </a:extLst>
          </p:cNvPr>
          <p:cNvSpPr/>
          <p:nvPr/>
        </p:nvSpPr>
        <p:spPr>
          <a:xfrm>
            <a:off x="2835417" y="4619368"/>
            <a:ext cx="1098550" cy="732790"/>
          </a:xfrm>
          <a:custGeom>
            <a:avLst/>
            <a:gdLst/>
            <a:ahLst/>
            <a:cxnLst/>
            <a:rect l="l" t="t" r="r" b="b"/>
            <a:pathLst>
              <a:path w="1098550" h="732789">
                <a:moveTo>
                  <a:pt x="0" y="0"/>
                </a:moveTo>
                <a:lnTo>
                  <a:pt x="1098385" y="0"/>
                </a:lnTo>
                <a:lnTo>
                  <a:pt x="1098385" y="732256"/>
                </a:lnTo>
                <a:lnTo>
                  <a:pt x="0" y="732256"/>
                </a:lnTo>
                <a:lnTo>
                  <a:pt x="0" y="0"/>
                </a:lnTo>
                <a:close/>
              </a:path>
            </a:pathLst>
          </a:custGeom>
          <a:ln w="29032">
            <a:solidFill>
              <a:srgbClr val="D81E00"/>
            </a:solidFill>
          </a:ln>
        </p:spPr>
        <p:txBody>
          <a:bodyPr wrap="square" lIns="0" tIns="0" rIns="0" bIns="0" rtlCol="0"/>
          <a:lstStyle/>
          <a:p>
            <a:endParaRPr/>
          </a:p>
        </p:txBody>
      </p:sp>
      <p:sp>
        <p:nvSpPr>
          <p:cNvPr id="5" name="object 6">
            <a:extLst>
              <a:ext uri="{FF2B5EF4-FFF2-40B4-BE49-F238E27FC236}">
                <a16:creationId xmlns:a16="http://schemas.microsoft.com/office/drawing/2014/main" id="{B16C9072-9F94-B9F9-7D98-EE129DAE00C4}"/>
              </a:ext>
            </a:extLst>
          </p:cNvPr>
          <p:cNvSpPr/>
          <p:nvPr/>
        </p:nvSpPr>
        <p:spPr>
          <a:xfrm>
            <a:off x="4708666" y="3977208"/>
            <a:ext cx="1081405" cy="720725"/>
          </a:xfrm>
          <a:custGeom>
            <a:avLst/>
            <a:gdLst/>
            <a:ahLst/>
            <a:cxnLst/>
            <a:rect l="l" t="t" r="r" b="b"/>
            <a:pathLst>
              <a:path w="1081404" h="720725">
                <a:moveTo>
                  <a:pt x="0" y="0"/>
                </a:moveTo>
                <a:lnTo>
                  <a:pt x="1081087" y="0"/>
                </a:lnTo>
                <a:lnTo>
                  <a:pt x="1081087" y="720725"/>
                </a:lnTo>
                <a:lnTo>
                  <a:pt x="0" y="720725"/>
                </a:lnTo>
                <a:lnTo>
                  <a:pt x="0" y="0"/>
                </a:lnTo>
                <a:close/>
              </a:path>
            </a:pathLst>
          </a:custGeom>
          <a:solidFill>
            <a:srgbClr val="ECEBEB"/>
          </a:solidFill>
        </p:spPr>
        <p:txBody>
          <a:bodyPr wrap="square" lIns="0" tIns="0" rIns="0" bIns="0" rtlCol="0"/>
          <a:lstStyle/>
          <a:p>
            <a:endParaRPr/>
          </a:p>
        </p:txBody>
      </p:sp>
      <p:sp>
        <p:nvSpPr>
          <p:cNvPr id="8" name="object 7">
            <a:extLst>
              <a:ext uri="{FF2B5EF4-FFF2-40B4-BE49-F238E27FC236}">
                <a16:creationId xmlns:a16="http://schemas.microsoft.com/office/drawing/2014/main" id="{80251AC9-8017-8031-5BED-E66236FF0929}"/>
              </a:ext>
            </a:extLst>
          </p:cNvPr>
          <p:cNvSpPr/>
          <p:nvPr/>
        </p:nvSpPr>
        <p:spPr>
          <a:xfrm>
            <a:off x="4708665" y="3977208"/>
            <a:ext cx="1098550" cy="732790"/>
          </a:xfrm>
          <a:custGeom>
            <a:avLst/>
            <a:gdLst/>
            <a:ahLst/>
            <a:cxnLst/>
            <a:rect l="l" t="t" r="r" b="b"/>
            <a:pathLst>
              <a:path w="1098550" h="732789">
                <a:moveTo>
                  <a:pt x="0" y="0"/>
                </a:moveTo>
                <a:lnTo>
                  <a:pt x="1098385" y="0"/>
                </a:lnTo>
                <a:lnTo>
                  <a:pt x="1098385" y="732256"/>
                </a:lnTo>
                <a:lnTo>
                  <a:pt x="0" y="732256"/>
                </a:lnTo>
                <a:lnTo>
                  <a:pt x="0" y="0"/>
                </a:lnTo>
                <a:close/>
              </a:path>
            </a:pathLst>
          </a:custGeom>
          <a:ln w="29032">
            <a:solidFill>
              <a:srgbClr val="D81E00"/>
            </a:solidFill>
          </a:ln>
        </p:spPr>
        <p:txBody>
          <a:bodyPr wrap="square" lIns="0" tIns="0" rIns="0" bIns="0" rtlCol="0"/>
          <a:lstStyle/>
          <a:p>
            <a:endParaRPr/>
          </a:p>
        </p:txBody>
      </p:sp>
      <p:sp>
        <p:nvSpPr>
          <p:cNvPr id="10" name="object 8">
            <a:extLst>
              <a:ext uri="{FF2B5EF4-FFF2-40B4-BE49-F238E27FC236}">
                <a16:creationId xmlns:a16="http://schemas.microsoft.com/office/drawing/2014/main" id="{4215D984-DE75-E842-E75E-53EA2DEF9032}"/>
              </a:ext>
            </a:extLst>
          </p:cNvPr>
          <p:cNvSpPr/>
          <p:nvPr/>
        </p:nvSpPr>
        <p:spPr>
          <a:xfrm>
            <a:off x="4708666" y="5272608"/>
            <a:ext cx="1081405" cy="720725"/>
          </a:xfrm>
          <a:custGeom>
            <a:avLst/>
            <a:gdLst/>
            <a:ahLst/>
            <a:cxnLst/>
            <a:rect l="l" t="t" r="r" b="b"/>
            <a:pathLst>
              <a:path w="1081404" h="720725">
                <a:moveTo>
                  <a:pt x="0" y="0"/>
                </a:moveTo>
                <a:lnTo>
                  <a:pt x="1081087" y="0"/>
                </a:lnTo>
                <a:lnTo>
                  <a:pt x="1081087" y="720724"/>
                </a:lnTo>
                <a:lnTo>
                  <a:pt x="0" y="720724"/>
                </a:lnTo>
                <a:lnTo>
                  <a:pt x="0" y="0"/>
                </a:lnTo>
                <a:close/>
              </a:path>
            </a:pathLst>
          </a:custGeom>
          <a:solidFill>
            <a:srgbClr val="ECEBEB"/>
          </a:solidFill>
        </p:spPr>
        <p:txBody>
          <a:bodyPr wrap="square" lIns="0" tIns="0" rIns="0" bIns="0" rtlCol="0"/>
          <a:lstStyle/>
          <a:p>
            <a:endParaRPr/>
          </a:p>
        </p:txBody>
      </p:sp>
      <p:sp>
        <p:nvSpPr>
          <p:cNvPr id="15" name="object 9">
            <a:extLst>
              <a:ext uri="{FF2B5EF4-FFF2-40B4-BE49-F238E27FC236}">
                <a16:creationId xmlns:a16="http://schemas.microsoft.com/office/drawing/2014/main" id="{899A30FF-74A8-8A3D-8AC7-6044B2662403}"/>
              </a:ext>
            </a:extLst>
          </p:cNvPr>
          <p:cNvSpPr/>
          <p:nvPr/>
        </p:nvSpPr>
        <p:spPr>
          <a:xfrm>
            <a:off x="4708665" y="5272608"/>
            <a:ext cx="1098550" cy="732790"/>
          </a:xfrm>
          <a:custGeom>
            <a:avLst/>
            <a:gdLst/>
            <a:ahLst/>
            <a:cxnLst/>
            <a:rect l="l" t="t" r="r" b="b"/>
            <a:pathLst>
              <a:path w="1098550" h="732789">
                <a:moveTo>
                  <a:pt x="0" y="0"/>
                </a:moveTo>
                <a:lnTo>
                  <a:pt x="1098385" y="0"/>
                </a:lnTo>
                <a:lnTo>
                  <a:pt x="1098385" y="732256"/>
                </a:lnTo>
                <a:lnTo>
                  <a:pt x="0" y="732256"/>
                </a:lnTo>
                <a:lnTo>
                  <a:pt x="0" y="0"/>
                </a:lnTo>
                <a:close/>
              </a:path>
            </a:pathLst>
          </a:custGeom>
          <a:ln w="29032">
            <a:solidFill>
              <a:srgbClr val="D81E00"/>
            </a:solidFill>
          </a:ln>
        </p:spPr>
        <p:txBody>
          <a:bodyPr wrap="square" lIns="0" tIns="0" rIns="0" bIns="0" rtlCol="0"/>
          <a:lstStyle/>
          <a:p>
            <a:endParaRPr/>
          </a:p>
        </p:txBody>
      </p:sp>
      <p:sp>
        <p:nvSpPr>
          <p:cNvPr id="17" name="object 10">
            <a:extLst>
              <a:ext uri="{FF2B5EF4-FFF2-40B4-BE49-F238E27FC236}">
                <a16:creationId xmlns:a16="http://schemas.microsoft.com/office/drawing/2014/main" id="{C245D6AF-042A-AEC8-748F-C66030003134}"/>
              </a:ext>
            </a:extLst>
          </p:cNvPr>
          <p:cNvSpPr/>
          <p:nvPr/>
        </p:nvSpPr>
        <p:spPr>
          <a:xfrm>
            <a:off x="6435866" y="4624908"/>
            <a:ext cx="1081405" cy="720725"/>
          </a:xfrm>
          <a:custGeom>
            <a:avLst/>
            <a:gdLst/>
            <a:ahLst/>
            <a:cxnLst/>
            <a:rect l="l" t="t" r="r" b="b"/>
            <a:pathLst>
              <a:path w="1081404" h="720725">
                <a:moveTo>
                  <a:pt x="0" y="0"/>
                </a:moveTo>
                <a:lnTo>
                  <a:pt x="1081087" y="0"/>
                </a:lnTo>
                <a:lnTo>
                  <a:pt x="1081087" y="720725"/>
                </a:lnTo>
                <a:lnTo>
                  <a:pt x="0" y="720725"/>
                </a:lnTo>
                <a:lnTo>
                  <a:pt x="0" y="0"/>
                </a:lnTo>
                <a:close/>
              </a:path>
            </a:pathLst>
          </a:custGeom>
          <a:solidFill>
            <a:srgbClr val="ECEBEB"/>
          </a:solidFill>
        </p:spPr>
        <p:txBody>
          <a:bodyPr wrap="square" lIns="0" tIns="0" rIns="0" bIns="0" rtlCol="0"/>
          <a:lstStyle/>
          <a:p>
            <a:endParaRPr/>
          </a:p>
        </p:txBody>
      </p:sp>
      <p:sp>
        <p:nvSpPr>
          <p:cNvPr id="18" name="object 11">
            <a:extLst>
              <a:ext uri="{FF2B5EF4-FFF2-40B4-BE49-F238E27FC236}">
                <a16:creationId xmlns:a16="http://schemas.microsoft.com/office/drawing/2014/main" id="{FF2390A4-844D-E973-587B-87E21421A57C}"/>
              </a:ext>
            </a:extLst>
          </p:cNvPr>
          <p:cNvSpPr/>
          <p:nvPr/>
        </p:nvSpPr>
        <p:spPr>
          <a:xfrm>
            <a:off x="6435866" y="4624908"/>
            <a:ext cx="1098550" cy="732790"/>
          </a:xfrm>
          <a:custGeom>
            <a:avLst/>
            <a:gdLst/>
            <a:ahLst/>
            <a:cxnLst/>
            <a:rect l="l" t="t" r="r" b="b"/>
            <a:pathLst>
              <a:path w="1098550" h="732789">
                <a:moveTo>
                  <a:pt x="0" y="0"/>
                </a:moveTo>
                <a:lnTo>
                  <a:pt x="1098385" y="0"/>
                </a:lnTo>
                <a:lnTo>
                  <a:pt x="1098385" y="732256"/>
                </a:lnTo>
                <a:lnTo>
                  <a:pt x="0" y="732256"/>
                </a:lnTo>
                <a:lnTo>
                  <a:pt x="0" y="0"/>
                </a:lnTo>
                <a:close/>
              </a:path>
            </a:pathLst>
          </a:custGeom>
          <a:ln w="29032">
            <a:solidFill>
              <a:srgbClr val="D81E00"/>
            </a:solidFill>
          </a:ln>
        </p:spPr>
        <p:txBody>
          <a:bodyPr wrap="square" lIns="0" tIns="0" rIns="0" bIns="0" rtlCol="0"/>
          <a:lstStyle/>
          <a:p>
            <a:endParaRPr/>
          </a:p>
        </p:txBody>
      </p:sp>
      <p:sp>
        <p:nvSpPr>
          <p:cNvPr id="19" name="object 12">
            <a:extLst>
              <a:ext uri="{FF2B5EF4-FFF2-40B4-BE49-F238E27FC236}">
                <a16:creationId xmlns:a16="http://schemas.microsoft.com/office/drawing/2014/main" id="{F326A9E8-A481-4B89-79E1-86DFA67DB198}"/>
              </a:ext>
            </a:extLst>
          </p:cNvPr>
          <p:cNvSpPr/>
          <p:nvPr/>
        </p:nvSpPr>
        <p:spPr>
          <a:xfrm>
            <a:off x="8236089" y="4624908"/>
            <a:ext cx="1081405" cy="720725"/>
          </a:xfrm>
          <a:custGeom>
            <a:avLst/>
            <a:gdLst/>
            <a:ahLst/>
            <a:cxnLst/>
            <a:rect l="l" t="t" r="r" b="b"/>
            <a:pathLst>
              <a:path w="1081404" h="720725">
                <a:moveTo>
                  <a:pt x="0" y="0"/>
                </a:moveTo>
                <a:lnTo>
                  <a:pt x="1081087" y="0"/>
                </a:lnTo>
                <a:lnTo>
                  <a:pt x="1081087" y="720725"/>
                </a:lnTo>
                <a:lnTo>
                  <a:pt x="0" y="720725"/>
                </a:lnTo>
                <a:lnTo>
                  <a:pt x="0" y="0"/>
                </a:lnTo>
                <a:close/>
              </a:path>
            </a:pathLst>
          </a:custGeom>
          <a:solidFill>
            <a:srgbClr val="ECEBEB"/>
          </a:solidFill>
        </p:spPr>
        <p:txBody>
          <a:bodyPr wrap="square" lIns="0" tIns="0" rIns="0" bIns="0" rtlCol="0"/>
          <a:lstStyle/>
          <a:p>
            <a:endParaRPr/>
          </a:p>
        </p:txBody>
      </p:sp>
      <p:sp>
        <p:nvSpPr>
          <p:cNvPr id="20" name="object 13">
            <a:extLst>
              <a:ext uri="{FF2B5EF4-FFF2-40B4-BE49-F238E27FC236}">
                <a16:creationId xmlns:a16="http://schemas.microsoft.com/office/drawing/2014/main" id="{F7511C79-1371-69CE-4E80-4639ACFFC190}"/>
              </a:ext>
            </a:extLst>
          </p:cNvPr>
          <p:cNvSpPr/>
          <p:nvPr/>
        </p:nvSpPr>
        <p:spPr>
          <a:xfrm>
            <a:off x="8236089" y="4624908"/>
            <a:ext cx="1098550" cy="732790"/>
          </a:xfrm>
          <a:custGeom>
            <a:avLst/>
            <a:gdLst/>
            <a:ahLst/>
            <a:cxnLst/>
            <a:rect l="l" t="t" r="r" b="b"/>
            <a:pathLst>
              <a:path w="1098550" h="732789">
                <a:moveTo>
                  <a:pt x="0" y="0"/>
                </a:moveTo>
                <a:lnTo>
                  <a:pt x="1098385" y="0"/>
                </a:lnTo>
                <a:lnTo>
                  <a:pt x="1098385" y="732256"/>
                </a:lnTo>
                <a:lnTo>
                  <a:pt x="0" y="732256"/>
                </a:lnTo>
                <a:lnTo>
                  <a:pt x="0" y="0"/>
                </a:lnTo>
                <a:close/>
              </a:path>
            </a:pathLst>
          </a:custGeom>
          <a:ln w="29032">
            <a:solidFill>
              <a:srgbClr val="D81E00"/>
            </a:solidFill>
          </a:ln>
        </p:spPr>
        <p:txBody>
          <a:bodyPr wrap="square" lIns="0" tIns="0" rIns="0" bIns="0" rtlCol="0"/>
          <a:lstStyle/>
          <a:p>
            <a:endParaRPr/>
          </a:p>
        </p:txBody>
      </p:sp>
      <p:sp>
        <p:nvSpPr>
          <p:cNvPr id="21" name="object 14">
            <a:extLst>
              <a:ext uri="{FF2B5EF4-FFF2-40B4-BE49-F238E27FC236}">
                <a16:creationId xmlns:a16="http://schemas.microsoft.com/office/drawing/2014/main" id="{2E463DA4-B976-B49A-51EE-349E6793D450}"/>
              </a:ext>
            </a:extLst>
          </p:cNvPr>
          <p:cNvSpPr/>
          <p:nvPr/>
        </p:nvSpPr>
        <p:spPr>
          <a:xfrm>
            <a:off x="7516955" y="4985269"/>
            <a:ext cx="730885" cy="0"/>
          </a:xfrm>
          <a:custGeom>
            <a:avLst/>
            <a:gdLst/>
            <a:ahLst/>
            <a:cxnLst/>
            <a:rect l="l" t="t" r="r" b="b"/>
            <a:pathLst>
              <a:path w="730884">
                <a:moveTo>
                  <a:pt x="0" y="0"/>
                </a:moveTo>
                <a:lnTo>
                  <a:pt x="730642" y="0"/>
                </a:lnTo>
              </a:path>
            </a:pathLst>
          </a:custGeom>
          <a:ln w="9677">
            <a:solidFill>
              <a:srgbClr val="000000"/>
            </a:solidFill>
          </a:ln>
        </p:spPr>
        <p:txBody>
          <a:bodyPr wrap="square" lIns="0" tIns="0" rIns="0" bIns="0" rtlCol="0"/>
          <a:lstStyle/>
          <a:p>
            <a:endParaRPr/>
          </a:p>
        </p:txBody>
      </p:sp>
      <p:sp>
        <p:nvSpPr>
          <p:cNvPr id="22" name="object 15">
            <a:extLst>
              <a:ext uri="{FF2B5EF4-FFF2-40B4-BE49-F238E27FC236}">
                <a16:creationId xmlns:a16="http://schemas.microsoft.com/office/drawing/2014/main" id="{40F6E006-552D-25EF-8DC8-ED06E0C1A234}"/>
              </a:ext>
            </a:extLst>
          </p:cNvPr>
          <p:cNvSpPr txBox="1"/>
          <p:nvPr/>
        </p:nvSpPr>
        <p:spPr>
          <a:xfrm>
            <a:off x="6697871" y="3816583"/>
            <a:ext cx="1986914"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CC0000"/>
                </a:solidFill>
                <a:latin typeface="Arial" panose="020B0604020202020204"/>
                <a:cs typeface="Arial" panose="020B0604020202020204"/>
              </a:rPr>
              <a:t>Filters</a:t>
            </a:r>
            <a:r>
              <a:rPr sz="2000" spc="-5" dirty="0">
                <a:solidFill>
                  <a:srgbClr val="D81E00"/>
                </a:solidFill>
                <a:latin typeface="微软雅黑" panose="020B0503020204020204" pitchFamily="34" charset="-122"/>
                <a:cs typeface="微软雅黑" panose="020B0503020204020204" pitchFamily="34" charset="-122"/>
              </a:rPr>
              <a:t>（</a:t>
            </a:r>
            <a:r>
              <a:rPr sz="2000" dirty="0">
                <a:solidFill>
                  <a:srgbClr val="D81E00"/>
                </a:solidFill>
                <a:latin typeface="微软雅黑" panose="020B0503020204020204" pitchFamily="34" charset="-122"/>
                <a:cs typeface="微软雅黑" panose="020B0503020204020204" pitchFamily="34" charset="-122"/>
              </a:rPr>
              <a:t>过滤器）</a:t>
            </a:r>
            <a:endParaRPr sz="2000">
              <a:latin typeface="微软雅黑" panose="020B0503020204020204" pitchFamily="34" charset="-122"/>
              <a:cs typeface="微软雅黑" panose="020B0503020204020204" pitchFamily="34" charset="-122"/>
            </a:endParaRPr>
          </a:p>
        </p:txBody>
      </p:sp>
      <p:sp>
        <p:nvSpPr>
          <p:cNvPr id="23" name="object 16">
            <a:extLst>
              <a:ext uri="{FF2B5EF4-FFF2-40B4-BE49-F238E27FC236}">
                <a16:creationId xmlns:a16="http://schemas.microsoft.com/office/drawing/2014/main" id="{6AE8794E-623C-0582-21A7-9F71A1F5CB8C}"/>
              </a:ext>
            </a:extLst>
          </p:cNvPr>
          <p:cNvSpPr txBox="1"/>
          <p:nvPr/>
        </p:nvSpPr>
        <p:spPr>
          <a:xfrm>
            <a:off x="3476823" y="3586978"/>
            <a:ext cx="167703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0000CC"/>
                </a:solidFill>
                <a:latin typeface="Arial" panose="020B0604020202020204"/>
                <a:cs typeface="Arial" panose="020B0604020202020204"/>
              </a:rPr>
              <a:t>Pipe</a:t>
            </a:r>
            <a:r>
              <a:rPr sz="2000" spc="-5" dirty="0">
                <a:solidFill>
                  <a:srgbClr val="0000CC"/>
                </a:solidFill>
                <a:latin typeface="Arial" panose="020B0604020202020204"/>
                <a:cs typeface="Arial" panose="020B0604020202020204"/>
              </a:rPr>
              <a:t>s</a:t>
            </a:r>
            <a:r>
              <a:rPr sz="2000" dirty="0">
                <a:solidFill>
                  <a:srgbClr val="0000CC"/>
                </a:solidFill>
                <a:latin typeface="微软雅黑" panose="020B0503020204020204" pitchFamily="34" charset="-122"/>
                <a:cs typeface="微软雅黑" panose="020B0503020204020204" pitchFamily="34" charset="-122"/>
              </a:rPr>
              <a:t>（管道）</a:t>
            </a:r>
            <a:endParaRPr sz="2000">
              <a:latin typeface="微软雅黑" panose="020B0503020204020204" pitchFamily="34" charset="-122"/>
              <a:cs typeface="微软雅黑" panose="020B0503020204020204" pitchFamily="34" charset="-122"/>
            </a:endParaRPr>
          </a:p>
        </p:txBody>
      </p:sp>
      <p:sp>
        <p:nvSpPr>
          <p:cNvPr id="24" name="object 17">
            <a:extLst>
              <a:ext uri="{FF2B5EF4-FFF2-40B4-BE49-F238E27FC236}">
                <a16:creationId xmlns:a16="http://schemas.microsoft.com/office/drawing/2014/main" id="{86E9645B-1EBD-312D-B75E-46BFB58FF1BE}"/>
              </a:ext>
            </a:extLst>
          </p:cNvPr>
          <p:cNvSpPr/>
          <p:nvPr/>
        </p:nvSpPr>
        <p:spPr>
          <a:xfrm>
            <a:off x="7516955" y="4985269"/>
            <a:ext cx="701675" cy="0"/>
          </a:xfrm>
          <a:custGeom>
            <a:avLst/>
            <a:gdLst/>
            <a:ahLst/>
            <a:cxnLst/>
            <a:rect l="l" t="t" r="r" b="b"/>
            <a:pathLst>
              <a:path w="701675">
                <a:moveTo>
                  <a:pt x="0" y="0"/>
                </a:moveTo>
                <a:lnTo>
                  <a:pt x="701611" y="0"/>
                </a:lnTo>
              </a:path>
            </a:pathLst>
          </a:custGeom>
          <a:ln w="29032">
            <a:solidFill>
              <a:srgbClr val="0329D6"/>
            </a:solidFill>
          </a:ln>
        </p:spPr>
        <p:txBody>
          <a:bodyPr wrap="square" lIns="0" tIns="0" rIns="0" bIns="0" rtlCol="0"/>
          <a:lstStyle/>
          <a:p>
            <a:endParaRPr/>
          </a:p>
        </p:txBody>
      </p:sp>
      <p:sp>
        <p:nvSpPr>
          <p:cNvPr id="25" name="object 18">
            <a:extLst>
              <a:ext uri="{FF2B5EF4-FFF2-40B4-BE49-F238E27FC236}">
                <a16:creationId xmlns:a16="http://schemas.microsoft.com/office/drawing/2014/main" id="{2FC577BC-88CD-898F-CDFC-2B8D547DA457}"/>
              </a:ext>
            </a:extLst>
          </p:cNvPr>
          <p:cNvSpPr/>
          <p:nvPr/>
        </p:nvSpPr>
        <p:spPr>
          <a:xfrm>
            <a:off x="8150367" y="4942407"/>
            <a:ext cx="85725" cy="85725"/>
          </a:xfrm>
          <a:custGeom>
            <a:avLst/>
            <a:gdLst/>
            <a:ahLst/>
            <a:cxnLst/>
            <a:rect l="l" t="t" r="r" b="b"/>
            <a:pathLst>
              <a:path w="85725" h="85725">
                <a:moveTo>
                  <a:pt x="0" y="0"/>
                </a:moveTo>
                <a:lnTo>
                  <a:pt x="0" y="85724"/>
                </a:lnTo>
                <a:lnTo>
                  <a:pt x="85725" y="42862"/>
                </a:lnTo>
                <a:lnTo>
                  <a:pt x="0" y="0"/>
                </a:lnTo>
                <a:close/>
              </a:path>
            </a:pathLst>
          </a:custGeom>
          <a:solidFill>
            <a:srgbClr val="0329D6"/>
          </a:solidFill>
        </p:spPr>
        <p:txBody>
          <a:bodyPr wrap="square" lIns="0" tIns="0" rIns="0" bIns="0" rtlCol="0"/>
          <a:lstStyle/>
          <a:p>
            <a:endParaRPr/>
          </a:p>
        </p:txBody>
      </p:sp>
      <p:sp>
        <p:nvSpPr>
          <p:cNvPr id="26" name="object 19">
            <a:extLst>
              <a:ext uri="{FF2B5EF4-FFF2-40B4-BE49-F238E27FC236}">
                <a16:creationId xmlns:a16="http://schemas.microsoft.com/office/drawing/2014/main" id="{9870CE70-58AE-52DD-3CBE-6572EFE6FD98}"/>
              </a:ext>
            </a:extLst>
          </p:cNvPr>
          <p:cNvSpPr/>
          <p:nvPr/>
        </p:nvSpPr>
        <p:spPr>
          <a:xfrm>
            <a:off x="1682892" y="4769369"/>
            <a:ext cx="440690" cy="438784"/>
          </a:xfrm>
          <a:custGeom>
            <a:avLst/>
            <a:gdLst/>
            <a:ahLst/>
            <a:cxnLst/>
            <a:rect l="l" t="t" r="r" b="b"/>
            <a:pathLst>
              <a:path w="440689" h="438785">
                <a:moveTo>
                  <a:pt x="0" y="219354"/>
                </a:moveTo>
                <a:lnTo>
                  <a:pt x="4472" y="175146"/>
                </a:lnTo>
                <a:lnTo>
                  <a:pt x="17301" y="133971"/>
                </a:lnTo>
                <a:lnTo>
                  <a:pt x="37600" y="96711"/>
                </a:lnTo>
                <a:lnTo>
                  <a:pt x="64483" y="64247"/>
                </a:lnTo>
                <a:lnTo>
                  <a:pt x="97066" y="37462"/>
                </a:lnTo>
                <a:lnTo>
                  <a:pt x="134464" y="17237"/>
                </a:lnTo>
                <a:lnTo>
                  <a:pt x="175790" y="4456"/>
                </a:lnTo>
                <a:lnTo>
                  <a:pt x="220161" y="0"/>
                </a:lnTo>
                <a:lnTo>
                  <a:pt x="264531" y="4456"/>
                </a:lnTo>
                <a:lnTo>
                  <a:pt x="305857" y="17237"/>
                </a:lnTo>
                <a:lnTo>
                  <a:pt x="343255" y="37462"/>
                </a:lnTo>
                <a:lnTo>
                  <a:pt x="375838" y="64247"/>
                </a:lnTo>
                <a:lnTo>
                  <a:pt x="402722" y="96711"/>
                </a:lnTo>
                <a:lnTo>
                  <a:pt x="423020" y="133971"/>
                </a:lnTo>
                <a:lnTo>
                  <a:pt x="435849" y="175146"/>
                </a:lnTo>
                <a:lnTo>
                  <a:pt x="440322" y="219354"/>
                </a:lnTo>
                <a:lnTo>
                  <a:pt x="435849" y="263562"/>
                </a:lnTo>
                <a:lnTo>
                  <a:pt x="423020" y="304737"/>
                </a:lnTo>
                <a:lnTo>
                  <a:pt x="402722" y="341997"/>
                </a:lnTo>
                <a:lnTo>
                  <a:pt x="375838" y="374461"/>
                </a:lnTo>
                <a:lnTo>
                  <a:pt x="343255" y="401246"/>
                </a:lnTo>
                <a:lnTo>
                  <a:pt x="305857" y="421470"/>
                </a:lnTo>
                <a:lnTo>
                  <a:pt x="264531" y="434252"/>
                </a:lnTo>
                <a:lnTo>
                  <a:pt x="220161" y="438708"/>
                </a:lnTo>
                <a:lnTo>
                  <a:pt x="175790" y="434252"/>
                </a:lnTo>
                <a:lnTo>
                  <a:pt x="134464" y="421470"/>
                </a:lnTo>
                <a:lnTo>
                  <a:pt x="97066" y="401246"/>
                </a:lnTo>
                <a:lnTo>
                  <a:pt x="64483" y="374461"/>
                </a:lnTo>
                <a:lnTo>
                  <a:pt x="37600" y="341997"/>
                </a:lnTo>
                <a:lnTo>
                  <a:pt x="17301" y="304737"/>
                </a:lnTo>
                <a:lnTo>
                  <a:pt x="4472" y="263562"/>
                </a:lnTo>
                <a:lnTo>
                  <a:pt x="0" y="219354"/>
                </a:lnTo>
                <a:close/>
              </a:path>
            </a:pathLst>
          </a:custGeom>
          <a:ln w="29032">
            <a:solidFill>
              <a:srgbClr val="6CACDD"/>
            </a:solidFill>
          </a:ln>
        </p:spPr>
        <p:txBody>
          <a:bodyPr wrap="square" lIns="0" tIns="0" rIns="0" bIns="0" rtlCol="0"/>
          <a:lstStyle/>
          <a:p>
            <a:endParaRPr/>
          </a:p>
        </p:txBody>
      </p:sp>
      <p:sp>
        <p:nvSpPr>
          <p:cNvPr id="27" name="object 20">
            <a:extLst>
              <a:ext uri="{FF2B5EF4-FFF2-40B4-BE49-F238E27FC236}">
                <a16:creationId xmlns:a16="http://schemas.microsoft.com/office/drawing/2014/main" id="{1E399F55-488B-8257-5323-BE26CD41699B}"/>
              </a:ext>
            </a:extLst>
          </p:cNvPr>
          <p:cNvSpPr/>
          <p:nvPr/>
        </p:nvSpPr>
        <p:spPr>
          <a:xfrm>
            <a:off x="1900376" y="4193108"/>
            <a:ext cx="0" cy="556895"/>
          </a:xfrm>
          <a:custGeom>
            <a:avLst/>
            <a:gdLst/>
            <a:ahLst/>
            <a:cxnLst/>
            <a:rect l="l" t="t" r="r" b="b"/>
            <a:pathLst>
              <a:path h="556895">
                <a:moveTo>
                  <a:pt x="0" y="0"/>
                </a:moveTo>
                <a:lnTo>
                  <a:pt x="0" y="556794"/>
                </a:lnTo>
              </a:path>
            </a:pathLst>
          </a:custGeom>
          <a:ln w="29033">
            <a:solidFill>
              <a:srgbClr val="000000"/>
            </a:solidFill>
          </a:ln>
        </p:spPr>
        <p:txBody>
          <a:bodyPr wrap="square" lIns="0" tIns="0" rIns="0" bIns="0" rtlCol="0"/>
          <a:lstStyle/>
          <a:p>
            <a:endParaRPr/>
          </a:p>
        </p:txBody>
      </p:sp>
      <p:sp>
        <p:nvSpPr>
          <p:cNvPr id="28" name="object 21">
            <a:extLst>
              <a:ext uri="{FF2B5EF4-FFF2-40B4-BE49-F238E27FC236}">
                <a16:creationId xmlns:a16="http://schemas.microsoft.com/office/drawing/2014/main" id="{5FE4FE5C-11FD-2833-0DA0-5F949EECFC4A}"/>
              </a:ext>
            </a:extLst>
          </p:cNvPr>
          <p:cNvSpPr/>
          <p:nvPr/>
        </p:nvSpPr>
        <p:spPr>
          <a:xfrm>
            <a:off x="1857514" y="4683644"/>
            <a:ext cx="85725" cy="85725"/>
          </a:xfrm>
          <a:custGeom>
            <a:avLst/>
            <a:gdLst/>
            <a:ahLst/>
            <a:cxnLst/>
            <a:rect l="l" t="t" r="r" b="b"/>
            <a:pathLst>
              <a:path w="85725" h="85725">
                <a:moveTo>
                  <a:pt x="85725" y="0"/>
                </a:moveTo>
                <a:lnTo>
                  <a:pt x="0" y="0"/>
                </a:lnTo>
                <a:lnTo>
                  <a:pt x="42862" y="85724"/>
                </a:lnTo>
                <a:lnTo>
                  <a:pt x="85725" y="0"/>
                </a:lnTo>
                <a:close/>
              </a:path>
            </a:pathLst>
          </a:custGeom>
          <a:solidFill>
            <a:srgbClr val="000000"/>
          </a:solidFill>
        </p:spPr>
        <p:txBody>
          <a:bodyPr wrap="square" lIns="0" tIns="0" rIns="0" bIns="0" rtlCol="0"/>
          <a:lstStyle/>
          <a:p>
            <a:endParaRPr/>
          </a:p>
        </p:txBody>
      </p:sp>
      <p:sp>
        <p:nvSpPr>
          <p:cNvPr id="29" name="object 22">
            <a:extLst>
              <a:ext uri="{FF2B5EF4-FFF2-40B4-BE49-F238E27FC236}">
                <a16:creationId xmlns:a16="http://schemas.microsoft.com/office/drawing/2014/main" id="{CF437B6F-31DA-E27D-7BE0-C855F31E5870}"/>
              </a:ext>
            </a:extLst>
          </p:cNvPr>
          <p:cNvSpPr txBox="1"/>
          <p:nvPr/>
        </p:nvSpPr>
        <p:spPr>
          <a:xfrm>
            <a:off x="1162678" y="3536528"/>
            <a:ext cx="1536700" cy="667385"/>
          </a:xfrm>
          <a:prstGeom prst="rect">
            <a:avLst/>
          </a:prstGeom>
          <a:solidFill>
            <a:srgbClr val="E4EFF9"/>
          </a:solidFill>
          <a:ln w="9677">
            <a:solidFill>
              <a:srgbClr val="27628C"/>
            </a:solidFill>
          </a:ln>
        </p:spPr>
        <p:txBody>
          <a:bodyPr vert="horz" wrap="square" lIns="0" tIns="191135" rIns="0" bIns="0" rtlCol="0">
            <a:spAutoFit/>
          </a:bodyPr>
          <a:lstStyle/>
          <a:p>
            <a:pPr marL="408305">
              <a:lnSpc>
                <a:spcPct val="100000"/>
              </a:lnSpc>
              <a:spcBef>
                <a:spcPts val="1505"/>
              </a:spcBef>
            </a:pPr>
            <a:r>
              <a:rPr sz="1800" dirty="0">
                <a:latin typeface="微软雅黑" panose="020B0503020204020204" pitchFamily="34" charset="-122"/>
                <a:cs typeface="微软雅黑" panose="020B0503020204020204" pitchFamily="34" charset="-122"/>
              </a:rPr>
              <a:t>数据源</a:t>
            </a:r>
            <a:endParaRPr sz="1800">
              <a:latin typeface="微软雅黑" panose="020B0503020204020204" pitchFamily="34" charset="-122"/>
              <a:cs typeface="微软雅黑" panose="020B0503020204020204" pitchFamily="34" charset="-122"/>
            </a:endParaRPr>
          </a:p>
        </p:txBody>
      </p:sp>
      <p:sp>
        <p:nvSpPr>
          <p:cNvPr id="30" name="object 23">
            <a:extLst>
              <a:ext uri="{FF2B5EF4-FFF2-40B4-BE49-F238E27FC236}">
                <a16:creationId xmlns:a16="http://schemas.microsoft.com/office/drawing/2014/main" id="{A521E053-A7C9-BF1F-AB20-099CF608582B}"/>
              </a:ext>
            </a:extLst>
          </p:cNvPr>
          <p:cNvSpPr/>
          <p:nvPr/>
        </p:nvSpPr>
        <p:spPr>
          <a:xfrm>
            <a:off x="10045788" y="4553469"/>
            <a:ext cx="440690" cy="438784"/>
          </a:xfrm>
          <a:custGeom>
            <a:avLst/>
            <a:gdLst/>
            <a:ahLst/>
            <a:cxnLst/>
            <a:rect l="l" t="t" r="r" b="b"/>
            <a:pathLst>
              <a:path w="440690" h="438785">
                <a:moveTo>
                  <a:pt x="0" y="219354"/>
                </a:moveTo>
                <a:lnTo>
                  <a:pt x="4472" y="175146"/>
                </a:lnTo>
                <a:lnTo>
                  <a:pt x="17301" y="133971"/>
                </a:lnTo>
                <a:lnTo>
                  <a:pt x="37600" y="96711"/>
                </a:lnTo>
                <a:lnTo>
                  <a:pt x="64483" y="64247"/>
                </a:lnTo>
                <a:lnTo>
                  <a:pt x="97066" y="37462"/>
                </a:lnTo>
                <a:lnTo>
                  <a:pt x="134464" y="17237"/>
                </a:lnTo>
                <a:lnTo>
                  <a:pt x="175790" y="4456"/>
                </a:lnTo>
                <a:lnTo>
                  <a:pt x="220160" y="0"/>
                </a:lnTo>
                <a:lnTo>
                  <a:pt x="264531" y="4456"/>
                </a:lnTo>
                <a:lnTo>
                  <a:pt x="305857" y="17237"/>
                </a:lnTo>
                <a:lnTo>
                  <a:pt x="343255" y="37462"/>
                </a:lnTo>
                <a:lnTo>
                  <a:pt x="375838" y="64247"/>
                </a:lnTo>
                <a:lnTo>
                  <a:pt x="402722" y="96711"/>
                </a:lnTo>
                <a:lnTo>
                  <a:pt x="423021" y="133971"/>
                </a:lnTo>
                <a:lnTo>
                  <a:pt x="435849" y="175146"/>
                </a:lnTo>
                <a:lnTo>
                  <a:pt x="440322" y="219354"/>
                </a:lnTo>
                <a:lnTo>
                  <a:pt x="435849" y="263561"/>
                </a:lnTo>
                <a:lnTo>
                  <a:pt x="423021" y="304737"/>
                </a:lnTo>
                <a:lnTo>
                  <a:pt x="402722" y="341997"/>
                </a:lnTo>
                <a:lnTo>
                  <a:pt x="375838" y="374461"/>
                </a:lnTo>
                <a:lnTo>
                  <a:pt x="343255" y="401246"/>
                </a:lnTo>
                <a:lnTo>
                  <a:pt x="305857" y="421470"/>
                </a:lnTo>
                <a:lnTo>
                  <a:pt x="264531" y="434252"/>
                </a:lnTo>
                <a:lnTo>
                  <a:pt x="220160" y="438708"/>
                </a:lnTo>
                <a:lnTo>
                  <a:pt x="175790" y="434252"/>
                </a:lnTo>
                <a:lnTo>
                  <a:pt x="134464" y="421470"/>
                </a:lnTo>
                <a:lnTo>
                  <a:pt x="97066" y="401246"/>
                </a:lnTo>
                <a:lnTo>
                  <a:pt x="64483" y="374461"/>
                </a:lnTo>
                <a:lnTo>
                  <a:pt x="37600" y="341997"/>
                </a:lnTo>
                <a:lnTo>
                  <a:pt x="17301" y="304737"/>
                </a:lnTo>
                <a:lnTo>
                  <a:pt x="4472" y="263561"/>
                </a:lnTo>
                <a:lnTo>
                  <a:pt x="0" y="219354"/>
                </a:lnTo>
                <a:close/>
              </a:path>
            </a:pathLst>
          </a:custGeom>
          <a:ln w="29032">
            <a:solidFill>
              <a:srgbClr val="6CACDD"/>
            </a:solidFill>
          </a:ln>
        </p:spPr>
        <p:txBody>
          <a:bodyPr wrap="square" lIns="0" tIns="0" rIns="0" bIns="0" rtlCol="0"/>
          <a:lstStyle/>
          <a:p>
            <a:endParaRPr/>
          </a:p>
        </p:txBody>
      </p:sp>
      <p:sp>
        <p:nvSpPr>
          <p:cNvPr id="31" name="object 24">
            <a:extLst>
              <a:ext uri="{FF2B5EF4-FFF2-40B4-BE49-F238E27FC236}">
                <a16:creationId xmlns:a16="http://schemas.microsoft.com/office/drawing/2014/main" id="{B0E38C35-8F0C-37AA-D9D0-74805AF242E3}"/>
              </a:ext>
            </a:extLst>
          </p:cNvPr>
          <p:cNvSpPr/>
          <p:nvPr/>
        </p:nvSpPr>
        <p:spPr>
          <a:xfrm>
            <a:off x="4410909" y="4337570"/>
            <a:ext cx="281940" cy="1316355"/>
          </a:xfrm>
          <a:custGeom>
            <a:avLst/>
            <a:gdLst/>
            <a:ahLst/>
            <a:cxnLst/>
            <a:rect l="l" t="t" r="r" b="b"/>
            <a:pathLst>
              <a:path w="281939" h="1316354">
                <a:moveTo>
                  <a:pt x="281423" y="0"/>
                </a:moveTo>
                <a:lnTo>
                  <a:pt x="0" y="0"/>
                </a:lnTo>
                <a:lnTo>
                  <a:pt x="0" y="1316126"/>
                </a:lnTo>
                <a:lnTo>
                  <a:pt x="268520" y="1316126"/>
                </a:lnTo>
              </a:path>
            </a:pathLst>
          </a:custGeom>
          <a:ln w="29032">
            <a:solidFill>
              <a:srgbClr val="0329D6"/>
            </a:solidFill>
          </a:ln>
        </p:spPr>
        <p:txBody>
          <a:bodyPr wrap="square" lIns="0" tIns="0" rIns="0" bIns="0" rtlCol="0"/>
          <a:lstStyle/>
          <a:p>
            <a:endParaRPr/>
          </a:p>
        </p:txBody>
      </p:sp>
      <p:sp>
        <p:nvSpPr>
          <p:cNvPr id="32" name="object 25">
            <a:extLst>
              <a:ext uri="{FF2B5EF4-FFF2-40B4-BE49-F238E27FC236}">
                <a16:creationId xmlns:a16="http://schemas.microsoft.com/office/drawing/2014/main" id="{4154267B-731A-E664-6B5E-322D928609F4}"/>
              </a:ext>
            </a:extLst>
          </p:cNvPr>
          <p:cNvSpPr/>
          <p:nvPr/>
        </p:nvSpPr>
        <p:spPr>
          <a:xfrm>
            <a:off x="4635641" y="4294708"/>
            <a:ext cx="85725" cy="85725"/>
          </a:xfrm>
          <a:custGeom>
            <a:avLst/>
            <a:gdLst/>
            <a:ahLst/>
            <a:cxnLst/>
            <a:rect l="l" t="t" r="r" b="b"/>
            <a:pathLst>
              <a:path w="85725" h="85725">
                <a:moveTo>
                  <a:pt x="0" y="0"/>
                </a:moveTo>
                <a:lnTo>
                  <a:pt x="0" y="85725"/>
                </a:lnTo>
                <a:lnTo>
                  <a:pt x="85725" y="42862"/>
                </a:lnTo>
                <a:lnTo>
                  <a:pt x="0" y="0"/>
                </a:lnTo>
                <a:close/>
              </a:path>
            </a:pathLst>
          </a:custGeom>
          <a:solidFill>
            <a:srgbClr val="0329D6"/>
          </a:solidFill>
        </p:spPr>
        <p:txBody>
          <a:bodyPr wrap="square" lIns="0" tIns="0" rIns="0" bIns="0" rtlCol="0"/>
          <a:lstStyle/>
          <a:p>
            <a:endParaRPr/>
          </a:p>
        </p:txBody>
      </p:sp>
      <p:sp>
        <p:nvSpPr>
          <p:cNvPr id="33" name="object 26">
            <a:extLst>
              <a:ext uri="{FF2B5EF4-FFF2-40B4-BE49-F238E27FC236}">
                <a16:creationId xmlns:a16="http://schemas.microsoft.com/office/drawing/2014/main" id="{DD493B7F-F72A-3E84-C40A-07FE94B1DC98}"/>
              </a:ext>
            </a:extLst>
          </p:cNvPr>
          <p:cNvSpPr/>
          <p:nvPr/>
        </p:nvSpPr>
        <p:spPr>
          <a:xfrm>
            <a:off x="4622941" y="5590108"/>
            <a:ext cx="85725" cy="85725"/>
          </a:xfrm>
          <a:custGeom>
            <a:avLst/>
            <a:gdLst/>
            <a:ahLst/>
            <a:cxnLst/>
            <a:rect l="l" t="t" r="r" b="b"/>
            <a:pathLst>
              <a:path w="85725" h="85725">
                <a:moveTo>
                  <a:pt x="0" y="0"/>
                </a:moveTo>
                <a:lnTo>
                  <a:pt x="0" y="85725"/>
                </a:lnTo>
                <a:lnTo>
                  <a:pt x="85725" y="42862"/>
                </a:lnTo>
                <a:lnTo>
                  <a:pt x="0" y="0"/>
                </a:lnTo>
                <a:close/>
              </a:path>
            </a:pathLst>
          </a:custGeom>
          <a:solidFill>
            <a:srgbClr val="0329D6"/>
          </a:solidFill>
        </p:spPr>
        <p:txBody>
          <a:bodyPr wrap="square" lIns="0" tIns="0" rIns="0" bIns="0" rtlCol="0"/>
          <a:lstStyle/>
          <a:p>
            <a:endParaRPr/>
          </a:p>
        </p:txBody>
      </p:sp>
      <p:sp>
        <p:nvSpPr>
          <p:cNvPr id="36" name="object 27">
            <a:extLst>
              <a:ext uri="{FF2B5EF4-FFF2-40B4-BE49-F238E27FC236}">
                <a16:creationId xmlns:a16="http://schemas.microsoft.com/office/drawing/2014/main" id="{386A5594-6321-4A5C-EA12-DB4374A55557}"/>
              </a:ext>
            </a:extLst>
          </p:cNvPr>
          <p:cNvSpPr/>
          <p:nvPr/>
        </p:nvSpPr>
        <p:spPr>
          <a:xfrm>
            <a:off x="3904219" y="4983720"/>
            <a:ext cx="510540" cy="0"/>
          </a:xfrm>
          <a:custGeom>
            <a:avLst/>
            <a:gdLst/>
            <a:ahLst/>
            <a:cxnLst/>
            <a:rect l="l" t="t" r="r" b="b"/>
            <a:pathLst>
              <a:path w="510539">
                <a:moveTo>
                  <a:pt x="0" y="0"/>
                </a:moveTo>
                <a:lnTo>
                  <a:pt x="510154" y="0"/>
                </a:lnTo>
              </a:path>
            </a:pathLst>
          </a:custGeom>
          <a:ln w="29032">
            <a:solidFill>
              <a:srgbClr val="0329D6"/>
            </a:solidFill>
          </a:ln>
        </p:spPr>
        <p:txBody>
          <a:bodyPr wrap="square" lIns="0" tIns="0" rIns="0" bIns="0" rtlCol="0"/>
          <a:lstStyle/>
          <a:p>
            <a:endParaRPr/>
          </a:p>
        </p:txBody>
      </p:sp>
      <p:sp>
        <p:nvSpPr>
          <p:cNvPr id="39" name="object 28">
            <a:extLst>
              <a:ext uri="{FF2B5EF4-FFF2-40B4-BE49-F238E27FC236}">
                <a16:creationId xmlns:a16="http://schemas.microsoft.com/office/drawing/2014/main" id="{E157A4B3-ACF6-8B57-79DB-FDA14123D54B}"/>
              </a:ext>
            </a:extLst>
          </p:cNvPr>
          <p:cNvSpPr/>
          <p:nvPr/>
        </p:nvSpPr>
        <p:spPr>
          <a:xfrm>
            <a:off x="5789754" y="4337570"/>
            <a:ext cx="232410" cy="1316355"/>
          </a:xfrm>
          <a:custGeom>
            <a:avLst/>
            <a:gdLst/>
            <a:ahLst/>
            <a:cxnLst/>
            <a:rect l="l" t="t" r="r" b="b"/>
            <a:pathLst>
              <a:path w="232410" h="1316354">
                <a:moveTo>
                  <a:pt x="0" y="0"/>
                </a:moveTo>
                <a:lnTo>
                  <a:pt x="232257" y="0"/>
                </a:lnTo>
                <a:lnTo>
                  <a:pt x="232257" y="1316126"/>
                </a:lnTo>
                <a:lnTo>
                  <a:pt x="12903" y="1316126"/>
                </a:lnTo>
              </a:path>
            </a:pathLst>
          </a:custGeom>
          <a:ln w="29032">
            <a:solidFill>
              <a:srgbClr val="0329D6"/>
            </a:solidFill>
          </a:ln>
        </p:spPr>
        <p:txBody>
          <a:bodyPr wrap="square" lIns="0" tIns="0" rIns="0" bIns="0" rtlCol="0"/>
          <a:lstStyle/>
          <a:p>
            <a:endParaRPr/>
          </a:p>
        </p:txBody>
      </p:sp>
      <p:sp>
        <p:nvSpPr>
          <p:cNvPr id="42" name="object 29">
            <a:extLst>
              <a:ext uri="{FF2B5EF4-FFF2-40B4-BE49-F238E27FC236}">
                <a16:creationId xmlns:a16="http://schemas.microsoft.com/office/drawing/2014/main" id="{5D54041D-08B4-13A8-468E-6FEE3B7AFB93}"/>
              </a:ext>
            </a:extLst>
          </p:cNvPr>
          <p:cNvSpPr/>
          <p:nvPr/>
        </p:nvSpPr>
        <p:spPr>
          <a:xfrm>
            <a:off x="6001561" y="4979947"/>
            <a:ext cx="422909" cy="3810"/>
          </a:xfrm>
          <a:custGeom>
            <a:avLst/>
            <a:gdLst/>
            <a:ahLst/>
            <a:cxnLst/>
            <a:rect l="l" t="t" r="r" b="b"/>
            <a:pathLst>
              <a:path w="422910" h="3810">
                <a:moveTo>
                  <a:pt x="0" y="3772"/>
                </a:moveTo>
                <a:lnTo>
                  <a:pt x="422581" y="0"/>
                </a:lnTo>
              </a:path>
            </a:pathLst>
          </a:custGeom>
          <a:ln w="29032">
            <a:solidFill>
              <a:srgbClr val="0329D6"/>
            </a:solidFill>
          </a:ln>
        </p:spPr>
        <p:txBody>
          <a:bodyPr wrap="square" lIns="0" tIns="0" rIns="0" bIns="0" rtlCol="0"/>
          <a:lstStyle/>
          <a:p>
            <a:endParaRPr/>
          </a:p>
        </p:txBody>
      </p:sp>
      <p:sp>
        <p:nvSpPr>
          <p:cNvPr id="43" name="object 30">
            <a:extLst>
              <a:ext uri="{FF2B5EF4-FFF2-40B4-BE49-F238E27FC236}">
                <a16:creationId xmlns:a16="http://schemas.microsoft.com/office/drawing/2014/main" id="{5B639D56-9D5E-7363-D3DA-F896BA0CD4DF}"/>
              </a:ext>
            </a:extLst>
          </p:cNvPr>
          <p:cNvSpPr/>
          <p:nvPr/>
        </p:nvSpPr>
        <p:spPr>
          <a:xfrm>
            <a:off x="6359957" y="4937656"/>
            <a:ext cx="86360" cy="85725"/>
          </a:xfrm>
          <a:custGeom>
            <a:avLst/>
            <a:gdLst/>
            <a:ahLst/>
            <a:cxnLst/>
            <a:rect l="l" t="t" r="r" b="b"/>
            <a:pathLst>
              <a:path w="86360" h="85725">
                <a:moveTo>
                  <a:pt x="0" y="0"/>
                </a:moveTo>
                <a:lnTo>
                  <a:pt x="764" y="85721"/>
                </a:lnTo>
                <a:lnTo>
                  <a:pt x="86103" y="42095"/>
                </a:lnTo>
                <a:lnTo>
                  <a:pt x="0" y="0"/>
                </a:lnTo>
                <a:close/>
              </a:path>
            </a:pathLst>
          </a:custGeom>
          <a:solidFill>
            <a:srgbClr val="0329D6"/>
          </a:solidFill>
        </p:spPr>
        <p:txBody>
          <a:bodyPr wrap="square" lIns="0" tIns="0" rIns="0" bIns="0" rtlCol="0"/>
          <a:lstStyle/>
          <a:p>
            <a:endParaRPr/>
          </a:p>
        </p:txBody>
      </p:sp>
      <p:sp>
        <p:nvSpPr>
          <p:cNvPr id="44" name="object 31">
            <a:extLst>
              <a:ext uri="{FF2B5EF4-FFF2-40B4-BE49-F238E27FC236}">
                <a16:creationId xmlns:a16="http://schemas.microsoft.com/office/drawing/2014/main" id="{BB6DD886-4AF0-32A8-88B9-1766BA77FA9E}"/>
              </a:ext>
            </a:extLst>
          </p:cNvPr>
          <p:cNvSpPr/>
          <p:nvPr/>
        </p:nvSpPr>
        <p:spPr>
          <a:xfrm>
            <a:off x="9324136" y="4791282"/>
            <a:ext cx="701675" cy="0"/>
          </a:xfrm>
          <a:custGeom>
            <a:avLst/>
            <a:gdLst/>
            <a:ahLst/>
            <a:cxnLst/>
            <a:rect l="l" t="t" r="r" b="b"/>
            <a:pathLst>
              <a:path w="701675">
                <a:moveTo>
                  <a:pt x="0" y="0"/>
                </a:moveTo>
                <a:lnTo>
                  <a:pt x="701611" y="0"/>
                </a:lnTo>
              </a:path>
            </a:pathLst>
          </a:custGeom>
          <a:ln w="29032">
            <a:solidFill>
              <a:srgbClr val="0329D6"/>
            </a:solidFill>
          </a:ln>
        </p:spPr>
        <p:txBody>
          <a:bodyPr wrap="square" lIns="0" tIns="0" rIns="0" bIns="0" rtlCol="0"/>
          <a:lstStyle/>
          <a:p>
            <a:endParaRPr/>
          </a:p>
        </p:txBody>
      </p:sp>
      <p:sp>
        <p:nvSpPr>
          <p:cNvPr id="45" name="object 32">
            <a:extLst>
              <a:ext uri="{FF2B5EF4-FFF2-40B4-BE49-F238E27FC236}">
                <a16:creationId xmlns:a16="http://schemas.microsoft.com/office/drawing/2014/main" id="{68A83627-2A79-6842-F8C2-5BBC306AA871}"/>
              </a:ext>
            </a:extLst>
          </p:cNvPr>
          <p:cNvSpPr/>
          <p:nvPr/>
        </p:nvSpPr>
        <p:spPr>
          <a:xfrm>
            <a:off x="9957549" y="4748419"/>
            <a:ext cx="85725" cy="85725"/>
          </a:xfrm>
          <a:custGeom>
            <a:avLst/>
            <a:gdLst/>
            <a:ahLst/>
            <a:cxnLst/>
            <a:rect l="l" t="t" r="r" b="b"/>
            <a:pathLst>
              <a:path w="85725" h="85725">
                <a:moveTo>
                  <a:pt x="0" y="0"/>
                </a:moveTo>
                <a:lnTo>
                  <a:pt x="0" y="85725"/>
                </a:lnTo>
                <a:lnTo>
                  <a:pt x="85725" y="42862"/>
                </a:lnTo>
                <a:lnTo>
                  <a:pt x="0" y="0"/>
                </a:lnTo>
                <a:close/>
              </a:path>
            </a:pathLst>
          </a:custGeom>
          <a:solidFill>
            <a:srgbClr val="0329D6"/>
          </a:solidFill>
        </p:spPr>
        <p:txBody>
          <a:bodyPr wrap="square" lIns="0" tIns="0" rIns="0" bIns="0" rtlCol="0"/>
          <a:lstStyle/>
          <a:p>
            <a:endParaRPr/>
          </a:p>
        </p:txBody>
      </p:sp>
      <p:sp>
        <p:nvSpPr>
          <p:cNvPr id="46" name="object 33">
            <a:extLst>
              <a:ext uri="{FF2B5EF4-FFF2-40B4-BE49-F238E27FC236}">
                <a16:creationId xmlns:a16="http://schemas.microsoft.com/office/drawing/2014/main" id="{2A82327A-7150-42C1-B8DA-3152FCC9C4D4}"/>
              </a:ext>
            </a:extLst>
          </p:cNvPr>
          <p:cNvSpPr/>
          <p:nvPr/>
        </p:nvSpPr>
        <p:spPr>
          <a:xfrm>
            <a:off x="2127754" y="4983720"/>
            <a:ext cx="701675" cy="0"/>
          </a:xfrm>
          <a:custGeom>
            <a:avLst/>
            <a:gdLst/>
            <a:ahLst/>
            <a:cxnLst/>
            <a:rect l="l" t="t" r="r" b="b"/>
            <a:pathLst>
              <a:path w="701675">
                <a:moveTo>
                  <a:pt x="0" y="0"/>
                </a:moveTo>
                <a:lnTo>
                  <a:pt x="701611" y="0"/>
                </a:lnTo>
              </a:path>
            </a:pathLst>
          </a:custGeom>
          <a:ln w="29032">
            <a:solidFill>
              <a:srgbClr val="0329D6"/>
            </a:solidFill>
          </a:ln>
        </p:spPr>
        <p:txBody>
          <a:bodyPr wrap="square" lIns="0" tIns="0" rIns="0" bIns="0" rtlCol="0"/>
          <a:lstStyle/>
          <a:p>
            <a:endParaRPr/>
          </a:p>
        </p:txBody>
      </p:sp>
      <p:sp>
        <p:nvSpPr>
          <p:cNvPr id="47" name="object 34">
            <a:extLst>
              <a:ext uri="{FF2B5EF4-FFF2-40B4-BE49-F238E27FC236}">
                <a16:creationId xmlns:a16="http://schemas.microsoft.com/office/drawing/2014/main" id="{5D982DF0-3EC5-4CA6-7D4E-BA3C7893805D}"/>
              </a:ext>
            </a:extLst>
          </p:cNvPr>
          <p:cNvSpPr/>
          <p:nvPr/>
        </p:nvSpPr>
        <p:spPr>
          <a:xfrm>
            <a:off x="2761166" y="4940857"/>
            <a:ext cx="85725" cy="85725"/>
          </a:xfrm>
          <a:custGeom>
            <a:avLst/>
            <a:gdLst/>
            <a:ahLst/>
            <a:cxnLst/>
            <a:rect l="l" t="t" r="r" b="b"/>
            <a:pathLst>
              <a:path w="85725" h="85725">
                <a:moveTo>
                  <a:pt x="0" y="0"/>
                </a:moveTo>
                <a:lnTo>
                  <a:pt x="0" y="85725"/>
                </a:lnTo>
                <a:lnTo>
                  <a:pt x="85725" y="42862"/>
                </a:lnTo>
                <a:lnTo>
                  <a:pt x="0" y="0"/>
                </a:lnTo>
                <a:close/>
              </a:path>
            </a:pathLst>
          </a:custGeom>
          <a:solidFill>
            <a:srgbClr val="0329D6"/>
          </a:solidFill>
        </p:spPr>
        <p:txBody>
          <a:bodyPr wrap="square" lIns="0" tIns="0" rIns="0" bIns="0" rtlCol="0"/>
          <a:lstStyle/>
          <a:p>
            <a:endParaRPr/>
          </a:p>
        </p:txBody>
      </p:sp>
      <p:sp>
        <p:nvSpPr>
          <p:cNvPr id="48" name="object 35">
            <a:extLst>
              <a:ext uri="{FF2B5EF4-FFF2-40B4-BE49-F238E27FC236}">
                <a16:creationId xmlns:a16="http://schemas.microsoft.com/office/drawing/2014/main" id="{3F72A4A1-EB48-00EE-8BBA-F12C9BBD2C2B}"/>
              </a:ext>
            </a:extLst>
          </p:cNvPr>
          <p:cNvSpPr/>
          <p:nvPr/>
        </p:nvSpPr>
        <p:spPr>
          <a:xfrm>
            <a:off x="5184121" y="4985270"/>
            <a:ext cx="4365625" cy="1256665"/>
          </a:xfrm>
          <a:custGeom>
            <a:avLst/>
            <a:gdLst/>
            <a:ahLst/>
            <a:cxnLst/>
            <a:rect l="l" t="t" r="r" b="b"/>
            <a:pathLst>
              <a:path w="4365625" h="1256664">
                <a:moveTo>
                  <a:pt x="4133056" y="0"/>
                </a:moveTo>
                <a:lnTo>
                  <a:pt x="4365334" y="0"/>
                </a:lnTo>
                <a:lnTo>
                  <a:pt x="4365334" y="1256446"/>
                </a:lnTo>
                <a:lnTo>
                  <a:pt x="0" y="1256446"/>
                </a:lnTo>
                <a:lnTo>
                  <a:pt x="0" y="1053223"/>
                </a:lnTo>
              </a:path>
            </a:pathLst>
          </a:custGeom>
          <a:ln w="29032">
            <a:solidFill>
              <a:srgbClr val="0329D6"/>
            </a:solidFill>
          </a:ln>
        </p:spPr>
        <p:txBody>
          <a:bodyPr wrap="square" lIns="0" tIns="0" rIns="0" bIns="0" rtlCol="0"/>
          <a:lstStyle/>
          <a:p>
            <a:endParaRPr/>
          </a:p>
        </p:txBody>
      </p:sp>
      <p:sp>
        <p:nvSpPr>
          <p:cNvPr id="49" name="object 36">
            <a:extLst>
              <a:ext uri="{FF2B5EF4-FFF2-40B4-BE49-F238E27FC236}">
                <a16:creationId xmlns:a16="http://schemas.microsoft.com/office/drawing/2014/main" id="{65A6269C-B1D5-2728-5D05-8155B0E8B1A2}"/>
              </a:ext>
            </a:extLst>
          </p:cNvPr>
          <p:cNvSpPr/>
          <p:nvPr/>
        </p:nvSpPr>
        <p:spPr>
          <a:xfrm>
            <a:off x="5206347" y="5993333"/>
            <a:ext cx="85725" cy="85725"/>
          </a:xfrm>
          <a:custGeom>
            <a:avLst/>
            <a:gdLst/>
            <a:ahLst/>
            <a:cxnLst/>
            <a:rect l="l" t="t" r="r" b="b"/>
            <a:pathLst>
              <a:path w="85725" h="85725">
                <a:moveTo>
                  <a:pt x="42862" y="0"/>
                </a:moveTo>
                <a:lnTo>
                  <a:pt x="0" y="85724"/>
                </a:lnTo>
                <a:lnTo>
                  <a:pt x="85725" y="85724"/>
                </a:lnTo>
                <a:lnTo>
                  <a:pt x="42862" y="0"/>
                </a:lnTo>
                <a:close/>
              </a:path>
            </a:pathLst>
          </a:custGeom>
          <a:solidFill>
            <a:srgbClr val="0329D6"/>
          </a:solidFill>
        </p:spPr>
        <p:txBody>
          <a:bodyPr wrap="square" lIns="0" tIns="0" rIns="0" bIns="0" rtlCol="0"/>
          <a:lstStyle/>
          <a:p>
            <a:endParaRPr/>
          </a:p>
        </p:txBody>
      </p:sp>
      <p:sp>
        <p:nvSpPr>
          <p:cNvPr id="50" name="object 37">
            <a:extLst>
              <a:ext uri="{FF2B5EF4-FFF2-40B4-BE49-F238E27FC236}">
                <a16:creationId xmlns:a16="http://schemas.microsoft.com/office/drawing/2014/main" id="{E1306FB7-AC61-D200-2C8E-84FA1B8A58EF}"/>
              </a:ext>
            </a:extLst>
          </p:cNvPr>
          <p:cNvSpPr/>
          <p:nvPr/>
        </p:nvSpPr>
        <p:spPr>
          <a:xfrm>
            <a:off x="10249725" y="3960633"/>
            <a:ext cx="0" cy="556895"/>
          </a:xfrm>
          <a:custGeom>
            <a:avLst/>
            <a:gdLst/>
            <a:ahLst/>
            <a:cxnLst/>
            <a:rect l="l" t="t" r="r" b="b"/>
            <a:pathLst>
              <a:path h="556895">
                <a:moveTo>
                  <a:pt x="0" y="0"/>
                </a:moveTo>
                <a:lnTo>
                  <a:pt x="0" y="556794"/>
                </a:lnTo>
              </a:path>
            </a:pathLst>
          </a:custGeom>
          <a:ln w="29032">
            <a:solidFill>
              <a:srgbClr val="000000"/>
            </a:solidFill>
          </a:ln>
        </p:spPr>
        <p:txBody>
          <a:bodyPr wrap="square" lIns="0" tIns="0" rIns="0" bIns="0" rtlCol="0"/>
          <a:lstStyle/>
          <a:p>
            <a:endParaRPr/>
          </a:p>
        </p:txBody>
      </p:sp>
      <p:sp>
        <p:nvSpPr>
          <p:cNvPr id="51" name="object 38">
            <a:extLst>
              <a:ext uri="{FF2B5EF4-FFF2-40B4-BE49-F238E27FC236}">
                <a16:creationId xmlns:a16="http://schemas.microsoft.com/office/drawing/2014/main" id="{64B1C1EA-FD0A-F671-56EB-1B7B82950C89}"/>
              </a:ext>
            </a:extLst>
          </p:cNvPr>
          <p:cNvSpPr/>
          <p:nvPr/>
        </p:nvSpPr>
        <p:spPr>
          <a:xfrm>
            <a:off x="10206861" y="4451169"/>
            <a:ext cx="85725" cy="85725"/>
          </a:xfrm>
          <a:custGeom>
            <a:avLst/>
            <a:gdLst/>
            <a:ahLst/>
            <a:cxnLst/>
            <a:rect l="l" t="t" r="r" b="b"/>
            <a:pathLst>
              <a:path w="85725" h="85725">
                <a:moveTo>
                  <a:pt x="85725" y="0"/>
                </a:moveTo>
                <a:lnTo>
                  <a:pt x="0" y="0"/>
                </a:lnTo>
                <a:lnTo>
                  <a:pt x="42862" y="85725"/>
                </a:lnTo>
                <a:lnTo>
                  <a:pt x="85725" y="0"/>
                </a:lnTo>
                <a:close/>
              </a:path>
            </a:pathLst>
          </a:custGeom>
          <a:solidFill>
            <a:srgbClr val="000000"/>
          </a:solidFill>
        </p:spPr>
        <p:txBody>
          <a:bodyPr wrap="square" lIns="0" tIns="0" rIns="0" bIns="0" rtlCol="0"/>
          <a:lstStyle/>
          <a:p>
            <a:endParaRPr/>
          </a:p>
        </p:txBody>
      </p:sp>
      <p:sp>
        <p:nvSpPr>
          <p:cNvPr id="52" name="object 39">
            <a:extLst>
              <a:ext uri="{FF2B5EF4-FFF2-40B4-BE49-F238E27FC236}">
                <a16:creationId xmlns:a16="http://schemas.microsoft.com/office/drawing/2014/main" id="{BDBFD54C-85CD-2831-109E-7D189CFF33E4}"/>
              </a:ext>
            </a:extLst>
          </p:cNvPr>
          <p:cNvSpPr txBox="1"/>
          <p:nvPr/>
        </p:nvSpPr>
        <p:spPr>
          <a:xfrm>
            <a:off x="9512027" y="3304053"/>
            <a:ext cx="1536700" cy="667385"/>
          </a:xfrm>
          <a:prstGeom prst="rect">
            <a:avLst/>
          </a:prstGeom>
          <a:solidFill>
            <a:srgbClr val="E4EFF9"/>
          </a:solidFill>
          <a:ln w="9677">
            <a:solidFill>
              <a:srgbClr val="27628C"/>
            </a:solidFill>
          </a:ln>
        </p:spPr>
        <p:txBody>
          <a:bodyPr vert="horz" wrap="square" lIns="0" tIns="191135" rIns="0" bIns="0" rtlCol="0">
            <a:spAutoFit/>
          </a:bodyPr>
          <a:lstStyle/>
          <a:p>
            <a:pPr marL="294640">
              <a:lnSpc>
                <a:spcPct val="100000"/>
              </a:lnSpc>
              <a:spcBef>
                <a:spcPts val="1505"/>
              </a:spcBef>
            </a:pPr>
            <a:r>
              <a:rPr sz="1800" dirty="0">
                <a:latin typeface="微软雅黑" panose="020B0503020204020204" pitchFamily="34" charset="-122"/>
                <a:cs typeface="微软雅黑" panose="020B0503020204020204" pitchFamily="34" charset="-122"/>
              </a:rPr>
              <a:t>数据汇点</a:t>
            </a:r>
            <a:endParaRPr sz="1800">
              <a:latin typeface="微软雅黑" panose="020B0503020204020204" pitchFamily="34" charset="-122"/>
              <a:cs typeface="微软雅黑" panose="020B0503020204020204" pitchFamily="34" charset="-122"/>
            </a:endParaRPr>
          </a:p>
        </p:txBody>
      </p:sp>
      <p:sp>
        <p:nvSpPr>
          <p:cNvPr id="53" name="object 40">
            <a:extLst>
              <a:ext uri="{FF2B5EF4-FFF2-40B4-BE49-F238E27FC236}">
                <a16:creationId xmlns:a16="http://schemas.microsoft.com/office/drawing/2014/main" id="{626C48F1-97AB-C18C-B020-7728DEEC201B}"/>
              </a:ext>
            </a:extLst>
          </p:cNvPr>
          <p:cNvSpPr/>
          <p:nvPr/>
        </p:nvSpPr>
        <p:spPr>
          <a:xfrm>
            <a:off x="7230926" y="4210061"/>
            <a:ext cx="427355" cy="353060"/>
          </a:xfrm>
          <a:custGeom>
            <a:avLst/>
            <a:gdLst/>
            <a:ahLst/>
            <a:cxnLst/>
            <a:rect l="l" t="t" r="r" b="b"/>
            <a:pathLst>
              <a:path w="427354" h="353060">
                <a:moveTo>
                  <a:pt x="427256" y="0"/>
                </a:moveTo>
                <a:lnTo>
                  <a:pt x="0" y="352990"/>
                </a:lnTo>
              </a:path>
            </a:pathLst>
          </a:custGeom>
          <a:ln w="29032">
            <a:solidFill>
              <a:srgbClr val="000000"/>
            </a:solidFill>
          </a:ln>
        </p:spPr>
        <p:txBody>
          <a:bodyPr wrap="square" lIns="0" tIns="0" rIns="0" bIns="0" rtlCol="0"/>
          <a:lstStyle/>
          <a:p>
            <a:endParaRPr/>
          </a:p>
        </p:txBody>
      </p:sp>
      <p:sp>
        <p:nvSpPr>
          <p:cNvPr id="54" name="object 41">
            <a:extLst>
              <a:ext uri="{FF2B5EF4-FFF2-40B4-BE49-F238E27FC236}">
                <a16:creationId xmlns:a16="http://schemas.microsoft.com/office/drawing/2014/main" id="{67F4F981-A330-D7FE-2AD0-7C5DB81BC719}"/>
              </a:ext>
            </a:extLst>
          </p:cNvPr>
          <p:cNvSpPr/>
          <p:nvPr/>
        </p:nvSpPr>
        <p:spPr>
          <a:xfrm>
            <a:off x="7215625" y="4488049"/>
            <a:ext cx="93980" cy="88265"/>
          </a:xfrm>
          <a:custGeom>
            <a:avLst/>
            <a:gdLst/>
            <a:ahLst/>
            <a:cxnLst/>
            <a:rect l="l" t="t" r="r" b="b"/>
            <a:pathLst>
              <a:path w="93979" h="88264">
                <a:moveTo>
                  <a:pt x="38787" y="0"/>
                </a:moveTo>
                <a:lnTo>
                  <a:pt x="0" y="87643"/>
                </a:lnTo>
                <a:lnTo>
                  <a:pt x="93386" y="66086"/>
                </a:lnTo>
                <a:lnTo>
                  <a:pt x="38787" y="0"/>
                </a:lnTo>
                <a:close/>
              </a:path>
            </a:pathLst>
          </a:custGeom>
          <a:solidFill>
            <a:srgbClr val="000000"/>
          </a:solidFill>
        </p:spPr>
        <p:txBody>
          <a:bodyPr wrap="square" lIns="0" tIns="0" rIns="0" bIns="0" rtlCol="0"/>
          <a:lstStyle/>
          <a:p>
            <a:endParaRPr/>
          </a:p>
        </p:txBody>
      </p:sp>
      <p:sp>
        <p:nvSpPr>
          <p:cNvPr id="55" name="object 42">
            <a:extLst>
              <a:ext uri="{FF2B5EF4-FFF2-40B4-BE49-F238E27FC236}">
                <a16:creationId xmlns:a16="http://schemas.microsoft.com/office/drawing/2014/main" id="{50B39B1B-1AE1-AD19-32A9-67D7F779F708}"/>
              </a:ext>
            </a:extLst>
          </p:cNvPr>
          <p:cNvSpPr/>
          <p:nvPr/>
        </p:nvSpPr>
        <p:spPr>
          <a:xfrm>
            <a:off x="7926034" y="4208511"/>
            <a:ext cx="544830" cy="357505"/>
          </a:xfrm>
          <a:custGeom>
            <a:avLst/>
            <a:gdLst/>
            <a:ahLst/>
            <a:cxnLst/>
            <a:rect l="l" t="t" r="r" b="b"/>
            <a:pathLst>
              <a:path w="544829" h="357504">
                <a:moveTo>
                  <a:pt x="0" y="0"/>
                </a:moveTo>
                <a:lnTo>
                  <a:pt x="544280" y="357449"/>
                </a:lnTo>
              </a:path>
            </a:pathLst>
          </a:custGeom>
          <a:ln w="29032">
            <a:solidFill>
              <a:srgbClr val="000000"/>
            </a:solidFill>
          </a:ln>
        </p:spPr>
        <p:txBody>
          <a:bodyPr wrap="square" lIns="0" tIns="0" rIns="0" bIns="0" rtlCol="0"/>
          <a:lstStyle/>
          <a:p>
            <a:endParaRPr/>
          </a:p>
        </p:txBody>
      </p:sp>
      <p:sp>
        <p:nvSpPr>
          <p:cNvPr id="56" name="object 43">
            <a:extLst>
              <a:ext uri="{FF2B5EF4-FFF2-40B4-BE49-F238E27FC236}">
                <a16:creationId xmlns:a16="http://schemas.microsoft.com/office/drawing/2014/main" id="{EB95DA40-EEFD-2ED5-04BC-0AC60B471396}"/>
              </a:ext>
            </a:extLst>
          </p:cNvPr>
          <p:cNvSpPr/>
          <p:nvPr/>
        </p:nvSpPr>
        <p:spPr>
          <a:xfrm>
            <a:off x="8390444" y="4493133"/>
            <a:ext cx="95250" cy="83185"/>
          </a:xfrm>
          <a:custGeom>
            <a:avLst/>
            <a:gdLst/>
            <a:ahLst/>
            <a:cxnLst/>
            <a:rect l="l" t="t" r="r" b="b"/>
            <a:pathLst>
              <a:path w="95250" h="83185">
                <a:moveTo>
                  <a:pt x="47058" y="0"/>
                </a:moveTo>
                <a:lnTo>
                  <a:pt x="0" y="71653"/>
                </a:lnTo>
                <a:lnTo>
                  <a:pt x="95183" y="82884"/>
                </a:lnTo>
                <a:lnTo>
                  <a:pt x="47058" y="0"/>
                </a:lnTo>
                <a:close/>
              </a:path>
            </a:pathLst>
          </a:custGeom>
          <a:solidFill>
            <a:srgbClr val="000000"/>
          </a:solidFill>
        </p:spPr>
        <p:txBody>
          <a:bodyPr wrap="square" lIns="0" tIns="0" rIns="0" bIns="0" rtlCol="0"/>
          <a:lstStyle/>
          <a:p>
            <a:endParaRPr/>
          </a:p>
        </p:txBody>
      </p:sp>
      <p:sp>
        <p:nvSpPr>
          <p:cNvPr id="57" name="object 44">
            <a:extLst>
              <a:ext uri="{FF2B5EF4-FFF2-40B4-BE49-F238E27FC236}">
                <a16:creationId xmlns:a16="http://schemas.microsoft.com/office/drawing/2014/main" id="{093B8204-F0A3-6A9B-A164-11FDDFDAB5E0}"/>
              </a:ext>
            </a:extLst>
          </p:cNvPr>
          <p:cNvSpPr/>
          <p:nvPr/>
        </p:nvSpPr>
        <p:spPr>
          <a:xfrm>
            <a:off x="4175438" y="4054561"/>
            <a:ext cx="0" cy="930910"/>
          </a:xfrm>
          <a:custGeom>
            <a:avLst/>
            <a:gdLst/>
            <a:ahLst/>
            <a:cxnLst/>
            <a:rect l="l" t="t" r="r" b="b"/>
            <a:pathLst>
              <a:path h="930910">
                <a:moveTo>
                  <a:pt x="1" y="0"/>
                </a:moveTo>
                <a:lnTo>
                  <a:pt x="0" y="930574"/>
                </a:lnTo>
              </a:path>
            </a:pathLst>
          </a:custGeom>
          <a:ln w="29032">
            <a:solidFill>
              <a:srgbClr val="000000"/>
            </a:solidFill>
          </a:ln>
        </p:spPr>
        <p:txBody>
          <a:bodyPr wrap="square" lIns="0" tIns="0" rIns="0" bIns="0" rtlCol="0"/>
          <a:lstStyle/>
          <a:p>
            <a:endParaRPr/>
          </a:p>
        </p:txBody>
      </p:sp>
      <p:sp>
        <p:nvSpPr>
          <p:cNvPr id="58" name="object 45">
            <a:extLst>
              <a:ext uri="{FF2B5EF4-FFF2-40B4-BE49-F238E27FC236}">
                <a16:creationId xmlns:a16="http://schemas.microsoft.com/office/drawing/2014/main" id="{B7C2ED48-B822-DB7B-2023-9ACCE2B74FDC}"/>
              </a:ext>
            </a:extLst>
          </p:cNvPr>
          <p:cNvSpPr/>
          <p:nvPr/>
        </p:nvSpPr>
        <p:spPr>
          <a:xfrm>
            <a:off x="4132576" y="4913330"/>
            <a:ext cx="85725" cy="85725"/>
          </a:xfrm>
          <a:custGeom>
            <a:avLst/>
            <a:gdLst/>
            <a:ahLst/>
            <a:cxnLst/>
            <a:rect l="l" t="t" r="r" b="b"/>
            <a:pathLst>
              <a:path w="85725" h="85725">
                <a:moveTo>
                  <a:pt x="85725" y="0"/>
                </a:moveTo>
                <a:lnTo>
                  <a:pt x="0" y="0"/>
                </a:lnTo>
                <a:lnTo>
                  <a:pt x="42862" y="85725"/>
                </a:lnTo>
                <a:lnTo>
                  <a:pt x="85725" y="0"/>
                </a:lnTo>
                <a:close/>
              </a:path>
            </a:pathLst>
          </a:custGeom>
          <a:solidFill>
            <a:srgbClr val="000000"/>
          </a:solidFill>
        </p:spPr>
        <p:txBody>
          <a:bodyPr wrap="square" lIns="0" tIns="0" rIns="0" bIns="0" rtlCol="0"/>
          <a:lstStyle/>
          <a:p>
            <a:endParaRPr/>
          </a:p>
        </p:txBody>
      </p:sp>
      <p:sp>
        <p:nvSpPr>
          <p:cNvPr id="7" name="矩形 6">
            <a:extLst>
              <a:ext uri="{FF2B5EF4-FFF2-40B4-BE49-F238E27FC236}">
                <a16:creationId xmlns:a16="http://schemas.microsoft.com/office/drawing/2014/main" id="{E1054530-CF76-37CF-D1C7-CF74DCAED65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FFD94CD0-A9B3-EBCA-F52A-5230DA5AA663}"/>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46B260C-D258-031D-7F90-3060872903B9}"/>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3076D376-FC22-F6C1-70BC-EFE7BD6F91E0}"/>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7FE1E181-8215-E64A-E5A0-07F999CAD66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7CAB21A2-5737-0A10-953A-0FE636E775F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AB40519C-7BA1-7E3A-F60F-D9A190B8431B}"/>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1AF9A20C-BF33-2D1C-C013-8D87DBAC79E2}"/>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84570A0D-934D-F6C2-831A-A9CF6E9B2E71}"/>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7AEBABB3-5874-883E-C032-42C36DDD2303}"/>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3" name="图片 82">
            <a:extLst>
              <a:ext uri="{FF2B5EF4-FFF2-40B4-BE49-F238E27FC236}">
                <a16:creationId xmlns:a16="http://schemas.microsoft.com/office/drawing/2014/main" id="{4265A295-961A-0E6F-3325-B9C306C83C08}"/>
              </a:ext>
            </a:extLst>
          </p:cNvPr>
          <p:cNvPicPr>
            <a:picLocks noChangeAspect="1"/>
          </p:cNvPicPr>
          <p:nvPr/>
        </p:nvPicPr>
        <p:blipFill>
          <a:blip r:embed="rId3"/>
          <a:stretch>
            <a:fillRect/>
          </a:stretch>
        </p:blipFill>
        <p:spPr>
          <a:xfrm>
            <a:off x="135890" y="26670"/>
            <a:ext cx="791210" cy="715645"/>
          </a:xfrm>
          <a:prstGeom prst="rect">
            <a:avLst/>
          </a:prstGeom>
        </p:spPr>
      </p:pic>
      <p:sp>
        <p:nvSpPr>
          <p:cNvPr id="84" name="TextBox 7">
            <a:extLst>
              <a:ext uri="{FF2B5EF4-FFF2-40B4-BE49-F238E27FC236}">
                <a16:creationId xmlns:a16="http://schemas.microsoft.com/office/drawing/2014/main" id="{6AD8B75A-ECC1-67CB-1F5A-B433A1491AC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85" name="直接连接符 84">
            <a:extLst>
              <a:ext uri="{FF2B5EF4-FFF2-40B4-BE49-F238E27FC236}">
                <a16:creationId xmlns:a16="http://schemas.microsoft.com/office/drawing/2014/main" id="{687D31BC-0552-8E35-55B2-98C11DEB2D6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9">
            <a:extLst>
              <a:ext uri="{FF2B5EF4-FFF2-40B4-BE49-F238E27FC236}">
                <a16:creationId xmlns:a16="http://schemas.microsoft.com/office/drawing/2014/main" id="{9C19FCCD-41B6-7188-28FE-A50D478F8A4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87" name="直接连接符 86">
            <a:extLst>
              <a:ext uri="{FF2B5EF4-FFF2-40B4-BE49-F238E27FC236}">
                <a16:creationId xmlns:a16="http://schemas.microsoft.com/office/drawing/2014/main" id="{F0DDF278-88A4-44DA-25EF-F62ABA282968}"/>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837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74442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以数据为中心的风格</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3">
            <a:extLst>
              <a:ext uri="{FF2B5EF4-FFF2-40B4-BE49-F238E27FC236}">
                <a16:creationId xmlns:a16="http://schemas.microsoft.com/office/drawing/2014/main" id="{955D20FD-B29C-9118-07B9-866687A12E1F}"/>
              </a:ext>
            </a:extLst>
          </p:cNvPr>
          <p:cNvSpPr txBox="1"/>
          <p:nvPr/>
        </p:nvSpPr>
        <p:spPr>
          <a:xfrm>
            <a:off x="960668" y="2088996"/>
            <a:ext cx="10390505" cy="820546"/>
          </a:xfrm>
          <a:prstGeom prst="rect">
            <a:avLst/>
          </a:prstGeom>
        </p:spPr>
        <p:txBody>
          <a:bodyPr vert="horz" wrap="square" lIns="0" tIns="12700" rIns="0" bIns="0" rtlCol="0">
            <a:spAutoFit/>
          </a:bodyPr>
          <a:lstStyle/>
          <a:p>
            <a:pPr marL="12700" marR="5080">
              <a:lnSpc>
                <a:spcPct val="125000"/>
              </a:lnSpc>
              <a:spcBef>
                <a:spcPts val="100"/>
              </a:spcBef>
              <a:tabLst>
                <a:tab pos="3843020" algn="l"/>
              </a:tabLst>
            </a:pPr>
            <a:r>
              <a:rPr sz="2200" spc="5" dirty="0">
                <a:solidFill>
                  <a:srgbClr val="0033CC"/>
                </a:solidFill>
                <a:latin typeface="微软雅黑" panose="020B0503020204020204" pitchFamily="34" charset="-122"/>
                <a:cs typeface="微软雅黑" panose="020B0503020204020204" pitchFamily="34" charset="-122"/>
              </a:rPr>
              <a:t>仓库体系结构</a:t>
            </a:r>
            <a:r>
              <a:rPr sz="2200" dirty="0">
                <a:solidFill>
                  <a:srgbClr val="0033CC"/>
                </a:solidFill>
                <a:latin typeface="微软雅黑" panose="020B0503020204020204" pitchFamily="34" charset="-122"/>
                <a:cs typeface="微软雅黑" panose="020B0503020204020204" pitchFamily="34" charset="-122"/>
              </a:rPr>
              <a:t>（</a:t>
            </a:r>
            <a:r>
              <a:rPr sz="2200" dirty="0">
                <a:solidFill>
                  <a:srgbClr val="004DD6"/>
                </a:solidFill>
                <a:latin typeface="Arial" panose="020B0604020202020204"/>
                <a:cs typeface="Arial" panose="020B0604020202020204"/>
              </a:rPr>
              <a:t>Repository	Architecture</a:t>
            </a:r>
            <a:r>
              <a:rPr sz="2200" dirty="0">
                <a:solidFill>
                  <a:srgbClr val="004DD6"/>
                </a:solidFill>
                <a:latin typeface="微软雅黑" panose="020B0503020204020204" pitchFamily="34" charset="-122"/>
                <a:cs typeface="微软雅黑" panose="020B0503020204020204" pitchFamily="34" charset="-122"/>
              </a:rPr>
              <a:t>）</a:t>
            </a:r>
            <a:r>
              <a:rPr sz="2200" spc="5" dirty="0">
                <a:latin typeface="微软雅黑" panose="020B0503020204020204" pitchFamily="34" charset="-122"/>
                <a:cs typeface="微软雅黑" panose="020B0503020204020204" pitchFamily="34" charset="-122"/>
              </a:rPr>
              <a:t>是一种以数据为中心的体系结</a:t>
            </a:r>
            <a:r>
              <a:rPr sz="2200" spc="-5" dirty="0">
                <a:latin typeface="微软雅黑" panose="020B0503020204020204" pitchFamily="34" charset="-122"/>
                <a:cs typeface="微软雅黑" panose="020B0503020204020204" pitchFamily="34" charset="-122"/>
              </a:rPr>
              <a:t>构</a:t>
            </a:r>
            <a:r>
              <a:rPr sz="2200" dirty="0">
                <a:latin typeface="微软雅黑" panose="020B0503020204020204" pitchFamily="34" charset="-122"/>
                <a:cs typeface="微软雅黑" panose="020B0503020204020204" pitchFamily="34" charset="-122"/>
              </a:rPr>
              <a:t>，  适合于数据由一个模块产生而由其他模块使用的情形。</a:t>
            </a:r>
          </a:p>
        </p:txBody>
      </p:sp>
      <p:sp>
        <p:nvSpPr>
          <p:cNvPr id="3" name="object 4">
            <a:extLst>
              <a:ext uri="{FF2B5EF4-FFF2-40B4-BE49-F238E27FC236}">
                <a16:creationId xmlns:a16="http://schemas.microsoft.com/office/drawing/2014/main" id="{0F84E29F-BACA-4AC3-5162-1400E891D5F7}"/>
              </a:ext>
            </a:extLst>
          </p:cNvPr>
          <p:cNvSpPr/>
          <p:nvPr/>
        </p:nvSpPr>
        <p:spPr>
          <a:xfrm>
            <a:off x="5060555" y="4429323"/>
            <a:ext cx="1872000" cy="1039166"/>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31C49606-B897-9E97-84C2-390AEF5E041C}"/>
              </a:ext>
            </a:extLst>
          </p:cNvPr>
          <p:cNvSpPr/>
          <p:nvPr/>
        </p:nvSpPr>
        <p:spPr>
          <a:xfrm>
            <a:off x="5060555" y="4429323"/>
            <a:ext cx="1902460" cy="264160"/>
          </a:xfrm>
          <a:custGeom>
            <a:avLst/>
            <a:gdLst/>
            <a:ahLst/>
            <a:cxnLst/>
            <a:rect l="l" t="t" r="r" b="b"/>
            <a:pathLst>
              <a:path w="1902459" h="264160">
                <a:moveTo>
                  <a:pt x="1901952" y="131974"/>
                </a:moveTo>
                <a:lnTo>
                  <a:pt x="1874314" y="163689"/>
                </a:lnTo>
                <a:lnTo>
                  <a:pt x="1827219" y="183344"/>
                </a:lnTo>
                <a:lnTo>
                  <a:pt x="1759473" y="201492"/>
                </a:lnTo>
                <a:lnTo>
                  <a:pt x="1718468" y="209916"/>
                </a:lnTo>
                <a:lnTo>
                  <a:pt x="1673035" y="217861"/>
                </a:lnTo>
                <a:lnTo>
                  <a:pt x="1623417" y="225294"/>
                </a:lnTo>
                <a:lnTo>
                  <a:pt x="1569860" y="232180"/>
                </a:lnTo>
                <a:lnTo>
                  <a:pt x="1512609" y="238485"/>
                </a:lnTo>
                <a:lnTo>
                  <a:pt x="1451909" y="244175"/>
                </a:lnTo>
                <a:lnTo>
                  <a:pt x="1388004" y="249217"/>
                </a:lnTo>
                <a:lnTo>
                  <a:pt x="1321138" y="253577"/>
                </a:lnTo>
                <a:lnTo>
                  <a:pt x="1251557" y="257220"/>
                </a:lnTo>
                <a:lnTo>
                  <a:pt x="1179506" y="260113"/>
                </a:lnTo>
                <a:lnTo>
                  <a:pt x="1105229" y="262221"/>
                </a:lnTo>
                <a:lnTo>
                  <a:pt x="1028970" y="263511"/>
                </a:lnTo>
                <a:lnTo>
                  <a:pt x="950975" y="263948"/>
                </a:lnTo>
                <a:lnTo>
                  <a:pt x="872981" y="263511"/>
                </a:lnTo>
                <a:lnTo>
                  <a:pt x="796722" y="262221"/>
                </a:lnTo>
                <a:lnTo>
                  <a:pt x="722445" y="260113"/>
                </a:lnTo>
                <a:lnTo>
                  <a:pt x="650394" y="257220"/>
                </a:lnTo>
                <a:lnTo>
                  <a:pt x="580813" y="253577"/>
                </a:lnTo>
                <a:lnTo>
                  <a:pt x="513947" y="249217"/>
                </a:lnTo>
                <a:lnTo>
                  <a:pt x="450042" y="244175"/>
                </a:lnTo>
                <a:lnTo>
                  <a:pt x="389341" y="238485"/>
                </a:lnTo>
                <a:lnTo>
                  <a:pt x="332091" y="232180"/>
                </a:lnTo>
                <a:lnTo>
                  <a:pt x="278534" y="225294"/>
                </a:lnTo>
                <a:lnTo>
                  <a:pt x="228916" y="217861"/>
                </a:lnTo>
                <a:lnTo>
                  <a:pt x="183483" y="209916"/>
                </a:lnTo>
                <a:lnTo>
                  <a:pt x="142478" y="201492"/>
                </a:lnTo>
                <a:lnTo>
                  <a:pt x="74732" y="183344"/>
                </a:lnTo>
                <a:lnTo>
                  <a:pt x="27637" y="163689"/>
                </a:lnTo>
                <a:lnTo>
                  <a:pt x="0" y="131974"/>
                </a:lnTo>
                <a:lnTo>
                  <a:pt x="3152" y="121150"/>
                </a:lnTo>
                <a:lnTo>
                  <a:pt x="48481" y="90260"/>
                </a:lnTo>
                <a:lnTo>
                  <a:pt x="106146" y="71324"/>
                </a:lnTo>
                <a:lnTo>
                  <a:pt x="183483" y="54031"/>
                </a:lnTo>
                <a:lnTo>
                  <a:pt x="228916" y="46086"/>
                </a:lnTo>
                <a:lnTo>
                  <a:pt x="278534" y="38654"/>
                </a:lnTo>
                <a:lnTo>
                  <a:pt x="332091" y="31768"/>
                </a:lnTo>
                <a:lnTo>
                  <a:pt x="389341" y="25463"/>
                </a:lnTo>
                <a:lnTo>
                  <a:pt x="450042" y="19772"/>
                </a:lnTo>
                <a:lnTo>
                  <a:pt x="513947" y="14730"/>
                </a:lnTo>
                <a:lnTo>
                  <a:pt x="580813" y="10371"/>
                </a:lnTo>
                <a:lnTo>
                  <a:pt x="650394" y="6728"/>
                </a:lnTo>
                <a:lnTo>
                  <a:pt x="722445" y="3835"/>
                </a:lnTo>
                <a:lnTo>
                  <a:pt x="796722" y="1727"/>
                </a:lnTo>
                <a:lnTo>
                  <a:pt x="872981" y="437"/>
                </a:lnTo>
                <a:lnTo>
                  <a:pt x="950975" y="0"/>
                </a:lnTo>
                <a:lnTo>
                  <a:pt x="1028970" y="437"/>
                </a:lnTo>
                <a:lnTo>
                  <a:pt x="1105229" y="1727"/>
                </a:lnTo>
                <a:lnTo>
                  <a:pt x="1179506" y="3835"/>
                </a:lnTo>
                <a:lnTo>
                  <a:pt x="1251557" y="6728"/>
                </a:lnTo>
                <a:lnTo>
                  <a:pt x="1321138" y="10371"/>
                </a:lnTo>
                <a:lnTo>
                  <a:pt x="1388004" y="14730"/>
                </a:lnTo>
                <a:lnTo>
                  <a:pt x="1451909" y="19772"/>
                </a:lnTo>
                <a:lnTo>
                  <a:pt x="1512609" y="25463"/>
                </a:lnTo>
                <a:lnTo>
                  <a:pt x="1569860" y="31768"/>
                </a:lnTo>
                <a:lnTo>
                  <a:pt x="1623417" y="38654"/>
                </a:lnTo>
                <a:lnTo>
                  <a:pt x="1673035" y="46086"/>
                </a:lnTo>
                <a:lnTo>
                  <a:pt x="1718468" y="54031"/>
                </a:lnTo>
                <a:lnTo>
                  <a:pt x="1759473" y="62455"/>
                </a:lnTo>
                <a:lnTo>
                  <a:pt x="1827219" y="80603"/>
                </a:lnTo>
                <a:lnTo>
                  <a:pt x="1874314" y="100259"/>
                </a:lnTo>
                <a:lnTo>
                  <a:pt x="1901952" y="131974"/>
                </a:lnTo>
                <a:close/>
              </a:path>
            </a:pathLst>
          </a:custGeom>
          <a:ln w="6451">
            <a:solidFill>
              <a:srgbClr val="6CACDD"/>
            </a:solidFill>
          </a:ln>
        </p:spPr>
        <p:txBody>
          <a:bodyPr wrap="square" lIns="0" tIns="0" rIns="0" bIns="0" rtlCol="0"/>
          <a:lstStyle/>
          <a:p>
            <a:endParaRPr/>
          </a:p>
        </p:txBody>
      </p:sp>
      <p:sp>
        <p:nvSpPr>
          <p:cNvPr id="5" name="object 6">
            <a:extLst>
              <a:ext uri="{FF2B5EF4-FFF2-40B4-BE49-F238E27FC236}">
                <a16:creationId xmlns:a16="http://schemas.microsoft.com/office/drawing/2014/main" id="{D637E30C-4A26-41DF-65D0-2E9417F0C5AC}"/>
              </a:ext>
            </a:extLst>
          </p:cNvPr>
          <p:cNvSpPr/>
          <p:nvPr/>
        </p:nvSpPr>
        <p:spPr>
          <a:xfrm>
            <a:off x="5060555" y="4561297"/>
            <a:ext cx="1902460" cy="923925"/>
          </a:xfrm>
          <a:custGeom>
            <a:avLst/>
            <a:gdLst/>
            <a:ahLst/>
            <a:cxnLst/>
            <a:rect l="l" t="t" r="r" b="b"/>
            <a:pathLst>
              <a:path w="1902459" h="923925">
                <a:moveTo>
                  <a:pt x="1901952" y="791844"/>
                </a:moveTo>
                <a:lnTo>
                  <a:pt x="1874314" y="823558"/>
                </a:lnTo>
                <a:lnTo>
                  <a:pt x="1827219" y="843214"/>
                </a:lnTo>
                <a:lnTo>
                  <a:pt x="1759473" y="861362"/>
                </a:lnTo>
                <a:lnTo>
                  <a:pt x="1718468" y="869786"/>
                </a:lnTo>
                <a:lnTo>
                  <a:pt x="1673035" y="877731"/>
                </a:lnTo>
                <a:lnTo>
                  <a:pt x="1623417" y="885163"/>
                </a:lnTo>
                <a:lnTo>
                  <a:pt x="1569860" y="892049"/>
                </a:lnTo>
                <a:lnTo>
                  <a:pt x="1512609" y="898354"/>
                </a:lnTo>
                <a:lnTo>
                  <a:pt x="1451909" y="904045"/>
                </a:lnTo>
                <a:lnTo>
                  <a:pt x="1388004" y="909087"/>
                </a:lnTo>
                <a:lnTo>
                  <a:pt x="1321138" y="913447"/>
                </a:lnTo>
                <a:lnTo>
                  <a:pt x="1251557" y="917090"/>
                </a:lnTo>
                <a:lnTo>
                  <a:pt x="1179506" y="919982"/>
                </a:lnTo>
                <a:lnTo>
                  <a:pt x="1105229" y="922091"/>
                </a:lnTo>
                <a:lnTo>
                  <a:pt x="1028970" y="923380"/>
                </a:lnTo>
                <a:lnTo>
                  <a:pt x="950975" y="923818"/>
                </a:lnTo>
                <a:lnTo>
                  <a:pt x="872981" y="923380"/>
                </a:lnTo>
                <a:lnTo>
                  <a:pt x="796722" y="922091"/>
                </a:lnTo>
                <a:lnTo>
                  <a:pt x="722445" y="919982"/>
                </a:lnTo>
                <a:lnTo>
                  <a:pt x="650394" y="917090"/>
                </a:lnTo>
                <a:lnTo>
                  <a:pt x="580813" y="913447"/>
                </a:lnTo>
                <a:lnTo>
                  <a:pt x="513947" y="909087"/>
                </a:lnTo>
                <a:lnTo>
                  <a:pt x="450042" y="904045"/>
                </a:lnTo>
                <a:lnTo>
                  <a:pt x="389341" y="898354"/>
                </a:lnTo>
                <a:lnTo>
                  <a:pt x="332091" y="892049"/>
                </a:lnTo>
                <a:lnTo>
                  <a:pt x="278534" y="885163"/>
                </a:lnTo>
                <a:lnTo>
                  <a:pt x="228916" y="877731"/>
                </a:lnTo>
                <a:lnTo>
                  <a:pt x="183483" y="869786"/>
                </a:lnTo>
                <a:lnTo>
                  <a:pt x="142478" y="861362"/>
                </a:lnTo>
                <a:lnTo>
                  <a:pt x="74732" y="843214"/>
                </a:lnTo>
                <a:lnTo>
                  <a:pt x="27637" y="823558"/>
                </a:lnTo>
                <a:lnTo>
                  <a:pt x="0" y="791844"/>
                </a:lnTo>
                <a:lnTo>
                  <a:pt x="1" y="0"/>
                </a:lnTo>
              </a:path>
            </a:pathLst>
          </a:custGeom>
          <a:ln w="6451">
            <a:solidFill>
              <a:srgbClr val="6CACDD"/>
            </a:solidFill>
          </a:ln>
        </p:spPr>
        <p:txBody>
          <a:bodyPr wrap="square" lIns="0" tIns="0" rIns="0" bIns="0" rtlCol="0"/>
          <a:lstStyle/>
          <a:p>
            <a:endParaRPr/>
          </a:p>
        </p:txBody>
      </p:sp>
      <p:sp>
        <p:nvSpPr>
          <p:cNvPr id="8" name="object 7">
            <a:extLst>
              <a:ext uri="{FF2B5EF4-FFF2-40B4-BE49-F238E27FC236}">
                <a16:creationId xmlns:a16="http://schemas.microsoft.com/office/drawing/2014/main" id="{660485B6-211B-26D6-B5A4-2D4910C6D357}"/>
              </a:ext>
            </a:extLst>
          </p:cNvPr>
          <p:cNvSpPr txBox="1"/>
          <p:nvPr/>
        </p:nvSpPr>
        <p:spPr>
          <a:xfrm>
            <a:off x="5479021" y="4848754"/>
            <a:ext cx="104140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微软雅黑" panose="020B0503020204020204" pitchFamily="34" charset="-122"/>
                <a:cs typeface="微软雅黑" panose="020B0503020204020204" pitchFamily="34" charset="-122"/>
              </a:rPr>
              <a:t>数据存储</a:t>
            </a:r>
            <a:endParaRPr sz="2000">
              <a:latin typeface="微软雅黑" panose="020B0503020204020204" pitchFamily="34" charset="-122"/>
              <a:cs typeface="微软雅黑" panose="020B0503020204020204" pitchFamily="34" charset="-122"/>
            </a:endParaRPr>
          </a:p>
        </p:txBody>
      </p:sp>
      <p:sp>
        <p:nvSpPr>
          <p:cNvPr id="10" name="object 8">
            <a:extLst>
              <a:ext uri="{FF2B5EF4-FFF2-40B4-BE49-F238E27FC236}">
                <a16:creationId xmlns:a16="http://schemas.microsoft.com/office/drawing/2014/main" id="{B6A38C35-C6EF-B175-35EE-932D9DFEB026}"/>
              </a:ext>
            </a:extLst>
          </p:cNvPr>
          <p:cNvSpPr txBox="1"/>
          <p:nvPr/>
        </p:nvSpPr>
        <p:spPr>
          <a:xfrm>
            <a:off x="2520657" y="4063692"/>
            <a:ext cx="1681480" cy="626110"/>
          </a:xfrm>
          <a:prstGeom prst="rect">
            <a:avLst/>
          </a:prstGeom>
          <a:solidFill>
            <a:srgbClr val="ECEBEB"/>
          </a:solidFill>
          <a:ln w="6451">
            <a:solidFill>
              <a:srgbClr val="000000"/>
            </a:solidFill>
          </a:ln>
        </p:spPr>
        <p:txBody>
          <a:bodyPr vert="horz" wrap="square" lIns="0" tIns="155575" rIns="0" bIns="0" rtlCol="0">
            <a:spAutoFit/>
          </a:bodyPr>
          <a:lstStyle/>
          <a:p>
            <a:pPr marL="321945">
              <a:lnSpc>
                <a:spcPct val="100000"/>
              </a:lnSpc>
              <a:spcBef>
                <a:spcPts val="1225"/>
              </a:spcBef>
            </a:pPr>
            <a:r>
              <a:rPr sz="2000" dirty="0">
                <a:latin typeface="微软雅黑" panose="020B0503020204020204" pitchFamily="34" charset="-122"/>
                <a:cs typeface="微软雅黑" panose="020B0503020204020204" pitchFamily="34" charset="-122"/>
              </a:rPr>
              <a:t>功能模块</a:t>
            </a:r>
            <a:endParaRPr sz="2000">
              <a:latin typeface="微软雅黑" panose="020B0503020204020204" pitchFamily="34" charset="-122"/>
              <a:cs typeface="微软雅黑" panose="020B0503020204020204" pitchFamily="34" charset="-122"/>
            </a:endParaRPr>
          </a:p>
        </p:txBody>
      </p:sp>
      <p:sp>
        <p:nvSpPr>
          <p:cNvPr id="15" name="object 9">
            <a:extLst>
              <a:ext uri="{FF2B5EF4-FFF2-40B4-BE49-F238E27FC236}">
                <a16:creationId xmlns:a16="http://schemas.microsoft.com/office/drawing/2014/main" id="{6EBA3A44-F944-23DD-C45B-F8E9E16F93AB}"/>
              </a:ext>
            </a:extLst>
          </p:cNvPr>
          <p:cNvSpPr txBox="1"/>
          <p:nvPr/>
        </p:nvSpPr>
        <p:spPr>
          <a:xfrm>
            <a:off x="2519121" y="5159036"/>
            <a:ext cx="1681480" cy="626110"/>
          </a:xfrm>
          <a:prstGeom prst="rect">
            <a:avLst/>
          </a:prstGeom>
          <a:solidFill>
            <a:srgbClr val="ECEBEB"/>
          </a:solidFill>
          <a:ln w="6451">
            <a:solidFill>
              <a:srgbClr val="000000"/>
            </a:solidFill>
          </a:ln>
        </p:spPr>
        <p:txBody>
          <a:bodyPr vert="horz" wrap="square" lIns="0" tIns="155575" rIns="0" bIns="0" rtlCol="0">
            <a:spAutoFit/>
          </a:bodyPr>
          <a:lstStyle/>
          <a:p>
            <a:pPr marL="321945">
              <a:lnSpc>
                <a:spcPct val="100000"/>
              </a:lnSpc>
              <a:spcBef>
                <a:spcPts val="1225"/>
              </a:spcBef>
            </a:pPr>
            <a:r>
              <a:rPr sz="2000" dirty="0">
                <a:latin typeface="微软雅黑" panose="020B0503020204020204" pitchFamily="34" charset="-122"/>
                <a:cs typeface="微软雅黑" panose="020B0503020204020204" pitchFamily="34" charset="-122"/>
              </a:rPr>
              <a:t>功能模块</a:t>
            </a:r>
            <a:endParaRPr sz="2000">
              <a:latin typeface="微软雅黑" panose="020B0503020204020204" pitchFamily="34" charset="-122"/>
              <a:cs typeface="微软雅黑" panose="020B0503020204020204" pitchFamily="34" charset="-122"/>
            </a:endParaRPr>
          </a:p>
        </p:txBody>
      </p:sp>
      <p:sp>
        <p:nvSpPr>
          <p:cNvPr id="17" name="object 10">
            <a:extLst>
              <a:ext uri="{FF2B5EF4-FFF2-40B4-BE49-F238E27FC236}">
                <a16:creationId xmlns:a16="http://schemas.microsoft.com/office/drawing/2014/main" id="{FB8F40D8-E79E-9BBF-5F8A-81FF2A87F300}"/>
              </a:ext>
            </a:extLst>
          </p:cNvPr>
          <p:cNvSpPr txBox="1"/>
          <p:nvPr/>
        </p:nvSpPr>
        <p:spPr>
          <a:xfrm>
            <a:off x="7849064" y="5159034"/>
            <a:ext cx="1681480" cy="626110"/>
          </a:xfrm>
          <a:prstGeom prst="rect">
            <a:avLst/>
          </a:prstGeom>
          <a:solidFill>
            <a:srgbClr val="ECEBEB"/>
          </a:solidFill>
          <a:ln w="6451">
            <a:solidFill>
              <a:srgbClr val="000000"/>
            </a:solidFill>
          </a:ln>
        </p:spPr>
        <p:txBody>
          <a:bodyPr vert="horz" wrap="square" lIns="0" tIns="155575" rIns="0" bIns="0" rtlCol="0">
            <a:spAutoFit/>
          </a:bodyPr>
          <a:lstStyle/>
          <a:p>
            <a:pPr marL="321945">
              <a:lnSpc>
                <a:spcPct val="100000"/>
              </a:lnSpc>
              <a:spcBef>
                <a:spcPts val="1225"/>
              </a:spcBef>
            </a:pPr>
            <a:r>
              <a:rPr sz="2000" dirty="0">
                <a:latin typeface="微软雅黑" panose="020B0503020204020204" pitchFamily="34" charset="-122"/>
                <a:cs typeface="微软雅黑" panose="020B0503020204020204" pitchFamily="34" charset="-122"/>
              </a:rPr>
              <a:t>功能模块</a:t>
            </a:r>
            <a:endParaRPr sz="2000">
              <a:latin typeface="微软雅黑" panose="020B0503020204020204" pitchFamily="34" charset="-122"/>
              <a:cs typeface="微软雅黑" panose="020B0503020204020204" pitchFamily="34" charset="-122"/>
            </a:endParaRPr>
          </a:p>
        </p:txBody>
      </p:sp>
      <p:sp>
        <p:nvSpPr>
          <p:cNvPr id="18" name="object 11">
            <a:extLst>
              <a:ext uri="{FF2B5EF4-FFF2-40B4-BE49-F238E27FC236}">
                <a16:creationId xmlns:a16="http://schemas.microsoft.com/office/drawing/2014/main" id="{0915D915-29AB-0689-66AE-0917933CA285}"/>
              </a:ext>
            </a:extLst>
          </p:cNvPr>
          <p:cNvSpPr txBox="1"/>
          <p:nvPr/>
        </p:nvSpPr>
        <p:spPr>
          <a:xfrm>
            <a:off x="7847527" y="4022102"/>
            <a:ext cx="1681480" cy="626110"/>
          </a:xfrm>
          <a:prstGeom prst="rect">
            <a:avLst/>
          </a:prstGeom>
          <a:solidFill>
            <a:srgbClr val="ECEBEB"/>
          </a:solidFill>
          <a:ln w="6451">
            <a:solidFill>
              <a:srgbClr val="000000"/>
            </a:solidFill>
          </a:ln>
        </p:spPr>
        <p:txBody>
          <a:bodyPr vert="horz" wrap="square" lIns="0" tIns="155575" rIns="0" bIns="0" rtlCol="0">
            <a:spAutoFit/>
          </a:bodyPr>
          <a:lstStyle/>
          <a:p>
            <a:pPr marL="321945">
              <a:lnSpc>
                <a:spcPct val="100000"/>
              </a:lnSpc>
              <a:spcBef>
                <a:spcPts val="1225"/>
              </a:spcBef>
            </a:pPr>
            <a:r>
              <a:rPr sz="2000" dirty="0">
                <a:latin typeface="微软雅黑" panose="020B0503020204020204" pitchFamily="34" charset="-122"/>
                <a:cs typeface="微软雅黑" panose="020B0503020204020204" pitchFamily="34" charset="-122"/>
              </a:rPr>
              <a:t>功能模块</a:t>
            </a:r>
            <a:endParaRPr sz="2000">
              <a:latin typeface="微软雅黑" panose="020B0503020204020204" pitchFamily="34" charset="-122"/>
              <a:cs typeface="微软雅黑" panose="020B0503020204020204" pitchFamily="34" charset="-122"/>
            </a:endParaRPr>
          </a:p>
        </p:txBody>
      </p:sp>
      <p:sp>
        <p:nvSpPr>
          <p:cNvPr id="19" name="object 12">
            <a:extLst>
              <a:ext uri="{FF2B5EF4-FFF2-40B4-BE49-F238E27FC236}">
                <a16:creationId xmlns:a16="http://schemas.microsoft.com/office/drawing/2014/main" id="{6785BCC3-B378-E89A-D673-D8F19C5777FC}"/>
              </a:ext>
            </a:extLst>
          </p:cNvPr>
          <p:cNvSpPr txBox="1"/>
          <p:nvPr/>
        </p:nvSpPr>
        <p:spPr>
          <a:xfrm>
            <a:off x="5171405" y="5906442"/>
            <a:ext cx="1681480" cy="626110"/>
          </a:xfrm>
          <a:prstGeom prst="rect">
            <a:avLst/>
          </a:prstGeom>
          <a:solidFill>
            <a:srgbClr val="ECEBEB"/>
          </a:solidFill>
          <a:ln w="6451">
            <a:solidFill>
              <a:srgbClr val="000000"/>
            </a:solidFill>
          </a:ln>
        </p:spPr>
        <p:txBody>
          <a:bodyPr vert="horz" wrap="square" lIns="0" tIns="155575" rIns="0" bIns="0" rtlCol="0">
            <a:spAutoFit/>
          </a:bodyPr>
          <a:lstStyle/>
          <a:p>
            <a:pPr marL="321945">
              <a:lnSpc>
                <a:spcPct val="100000"/>
              </a:lnSpc>
              <a:spcBef>
                <a:spcPts val="1225"/>
              </a:spcBef>
            </a:pPr>
            <a:r>
              <a:rPr sz="2000" dirty="0">
                <a:latin typeface="微软雅黑" panose="020B0503020204020204" pitchFamily="34" charset="-122"/>
                <a:cs typeface="微软雅黑" panose="020B0503020204020204" pitchFamily="34" charset="-122"/>
              </a:rPr>
              <a:t>功能模块</a:t>
            </a:r>
            <a:endParaRPr sz="2000">
              <a:latin typeface="微软雅黑" panose="020B0503020204020204" pitchFamily="34" charset="-122"/>
              <a:cs typeface="微软雅黑" panose="020B0503020204020204" pitchFamily="34" charset="-122"/>
            </a:endParaRPr>
          </a:p>
        </p:txBody>
      </p:sp>
      <p:sp>
        <p:nvSpPr>
          <p:cNvPr id="20" name="object 13">
            <a:extLst>
              <a:ext uri="{FF2B5EF4-FFF2-40B4-BE49-F238E27FC236}">
                <a16:creationId xmlns:a16="http://schemas.microsoft.com/office/drawing/2014/main" id="{27B930AE-0582-E861-EA42-15DB0E4C2823}"/>
              </a:ext>
            </a:extLst>
          </p:cNvPr>
          <p:cNvSpPr txBox="1"/>
          <p:nvPr/>
        </p:nvSpPr>
        <p:spPr>
          <a:xfrm>
            <a:off x="5169872" y="3383959"/>
            <a:ext cx="1681480" cy="626110"/>
          </a:xfrm>
          <a:prstGeom prst="rect">
            <a:avLst/>
          </a:prstGeom>
          <a:solidFill>
            <a:srgbClr val="ECEBEB"/>
          </a:solidFill>
          <a:ln w="6451">
            <a:solidFill>
              <a:srgbClr val="000000"/>
            </a:solidFill>
          </a:ln>
        </p:spPr>
        <p:txBody>
          <a:bodyPr vert="horz" wrap="square" lIns="0" tIns="155575" rIns="0" bIns="0" rtlCol="0">
            <a:spAutoFit/>
          </a:bodyPr>
          <a:lstStyle/>
          <a:p>
            <a:pPr marL="321945">
              <a:lnSpc>
                <a:spcPct val="100000"/>
              </a:lnSpc>
              <a:spcBef>
                <a:spcPts val="1225"/>
              </a:spcBef>
            </a:pPr>
            <a:r>
              <a:rPr sz="2000" dirty="0">
                <a:latin typeface="微软雅黑" panose="020B0503020204020204" pitchFamily="34" charset="-122"/>
                <a:cs typeface="微软雅黑" panose="020B0503020204020204" pitchFamily="34" charset="-122"/>
              </a:rPr>
              <a:t>功能模块</a:t>
            </a:r>
            <a:endParaRPr sz="2000">
              <a:latin typeface="微软雅黑" panose="020B0503020204020204" pitchFamily="34" charset="-122"/>
              <a:cs typeface="微软雅黑" panose="020B0503020204020204" pitchFamily="34" charset="-122"/>
            </a:endParaRPr>
          </a:p>
        </p:txBody>
      </p:sp>
      <p:sp>
        <p:nvSpPr>
          <p:cNvPr id="21" name="object 14">
            <a:extLst>
              <a:ext uri="{FF2B5EF4-FFF2-40B4-BE49-F238E27FC236}">
                <a16:creationId xmlns:a16="http://schemas.microsoft.com/office/drawing/2014/main" id="{0619D339-7AB0-DC69-294D-EAA9D8408F01}"/>
              </a:ext>
            </a:extLst>
          </p:cNvPr>
          <p:cNvSpPr/>
          <p:nvPr/>
        </p:nvSpPr>
        <p:spPr>
          <a:xfrm>
            <a:off x="5996592" y="4028793"/>
            <a:ext cx="635" cy="378460"/>
          </a:xfrm>
          <a:custGeom>
            <a:avLst/>
            <a:gdLst/>
            <a:ahLst/>
            <a:cxnLst/>
            <a:rect l="l" t="t" r="r" b="b"/>
            <a:pathLst>
              <a:path w="635" h="378460">
                <a:moveTo>
                  <a:pt x="624" y="0"/>
                </a:moveTo>
                <a:lnTo>
                  <a:pt x="0" y="378371"/>
                </a:lnTo>
              </a:path>
            </a:pathLst>
          </a:custGeom>
          <a:ln w="29032">
            <a:solidFill>
              <a:srgbClr val="6C6C6C"/>
            </a:solidFill>
          </a:ln>
        </p:spPr>
        <p:txBody>
          <a:bodyPr wrap="square" lIns="0" tIns="0" rIns="0" bIns="0" rtlCol="0"/>
          <a:lstStyle/>
          <a:p>
            <a:endParaRPr/>
          </a:p>
        </p:txBody>
      </p:sp>
      <p:sp>
        <p:nvSpPr>
          <p:cNvPr id="22" name="object 15">
            <a:extLst>
              <a:ext uri="{FF2B5EF4-FFF2-40B4-BE49-F238E27FC236}">
                <a16:creationId xmlns:a16="http://schemas.microsoft.com/office/drawing/2014/main" id="{8C34EEAB-CE9B-BE6F-F14C-83B032AB07AA}"/>
              </a:ext>
            </a:extLst>
          </p:cNvPr>
          <p:cNvSpPr/>
          <p:nvPr/>
        </p:nvSpPr>
        <p:spPr>
          <a:xfrm>
            <a:off x="5954260" y="3999761"/>
            <a:ext cx="85725" cy="86360"/>
          </a:xfrm>
          <a:custGeom>
            <a:avLst/>
            <a:gdLst/>
            <a:ahLst/>
            <a:cxnLst/>
            <a:rect l="l" t="t" r="r" b="b"/>
            <a:pathLst>
              <a:path w="85725" h="86360">
                <a:moveTo>
                  <a:pt x="43004" y="0"/>
                </a:moveTo>
                <a:lnTo>
                  <a:pt x="0" y="85653"/>
                </a:lnTo>
                <a:lnTo>
                  <a:pt x="85725" y="85794"/>
                </a:lnTo>
                <a:lnTo>
                  <a:pt x="43004" y="0"/>
                </a:lnTo>
                <a:close/>
              </a:path>
            </a:pathLst>
          </a:custGeom>
          <a:solidFill>
            <a:srgbClr val="6C6C6C"/>
          </a:solidFill>
        </p:spPr>
        <p:txBody>
          <a:bodyPr wrap="square" lIns="0" tIns="0" rIns="0" bIns="0" rtlCol="0"/>
          <a:lstStyle/>
          <a:p>
            <a:endParaRPr/>
          </a:p>
        </p:txBody>
      </p:sp>
      <p:sp>
        <p:nvSpPr>
          <p:cNvPr id="23" name="object 16">
            <a:extLst>
              <a:ext uri="{FF2B5EF4-FFF2-40B4-BE49-F238E27FC236}">
                <a16:creationId xmlns:a16="http://schemas.microsoft.com/office/drawing/2014/main" id="{5081EBE0-4367-34D4-83A1-7B941D2FDFA5}"/>
              </a:ext>
            </a:extLst>
          </p:cNvPr>
          <p:cNvSpPr/>
          <p:nvPr/>
        </p:nvSpPr>
        <p:spPr>
          <a:xfrm>
            <a:off x="5953835" y="4343527"/>
            <a:ext cx="85725" cy="86360"/>
          </a:xfrm>
          <a:custGeom>
            <a:avLst/>
            <a:gdLst/>
            <a:ahLst/>
            <a:cxnLst/>
            <a:rect l="l" t="t" r="r" b="b"/>
            <a:pathLst>
              <a:path w="85725" h="86360">
                <a:moveTo>
                  <a:pt x="0" y="0"/>
                </a:moveTo>
                <a:lnTo>
                  <a:pt x="42720" y="85796"/>
                </a:lnTo>
                <a:lnTo>
                  <a:pt x="85725" y="142"/>
                </a:lnTo>
                <a:lnTo>
                  <a:pt x="0" y="0"/>
                </a:lnTo>
                <a:close/>
              </a:path>
            </a:pathLst>
          </a:custGeom>
          <a:solidFill>
            <a:srgbClr val="6C6C6C"/>
          </a:solidFill>
        </p:spPr>
        <p:txBody>
          <a:bodyPr wrap="square" lIns="0" tIns="0" rIns="0" bIns="0" rtlCol="0"/>
          <a:lstStyle/>
          <a:p>
            <a:endParaRPr/>
          </a:p>
        </p:txBody>
      </p:sp>
      <p:sp>
        <p:nvSpPr>
          <p:cNvPr id="24" name="object 17">
            <a:extLst>
              <a:ext uri="{FF2B5EF4-FFF2-40B4-BE49-F238E27FC236}">
                <a16:creationId xmlns:a16="http://schemas.microsoft.com/office/drawing/2014/main" id="{8601950F-55E9-5848-35B1-5C427A98028F}"/>
              </a:ext>
            </a:extLst>
          </p:cNvPr>
          <p:cNvSpPr/>
          <p:nvPr/>
        </p:nvSpPr>
        <p:spPr>
          <a:xfrm>
            <a:off x="5996714" y="5497521"/>
            <a:ext cx="2540" cy="387350"/>
          </a:xfrm>
          <a:custGeom>
            <a:avLst/>
            <a:gdLst/>
            <a:ahLst/>
            <a:cxnLst/>
            <a:rect l="l" t="t" r="r" b="b"/>
            <a:pathLst>
              <a:path w="2539" h="387350">
                <a:moveTo>
                  <a:pt x="0" y="0"/>
                </a:moveTo>
                <a:lnTo>
                  <a:pt x="2103" y="387096"/>
                </a:lnTo>
              </a:path>
            </a:pathLst>
          </a:custGeom>
          <a:ln w="29032">
            <a:solidFill>
              <a:srgbClr val="6C6C6C"/>
            </a:solidFill>
          </a:ln>
        </p:spPr>
        <p:txBody>
          <a:bodyPr wrap="square" lIns="0" tIns="0" rIns="0" bIns="0" rtlCol="0"/>
          <a:lstStyle/>
          <a:p>
            <a:endParaRPr/>
          </a:p>
        </p:txBody>
      </p:sp>
      <p:sp>
        <p:nvSpPr>
          <p:cNvPr id="25" name="object 18">
            <a:extLst>
              <a:ext uri="{FF2B5EF4-FFF2-40B4-BE49-F238E27FC236}">
                <a16:creationId xmlns:a16="http://schemas.microsoft.com/office/drawing/2014/main" id="{6666F2DF-6E6B-B23C-B902-45946C692113}"/>
              </a:ext>
            </a:extLst>
          </p:cNvPr>
          <p:cNvSpPr/>
          <p:nvPr/>
        </p:nvSpPr>
        <p:spPr>
          <a:xfrm>
            <a:off x="5954160" y="5468489"/>
            <a:ext cx="85725" cy="86360"/>
          </a:xfrm>
          <a:custGeom>
            <a:avLst/>
            <a:gdLst/>
            <a:ahLst/>
            <a:cxnLst/>
            <a:rect l="l" t="t" r="r" b="b"/>
            <a:pathLst>
              <a:path w="85725" h="86360">
                <a:moveTo>
                  <a:pt x="42396" y="0"/>
                </a:moveTo>
                <a:lnTo>
                  <a:pt x="0" y="85956"/>
                </a:lnTo>
                <a:lnTo>
                  <a:pt x="85725" y="85491"/>
                </a:lnTo>
                <a:lnTo>
                  <a:pt x="42396" y="0"/>
                </a:lnTo>
                <a:close/>
              </a:path>
            </a:pathLst>
          </a:custGeom>
          <a:solidFill>
            <a:srgbClr val="6C6C6C"/>
          </a:solidFill>
        </p:spPr>
        <p:txBody>
          <a:bodyPr wrap="square" lIns="0" tIns="0" rIns="0" bIns="0" rtlCol="0"/>
          <a:lstStyle/>
          <a:p>
            <a:endParaRPr/>
          </a:p>
        </p:txBody>
      </p:sp>
      <p:sp>
        <p:nvSpPr>
          <p:cNvPr id="26" name="object 19">
            <a:extLst>
              <a:ext uri="{FF2B5EF4-FFF2-40B4-BE49-F238E27FC236}">
                <a16:creationId xmlns:a16="http://schemas.microsoft.com/office/drawing/2014/main" id="{16A01A0D-6672-64D4-70E6-F048BCA37B3A}"/>
              </a:ext>
            </a:extLst>
          </p:cNvPr>
          <p:cNvSpPr/>
          <p:nvPr/>
        </p:nvSpPr>
        <p:spPr>
          <a:xfrm>
            <a:off x="5955608" y="5820681"/>
            <a:ext cx="85725" cy="86360"/>
          </a:xfrm>
          <a:custGeom>
            <a:avLst/>
            <a:gdLst/>
            <a:ahLst/>
            <a:cxnLst/>
            <a:rect l="l" t="t" r="r" b="b"/>
            <a:pathLst>
              <a:path w="85725" h="86360">
                <a:moveTo>
                  <a:pt x="85725" y="0"/>
                </a:moveTo>
                <a:lnTo>
                  <a:pt x="0" y="466"/>
                </a:lnTo>
                <a:lnTo>
                  <a:pt x="43328" y="85957"/>
                </a:lnTo>
                <a:lnTo>
                  <a:pt x="85725" y="0"/>
                </a:lnTo>
                <a:close/>
              </a:path>
            </a:pathLst>
          </a:custGeom>
          <a:solidFill>
            <a:srgbClr val="6C6C6C"/>
          </a:solidFill>
        </p:spPr>
        <p:txBody>
          <a:bodyPr wrap="square" lIns="0" tIns="0" rIns="0" bIns="0" rtlCol="0"/>
          <a:lstStyle/>
          <a:p>
            <a:endParaRPr/>
          </a:p>
        </p:txBody>
      </p:sp>
      <p:sp>
        <p:nvSpPr>
          <p:cNvPr id="27" name="object 20">
            <a:extLst>
              <a:ext uri="{FF2B5EF4-FFF2-40B4-BE49-F238E27FC236}">
                <a16:creationId xmlns:a16="http://schemas.microsoft.com/office/drawing/2014/main" id="{73858949-9D77-29DC-1B97-0E6D61FEF217}"/>
              </a:ext>
            </a:extLst>
          </p:cNvPr>
          <p:cNvSpPr/>
          <p:nvPr/>
        </p:nvSpPr>
        <p:spPr>
          <a:xfrm>
            <a:off x="4201749" y="4383869"/>
            <a:ext cx="827405" cy="386080"/>
          </a:xfrm>
          <a:custGeom>
            <a:avLst/>
            <a:gdLst/>
            <a:ahLst/>
            <a:cxnLst/>
            <a:rect l="l" t="t" r="r" b="b"/>
            <a:pathLst>
              <a:path w="827404" h="386079">
                <a:moveTo>
                  <a:pt x="0" y="0"/>
                </a:moveTo>
                <a:lnTo>
                  <a:pt x="827217" y="385933"/>
                </a:lnTo>
              </a:path>
            </a:pathLst>
          </a:custGeom>
          <a:ln w="29032">
            <a:solidFill>
              <a:srgbClr val="6C6C6C"/>
            </a:solidFill>
          </a:ln>
        </p:spPr>
        <p:txBody>
          <a:bodyPr wrap="square" lIns="0" tIns="0" rIns="0" bIns="0" rtlCol="0"/>
          <a:lstStyle/>
          <a:p>
            <a:endParaRPr/>
          </a:p>
        </p:txBody>
      </p:sp>
      <p:sp>
        <p:nvSpPr>
          <p:cNvPr id="28" name="object 21">
            <a:extLst>
              <a:ext uri="{FF2B5EF4-FFF2-40B4-BE49-F238E27FC236}">
                <a16:creationId xmlns:a16="http://schemas.microsoft.com/office/drawing/2014/main" id="{1F3BCA20-17AF-BEAF-9547-2E37BFD7369F}"/>
              </a:ext>
            </a:extLst>
          </p:cNvPr>
          <p:cNvSpPr/>
          <p:nvPr/>
        </p:nvSpPr>
        <p:spPr>
          <a:xfrm>
            <a:off x="4175440" y="4368995"/>
            <a:ext cx="95885" cy="78105"/>
          </a:xfrm>
          <a:custGeom>
            <a:avLst/>
            <a:gdLst/>
            <a:ahLst/>
            <a:cxnLst/>
            <a:rect l="l" t="t" r="r" b="b"/>
            <a:pathLst>
              <a:path w="95885" h="78104">
                <a:moveTo>
                  <a:pt x="95808" y="0"/>
                </a:moveTo>
                <a:lnTo>
                  <a:pt x="0" y="2598"/>
                </a:lnTo>
                <a:lnTo>
                  <a:pt x="59564" y="77685"/>
                </a:lnTo>
                <a:lnTo>
                  <a:pt x="95808" y="0"/>
                </a:lnTo>
                <a:close/>
              </a:path>
            </a:pathLst>
          </a:custGeom>
          <a:solidFill>
            <a:srgbClr val="6C6C6C"/>
          </a:solidFill>
        </p:spPr>
        <p:txBody>
          <a:bodyPr wrap="square" lIns="0" tIns="0" rIns="0" bIns="0" rtlCol="0"/>
          <a:lstStyle/>
          <a:p>
            <a:endParaRPr/>
          </a:p>
        </p:txBody>
      </p:sp>
      <p:sp>
        <p:nvSpPr>
          <p:cNvPr id="29" name="object 22">
            <a:extLst>
              <a:ext uri="{FF2B5EF4-FFF2-40B4-BE49-F238E27FC236}">
                <a16:creationId xmlns:a16="http://schemas.microsoft.com/office/drawing/2014/main" id="{41704BD5-638B-ACC5-8627-F91197BA8719}"/>
              </a:ext>
            </a:extLst>
          </p:cNvPr>
          <p:cNvSpPr/>
          <p:nvPr/>
        </p:nvSpPr>
        <p:spPr>
          <a:xfrm>
            <a:off x="4945613" y="4700525"/>
            <a:ext cx="95885" cy="78105"/>
          </a:xfrm>
          <a:custGeom>
            <a:avLst/>
            <a:gdLst/>
            <a:ahLst/>
            <a:cxnLst/>
            <a:rect l="l" t="t" r="r" b="b"/>
            <a:pathLst>
              <a:path w="95885" h="78104">
                <a:moveTo>
                  <a:pt x="36243" y="0"/>
                </a:moveTo>
                <a:lnTo>
                  <a:pt x="0" y="77685"/>
                </a:lnTo>
                <a:lnTo>
                  <a:pt x="95807" y="75087"/>
                </a:lnTo>
                <a:lnTo>
                  <a:pt x="36243" y="0"/>
                </a:lnTo>
                <a:close/>
              </a:path>
            </a:pathLst>
          </a:custGeom>
          <a:solidFill>
            <a:srgbClr val="6C6C6C"/>
          </a:solidFill>
        </p:spPr>
        <p:txBody>
          <a:bodyPr wrap="square" lIns="0" tIns="0" rIns="0" bIns="0" rtlCol="0"/>
          <a:lstStyle/>
          <a:p>
            <a:endParaRPr/>
          </a:p>
        </p:txBody>
      </p:sp>
      <p:sp>
        <p:nvSpPr>
          <p:cNvPr id="30" name="object 23">
            <a:extLst>
              <a:ext uri="{FF2B5EF4-FFF2-40B4-BE49-F238E27FC236}">
                <a16:creationId xmlns:a16="http://schemas.microsoft.com/office/drawing/2014/main" id="{C6CF38B1-5AB1-61AD-71FA-15105E28C6CA}"/>
              </a:ext>
            </a:extLst>
          </p:cNvPr>
          <p:cNvSpPr/>
          <p:nvPr/>
        </p:nvSpPr>
        <p:spPr>
          <a:xfrm>
            <a:off x="4200550" y="5088944"/>
            <a:ext cx="847725" cy="367030"/>
          </a:xfrm>
          <a:custGeom>
            <a:avLst/>
            <a:gdLst/>
            <a:ahLst/>
            <a:cxnLst/>
            <a:rect l="l" t="t" r="r" b="b"/>
            <a:pathLst>
              <a:path w="847725" h="367029">
                <a:moveTo>
                  <a:pt x="0" y="366470"/>
                </a:moveTo>
                <a:lnTo>
                  <a:pt x="847509" y="0"/>
                </a:lnTo>
              </a:path>
            </a:pathLst>
          </a:custGeom>
          <a:ln w="29032">
            <a:solidFill>
              <a:srgbClr val="6C6C6C"/>
            </a:solidFill>
          </a:ln>
        </p:spPr>
        <p:txBody>
          <a:bodyPr wrap="square" lIns="0" tIns="0" rIns="0" bIns="0" rtlCol="0"/>
          <a:lstStyle/>
          <a:p>
            <a:endParaRPr/>
          </a:p>
        </p:txBody>
      </p:sp>
      <p:sp>
        <p:nvSpPr>
          <p:cNvPr id="31" name="object 24">
            <a:extLst>
              <a:ext uri="{FF2B5EF4-FFF2-40B4-BE49-F238E27FC236}">
                <a16:creationId xmlns:a16="http://schemas.microsoft.com/office/drawing/2014/main" id="{38DD1F61-D83F-78EE-635F-A16592212738}"/>
              </a:ext>
            </a:extLst>
          </p:cNvPr>
          <p:cNvSpPr/>
          <p:nvPr/>
        </p:nvSpPr>
        <p:spPr>
          <a:xfrm>
            <a:off x="4173903" y="5393572"/>
            <a:ext cx="95885" cy="78740"/>
          </a:xfrm>
          <a:custGeom>
            <a:avLst/>
            <a:gdLst/>
            <a:ahLst/>
            <a:cxnLst/>
            <a:rect l="l" t="t" r="r" b="b"/>
            <a:pathLst>
              <a:path w="95885" h="78739">
                <a:moveTo>
                  <a:pt x="61672" y="0"/>
                </a:moveTo>
                <a:lnTo>
                  <a:pt x="0" y="73365"/>
                </a:lnTo>
                <a:lnTo>
                  <a:pt x="95695" y="78684"/>
                </a:lnTo>
                <a:lnTo>
                  <a:pt x="61672" y="0"/>
                </a:lnTo>
                <a:close/>
              </a:path>
            </a:pathLst>
          </a:custGeom>
          <a:solidFill>
            <a:srgbClr val="6C6C6C"/>
          </a:solidFill>
        </p:spPr>
        <p:txBody>
          <a:bodyPr wrap="square" lIns="0" tIns="0" rIns="0" bIns="0" rtlCol="0"/>
          <a:lstStyle/>
          <a:p>
            <a:endParaRPr/>
          </a:p>
        </p:txBody>
      </p:sp>
      <p:sp>
        <p:nvSpPr>
          <p:cNvPr id="32" name="object 25">
            <a:extLst>
              <a:ext uri="{FF2B5EF4-FFF2-40B4-BE49-F238E27FC236}">
                <a16:creationId xmlns:a16="http://schemas.microsoft.com/office/drawing/2014/main" id="{F34C8F9F-1A4C-EE5C-3BD8-A821C9C8A01B}"/>
              </a:ext>
            </a:extLst>
          </p:cNvPr>
          <p:cNvSpPr/>
          <p:nvPr/>
        </p:nvSpPr>
        <p:spPr>
          <a:xfrm>
            <a:off x="4964826" y="5078237"/>
            <a:ext cx="95885" cy="78740"/>
          </a:xfrm>
          <a:custGeom>
            <a:avLst/>
            <a:gdLst/>
            <a:ahLst/>
            <a:cxnLst/>
            <a:rect l="l" t="t" r="r" b="b"/>
            <a:pathLst>
              <a:path w="95885" h="78739">
                <a:moveTo>
                  <a:pt x="0" y="0"/>
                </a:moveTo>
                <a:lnTo>
                  <a:pt x="34023" y="78684"/>
                </a:lnTo>
                <a:lnTo>
                  <a:pt x="95695" y="5318"/>
                </a:lnTo>
                <a:lnTo>
                  <a:pt x="0" y="0"/>
                </a:lnTo>
                <a:close/>
              </a:path>
            </a:pathLst>
          </a:custGeom>
          <a:solidFill>
            <a:srgbClr val="6C6C6C"/>
          </a:solidFill>
        </p:spPr>
        <p:txBody>
          <a:bodyPr wrap="square" lIns="0" tIns="0" rIns="0" bIns="0" rtlCol="0"/>
          <a:lstStyle/>
          <a:p>
            <a:endParaRPr/>
          </a:p>
        </p:txBody>
      </p:sp>
      <p:sp>
        <p:nvSpPr>
          <p:cNvPr id="33" name="object 26">
            <a:extLst>
              <a:ext uri="{FF2B5EF4-FFF2-40B4-BE49-F238E27FC236}">
                <a16:creationId xmlns:a16="http://schemas.microsoft.com/office/drawing/2014/main" id="{255A3B45-4464-F734-98F2-E1034A9B2DF2}"/>
              </a:ext>
            </a:extLst>
          </p:cNvPr>
          <p:cNvSpPr/>
          <p:nvPr/>
        </p:nvSpPr>
        <p:spPr>
          <a:xfrm>
            <a:off x="6950726" y="4334917"/>
            <a:ext cx="885190" cy="368935"/>
          </a:xfrm>
          <a:custGeom>
            <a:avLst/>
            <a:gdLst/>
            <a:ahLst/>
            <a:cxnLst/>
            <a:rect l="l" t="t" r="r" b="b"/>
            <a:pathLst>
              <a:path w="885190" h="368935">
                <a:moveTo>
                  <a:pt x="0" y="368795"/>
                </a:moveTo>
                <a:lnTo>
                  <a:pt x="885110" y="0"/>
                </a:lnTo>
              </a:path>
            </a:pathLst>
          </a:custGeom>
          <a:ln w="29032">
            <a:solidFill>
              <a:srgbClr val="6C6C6C"/>
            </a:solidFill>
          </a:ln>
        </p:spPr>
        <p:txBody>
          <a:bodyPr wrap="square" lIns="0" tIns="0" rIns="0" bIns="0" rtlCol="0"/>
          <a:lstStyle/>
          <a:p>
            <a:endParaRPr/>
          </a:p>
        </p:txBody>
      </p:sp>
      <p:sp>
        <p:nvSpPr>
          <p:cNvPr id="36" name="object 27">
            <a:extLst>
              <a:ext uri="{FF2B5EF4-FFF2-40B4-BE49-F238E27FC236}">
                <a16:creationId xmlns:a16="http://schemas.microsoft.com/office/drawing/2014/main" id="{D8D6AAFE-FD0F-831A-99A3-47106833C60D}"/>
              </a:ext>
            </a:extLst>
          </p:cNvPr>
          <p:cNvSpPr/>
          <p:nvPr/>
        </p:nvSpPr>
        <p:spPr>
          <a:xfrm>
            <a:off x="6923926" y="4642342"/>
            <a:ext cx="95885" cy="79375"/>
          </a:xfrm>
          <a:custGeom>
            <a:avLst/>
            <a:gdLst/>
            <a:ahLst/>
            <a:cxnLst/>
            <a:rect l="l" t="t" r="r" b="b"/>
            <a:pathLst>
              <a:path w="95884" h="79375">
                <a:moveTo>
                  <a:pt x="62645" y="0"/>
                </a:moveTo>
                <a:lnTo>
                  <a:pt x="0" y="72536"/>
                </a:lnTo>
                <a:lnTo>
                  <a:pt x="95615" y="79131"/>
                </a:lnTo>
                <a:lnTo>
                  <a:pt x="62645" y="0"/>
                </a:lnTo>
                <a:close/>
              </a:path>
            </a:pathLst>
          </a:custGeom>
          <a:solidFill>
            <a:srgbClr val="6C6C6C"/>
          </a:solidFill>
        </p:spPr>
        <p:txBody>
          <a:bodyPr wrap="square" lIns="0" tIns="0" rIns="0" bIns="0" rtlCol="0"/>
          <a:lstStyle/>
          <a:p>
            <a:endParaRPr/>
          </a:p>
        </p:txBody>
      </p:sp>
      <p:sp>
        <p:nvSpPr>
          <p:cNvPr id="39" name="object 28">
            <a:extLst>
              <a:ext uri="{FF2B5EF4-FFF2-40B4-BE49-F238E27FC236}">
                <a16:creationId xmlns:a16="http://schemas.microsoft.com/office/drawing/2014/main" id="{29E581AF-0A53-3B98-176B-08FD1522A21F}"/>
              </a:ext>
            </a:extLst>
          </p:cNvPr>
          <p:cNvSpPr/>
          <p:nvPr/>
        </p:nvSpPr>
        <p:spPr>
          <a:xfrm>
            <a:off x="7752236" y="4323316"/>
            <a:ext cx="95885" cy="79375"/>
          </a:xfrm>
          <a:custGeom>
            <a:avLst/>
            <a:gdLst/>
            <a:ahLst/>
            <a:cxnLst/>
            <a:rect l="l" t="t" r="r" b="b"/>
            <a:pathLst>
              <a:path w="95884" h="79375">
                <a:moveTo>
                  <a:pt x="0" y="0"/>
                </a:moveTo>
                <a:lnTo>
                  <a:pt x="32970" y="79131"/>
                </a:lnTo>
                <a:lnTo>
                  <a:pt x="95615" y="6593"/>
                </a:lnTo>
                <a:lnTo>
                  <a:pt x="0" y="0"/>
                </a:lnTo>
                <a:close/>
              </a:path>
            </a:pathLst>
          </a:custGeom>
          <a:solidFill>
            <a:srgbClr val="6C6C6C"/>
          </a:solidFill>
        </p:spPr>
        <p:txBody>
          <a:bodyPr wrap="square" lIns="0" tIns="0" rIns="0" bIns="0" rtlCol="0"/>
          <a:lstStyle/>
          <a:p>
            <a:endParaRPr/>
          </a:p>
        </p:txBody>
      </p:sp>
      <p:sp>
        <p:nvSpPr>
          <p:cNvPr id="42" name="object 29">
            <a:extLst>
              <a:ext uri="{FF2B5EF4-FFF2-40B4-BE49-F238E27FC236}">
                <a16:creationId xmlns:a16="http://schemas.microsoft.com/office/drawing/2014/main" id="{45250078-F79E-802F-0A94-0197B516A3B4}"/>
              </a:ext>
            </a:extLst>
          </p:cNvPr>
          <p:cNvSpPr/>
          <p:nvPr/>
        </p:nvSpPr>
        <p:spPr>
          <a:xfrm>
            <a:off x="6952064" y="5074451"/>
            <a:ext cx="885825" cy="387350"/>
          </a:xfrm>
          <a:custGeom>
            <a:avLst/>
            <a:gdLst/>
            <a:ahLst/>
            <a:cxnLst/>
            <a:rect l="l" t="t" r="r" b="b"/>
            <a:pathLst>
              <a:path w="885825" h="387350">
                <a:moveTo>
                  <a:pt x="0" y="0"/>
                </a:moveTo>
                <a:lnTo>
                  <a:pt x="885507" y="387219"/>
                </a:lnTo>
              </a:path>
            </a:pathLst>
          </a:custGeom>
          <a:ln w="29032">
            <a:solidFill>
              <a:srgbClr val="6C6C6C"/>
            </a:solidFill>
          </a:ln>
        </p:spPr>
        <p:txBody>
          <a:bodyPr wrap="square" lIns="0" tIns="0" rIns="0" bIns="0" rtlCol="0"/>
          <a:lstStyle/>
          <a:p>
            <a:endParaRPr/>
          </a:p>
        </p:txBody>
      </p:sp>
      <p:sp>
        <p:nvSpPr>
          <p:cNvPr id="43" name="object 30">
            <a:extLst>
              <a:ext uri="{FF2B5EF4-FFF2-40B4-BE49-F238E27FC236}">
                <a16:creationId xmlns:a16="http://schemas.microsoft.com/office/drawing/2014/main" id="{04241D14-13BD-AB09-F6B9-C7A309F2489C}"/>
              </a:ext>
            </a:extLst>
          </p:cNvPr>
          <p:cNvSpPr/>
          <p:nvPr/>
        </p:nvSpPr>
        <p:spPr>
          <a:xfrm>
            <a:off x="6925464" y="5057894"/>
            <a:ext cx="95885" cy="78740"/>
          </a:xfrm>
          <a:custGeom>
            <a:avLst/>
            <a:gdLst/>
            <a:ahLst/>
            <a:cxnLst/>
            <a:rect l="l" t="t" r="r" b="b"/>
            <a:pathLst>
              <a:path w="95884" h="78739">
                <a:moveTo>
                  <a:pt x="95716" y="0"/>
                </a:moveTo>
                <a:lnTo>
                  <a:pt x="0" y="4925"/>
                </a:lnTo>
                <a:lnTo>
                  <a:pt x="61370" y="78543"/>
                </a:lnTo>
                <a:lnTo>
                  <a:pt x="95716" y="0"/>
                </a:lnTo>
                <a:close/>
              </a:path>
            </a:pathLst>
          </a:custGeom>
          <a:solidFill>
            <a:srgbClr val="6C6C6C"/>
          </a:solidFill>
        </p:spPr>
        <p:txBody>
          <a:bodyPr wrap="square" lIns="0" tIns="0" rIns="0" bIns="0" rtlCol="0"/>
          <a:lstStyle/>
          <a:p>
            <a:endParaRPr/>
          </a:p>
        </p:txBody>
      </p:sp>
      <p:sp>
        <p:nvSpPr>
          <p:cNvPr id="44" name="object 31">
            <a:extLst>
              <a:ext uri="{FF2B5EF4-FFF2-40B4-BE49-F238E27FC236}">
                <a16:creationId xmlns:a16="http://schemas.microsoft.com/office/drawing/2014/main" id="{FF2EC672-3406-3715-C609-6ED576177CE4}"/>
              </a:ext>
            </a:extLst>
          </p:cNvPr>
          <p:cNvSpPr/>
          <p:nvPr/>
        </p:nvSpPr>
        <p:spPr>
          <a:xfrm>
            <a:off x="7753674" y="5393221"/>
            <a:ext cx="95885" cy="78740"/>
          </a:xfrm>
          <a:custGeom>
            <a:avLst/>
            <a:gdLst/>
            <a:ahLst/>
            <a:cxnLst/>
            <a:rect l="l" t="t" r="r" b="b"/>
            <a:pathLst>
              <a:path w="95884" h="78739">
                <a:moveTo>
                  <a:pt x="34345" y="0"/>
                </a:moveTo>
                <a:lnTo>
                  <a:pt x="0" y="78543"/>
                </a:lnTo>
                <a:lnTo>
                  <a:pt x="95716" y="73616"/>
                </a:lnTo>
                <a:lnTo>
                  <a:pt x="34345" y="0"/>
                </a:lnTo>
                <a:close/>
              </a:path>
            </a:pathLst>
          </a:custGeom>
          <a:solidFill>
            <a:srgbClr val="6C6C6C"/>
          </a:solidFill>
        </p:spPr>
        <p:txBody>
          <a:bodyPr wrap="square" lIns="0" tIns="0" rIns="0" bIns="0" rtlCol="0"/>
          <a:lstStyle/>
          <a:p>
            <a:endParaRPr/>
          </a:p>
        </p:txBody>
      </p:sp>
      <p:sp>
        <p:nvSpPr>
          <p:cNvPr id="7" name="矩形 6">
            <a:extLst>
              <a:ext uri="{FF2B5EF4-FFF2-40B4-BE49-F238E27FC236}">
                <a16:creationId xmlns:a16="http://schemas.microsoft.com/office/drawing/2014/main" id="{E7552130-303E-58E1-1B92-71890792CF8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4825904B-C252-7BDA-BB1F-E0A51C26997D}"/>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91672F1-DD80-447C-1577-9BB6A00FE3D9}"/>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80139524-0F07-1353-9D34-8C4A915CDE4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293538F5-CBBC-794E-7AB4-604C8DF17373}"/>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A56ABB3B-76E5-D794-6741-D0905C0FEF7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889BAFB9-8C48-D51B-6DC5-50CC13FA9CC8}"/>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15FAB504-9B37-3431-0FBF-6F58D8DF6FF5}"/>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567D9219-3472-B012-C730-D247F9F0703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65ADA701-3EC8-CD3D-C510-4276746EFC6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9" name="图片 68">
            <a:extLst>
              <a:ext uri="{FF2B5EF4-FFF2-40B4-BE49-F238E27FC236}">
                <a16:creationId xmlns:a16="http://schemas.microsoft.com/office/drawing/2014/main" id="{FD280A99-6E65-9017-1F67-33D72E0D52B5}"/>
              </a:ext>
            </a:extLst>
          </p:cNvPr>
          <p:cNvPicPr>
            <a:picLocks noChangeAspect="1"/>
          </p:cNvPicPr>
          <p:nvPr/>
        </p:nvPicPr>
        <p:blipFill>
          <a:blip r:embed="rId4"/>
          <a:stretch>
            <a:fillRect/>
          </a:stretch>
        </p:blipFill>
        <p:spPr>
          <a:xfrm>
            <a:off x="135890" y="26670"/>
            <a:ext cx="791210" cy="715645"/>
          </a:xfrm>
          <a:prstGeom prst="rect">
            <a:avLst/>
          </a:prstGeom>
        </p:spPr>
      </p:pic>
      <p:sp>
        <p:nvSpPr>
          <p:cNvPr id="70" name="TextBox 7">
            <a:extLst>
              <a:ext uri="{FF2B5EF4-FFF2-40B4-BE49-F238E27FC236}">
                <a16:creationId xmlns:a16="http://schemas.microsoft.com/office/drawing/2014/main" id="{30816E5E-4635-1AB2-50E5-2D70B601745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71" name="直接连接符 70">
            <a:extLst>
              <a:ext uri="{FF2B5EF4-FFF2-40B4-BE49-F238E27FC236}">
                <a16:creationId xmlns:a16="http://schemas.microsoft.com/office/drawing/2014/main" id="{8715E545-6E4F-28E4-EBE3-34D441FA28DE}"/>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 name="TextBox 9">
            <a:extLst>
              <a:ext uri="{FF2B5EF4-FFF2-40B4-BE49-F238E27FC236}">
                <a16:creationId xmlns:a16="http://schemas.microsoft.com/office/drawing/2014/main" id="{E87FF7F9-B96D-2AF8-99D5-AD8918B7DC4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73" name="直接连接符 72">
            <a:extLst>
              <a:ext uri="{FF2B5EF4-FFF2-40B4-BE49-F238E27FC236}">
                <a16:creationId xmlns:a16="http://schemas.microsoft.com/office/drawing/2014/main" id="{C0C8834A-3ACA-DB60-8010-7A98C19AE0EF}"/>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2228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bject 3">
            <a:extLst>
              <a:ext uri="{FF2B5EF4-FFF2-40B4-BE49-F238E27FC236}">
                <a16:creationId xmlns:a16="http://schemas.microsoft.com/office/drawing/2014/main" id="{F1E74D77-7E56-3EC1-405F-1F190521F275}"/>
              </a:ext>
            </a:extLst>
          </p:cNvPr>
          <p:cNvSpPr/>
          <p:nvPr/>
        </p:nvSpPr>
        <p:spPr>
          <a:xfrm>
            <a:off x="1821115" y="1729192"/>
            <a:ext cx="8357870" cy="1179195"/>
          </a:xfrm>
          <a:custGeom>
            <a:avLst/>
            <a:gdLst/>
            <a:ahLst/>
            <a:cxnLst/>
            <a:rect l="l" t="t" r="r" b="b"/>
            <a:pathLst>
              <a:path w="8357870" h="1179195">
                <a:moveTo>
                  <a:pt x="0" y="0"/>
                </a:moveTo>
                <a:lnTo>
                  <a:pt x="8357726" y="0"/>
                </a:lnTo>
                <a:lnTo>
                  <a:pt x="8357726" y="1178925"/>
                </a:lnTo>
                <a:lnTo>
                  <a:pt x="0" y="1178925"/>
                </a:lnTo>
                <a:lnTo>
                  <a:pt x="0" y="0"/>
                </a:lnTo>
                <a:close/>
              </a:path>
            </a:pathLst>
          </a:custGeom>
          <a:solidFill>
            <a:srgbClr val="FFFED5"/>
          </a:solidFill>
        </p:spPr>
        <p:txBody>
          <a:bodyPr wrap="square" lIns="0" tIns="0" rIns="0" bIns="0" rtlCol="0"/>
          <a:lstStyle/>
          <a:p>
            <a:endParaRPr/>
          </a:p>
        </p:txBody>
      </p:sp>
      <p:sp>
        <p:nvSpPr>
          <p:cNvPr id="64" name="object 4">
            <a:extLst>
              <a:ext uri="{FF2B5EF4-FFF2-40B4-BE49-F238E27FC236}">
                <a16:creationId xmlns:a16="http://schemas.microsoft.com/office/drawing/2014/main" id="{B6FB2378-F327-A7DB-F4EA-1AAC9C5AC577}"/>
              </a:ext>
            </a:extLst>
          </p:cNvPr>
          <p:cNvSpPr/>
          <p:nvPr/>
        </p:nvSpPr>
        <p:spPr>
          <a:xfrm>
            <a:off x="1821115" y="1729192"/>
            <a:ext cx="8491855" cy="1198245"/>
          </a:xfrm>
          <a:custGeom>
            <a:avLst/>
            <a:gdLst/>
            <a:ahLst/>
            <a:cxnLst/>
            <a:rect l="l" t="t" r="r" b="b"/>
            <a:pathLst>
              <a:path w="8491855" h="1198245">
                <a:moveTo>
                  <a:pt x="0" y="0"/>
                </a:moveTo>
                <a:lnTo>
                  <a:pt x="8491451" y="0"/>
                </a:lnTo>
                <a:lnTo>
                  <a:pt x="8491451" y="1197788"/>
                </a:lnTo>
                <a:lnTo>
                  <a:pt x="0" y="1197788"/>
                </a:lnTo>
                <a:lnTo>
                  <a:pt x="0" y="0"/>
                </a:lnTo>
                <a:close/>
              </a:path>
            </a:pathLst>
          </a:custGeom>
          <a:ln w="19354">
            <a:solidFill>
              <a:srgbClr val="B6192B"/>
            </a:solidFill>
          </a:ln>
        </p:spPr>
        <p:txBody>
          <a:bodyPr wrap="square" lIns="0" tIns="0" rIns="0" bIns="0" rtlCol="0"/>
          <a:lstStyle/>
          <a:p>
            <a:endParaRPr/>
          </a:p>
        </p:txBody>
      </p:sp>
      <p:sp>
        <p:nvSpPr>
          <p:cNvPr id="65" name="object 5">
            <a:extLst>
              <a:ext uri="{FF2B5EF4-FFF2-40B4-BE49-F238E27FC236}">
                <a16:creationId xmlns:a16="http://schemas.microsoft.com/office/drawing/2014/main" id="{9CF0C8F5-3DE7-B60F-DFF0-92AC5E0D4915}"/>
              </a:ext>
            </a:extLst>
          </p:cNvPr>
          <p:cNvSpPr/>
          <p:nvPr/>
        </p:nvSpPr>
        <p:spPr>
          <a:xfrm>
            <a:off x="1821115" y="1560042"/>
            <a:ext cx="2053589" cy="169545"/>
          </a:xfrm>
          <a:custGeom>
            <a:avLst/>
            <a:gdLst/>
            <a:ahLst/>
            <a:cxnLst/>
            <a:rect l="l" t="t" r="r" b="b"/>
            <a:pathLst>
              <a:path w="2053589" h="169544">
                <a:moveTo>
                  <a:pt x="0" y="0"/>
                </a:moveTo>
                <a:lnTo>
                  <a:pt x="2053080" y="0"/>
                </a:lnTo>
                <a:lnTo>
                  <a:pt x="2053080" y="169150"/>
                </a:lnTo>
                <a:lnTo>
                  <a:pt x="0" y="169150"/>
                </a:lnTo>
                <a:lnTo>
                  <a:pt x="0" y="0"/>
                </a:lnTo>
                <a:close/>
              </a:path>
            </a:pathLst>
          </a:custGeom>
          <a:solidFill>
            <a:srgbClr val="FFFED5"/>
          </a:solidFill>
        </p:spPr>
        <p:txBody>
          <a:bodyPr wrap="square" lIns="0" tIns="0" rIns="0" bIns="0" rtlCol="0"/>
          <a:lstStyle/>
          <a:p>
            <a:endParaRPr/>
          </a:p>
        </p:txBody>
      </p:sp>
      <p:sp>
        <p:nvSpPr>
          <p:cNvPr id="66" name="object 6">
            <a:extLst>
              <a:ext uri="{FF2B5EF4-FFF2-40B4-BE49-F238E27FC236}">
                <a16:creationId xmlns:a16="http://schemas.microsoft.com/office/drawing/2014/main" id="{2DA6B8C6-D983-9548-DCCC-4C785D4C29CB}"/>
              </a:ext>
            </a:extLst>
          </p:cNvPr>
          <p:cNvSpPr/>
          <p:nvPr/>
        </p:nvSpPr>
        <p:spPr>
          <a:xfrm>
            <a:off x="1821115" y="1560042"/>
            <a:ext cx="2085975" cy="172085"/>
          </a:xfrm>
          <a:custGeom>
            <a:avLst/>
            <a:gdLst/>
            <a:ahLst/>
            <a:cxnLst/>
            <a:rect l="l" t="t" r="r" b="b"/>
            <a:pathLst>
              <a:path w="2085975" h="172085">
                <a:moveTo>
                  <a:pt x="0" y="0"/>
                </a:moveTo>
                <a:lnTo>
                  <a:pt x="2085931" y="0"/>
                </a:lnTo>
                <a:lnTo>
                  <a:pt x="2085931" y="171856"/>
                </a:lnTo>
                <a:lnTo>
                  <a:pt x="0" y="171856"/>
                </a:lnTo>
                <a:lnTo>
                  <a:pt x="0" y="0"/>
                </a:lnTo>
                <a:close/>
              </a:path>
            </a:pathLst>
          </a:custGeom>
          <a:ln w="19354">
            <a:solidFill>
              <a:srgbClr val="B6192B"/>
            </a:solidFill>
          </a:ln>
        </p:spPr>
        <p:txBody>
          <a:bodyPr wrap="square" lIns="0" tIns="0" rIns="0" bIns="0" rtlCol="0"/>
          <a:lstStyle/>
          <a:p>
            <a:endParaRPr/>
          </a:p>
        </p:txBody>
      </p:sp>
      <p:sp>
        <p:nvSpPr>
          <p:cNvPr id="67" name="object 7">
            <a:extLst>
              <a:ext uri="{FF2B5EF4-FFF2-40B4-BE49-F238E27FC236}">
                <a16:creationId xmlns:a16="http://schemas.microsoft.com/office/drawing/2014/main" id="{67FF9470-8AAD-32F0-2E6B-95C37ABA2F9B}"/>
              </a:ext>
            </a:extLst>
          </p:cNvPr>
          <p:cNvSpPr/>
          <p:nvPr/>
        </p:nvSpPr>
        <p:spPr>
          <a:xfrm>
            <a:off x="1969056" y="2391746"/>
            <a:ext cx="2056130" cy="403860"/>
          </a:xfrm>
          <a:custGeom>
            <a:avLst/>
            <a:gdLst/>
            <a:ahLst/>
            <a:cxnLst/>
            <a:rect l="l" t="t" r="r" b="b"/>
            <a:pathLst>
              <a:path w="2056129" h="403860">
                <a:moveTo>
                  <a:pt x="0" y="0"/>
                </a:moveTo>
                <a:lnTo>
                  <a:pt x="2055808" y="0"/>
                </a:lnTo>
                <a:lnTo>
                  <a:pt x="2055808" y="403458"/>
                </a:lnTo>
                <a:lnTo>
                  <a:pt x="0" y="403458"/>
                </a:lnTo>
                <a:lnTo>
                  <a:pt x="0" y="0"/>
                </a:lnTo>
                <a:close/>
              </a:path>
            </a:pathLst>
          </a:custGeom>
          <a:solidFill>
            <a:srgbClr val="FFFED5"/>
          </a:solidFill>
        </p:spPr>
        <p:txBody>
          <a:bodyPr wrap="square" lIns="0" tIns="0" rIns="0" bIns="0" rtlCol="0"/>
          <a:lstStyle/>
          <a:p>
            <a:endParaRPr/>
          </a:p>
        </p:txBody>
      </p:sp>
      <p:sp>
        <p:nvSpPr>
          <p:cNvPr id="68" name="object 8">
            <a:extLst>
              <a:ext uri="{FF2B5EF4-FFF2-40B4-BE49-F238E27FC236}">
                <a16:creationId xmlns:a16="http://schemas.microsoft.com/office/drawing/2014/main" id="{433D9327-FEF8-DD3F-01C3-FE44A248D8FA}"/>
              </a:ext>
            </a:extLst>
          </p:cNvPr>
          <p:cNvSpPr/>
          <p:nvPr/>
        </p:nvSpPr>
        <p:spPr>
          <a:xfrm>
            <a:off x="1969056" y="2391746"/>
            <a:ext cx="2089150" cy="410209"/>
          </a:xfrm>
          <a:custGeom>
            <a:avLst/>
            <a:gdLst/>
            <a:ahLst/>
            <a:cxnLst/>
            <a:rect l="l" t="t" r="r" b="b"/>
            <a:pathLst>
              <a:path w="2089150" h="410210">
                <a:moveTo>
                  <a:pt x="0" y="0"/>
                </a:moveTo>
                <a:lnTo>
                  <a:pt x="2088701" y="0"/>
                </a:lnTo>
                <a:lnTo>
                  <a:pt x="2088701" y="409914"/>
                </a:lnTo>
                <a:lnTo>
                  <a:pt x="0" y="409914"/>
                </a:lnTo>
                <a:lnTo>
                  <a:pt x="0" y="0"/>
                </a:lnTo>
                <a:close/>
              </a:path>
            </a:pathLst>
          </a:custGeom>
          <a:ln w="19354">
            <a:solidFill>
              <a:srgbClr val="B6192B"/>
            </a:solidFill>
          </a:ln>
        </p:spPr>
        <p:txBody>
          <a:bodyPr wrap="square" lIns="0" tIns="0" rIns="0" bIns="0" rtlCol="0"/>
          <a:lstStyle/>
          <a:p>
            <a:endParaRPr/>
          </a:p>
        </p:txBody>
      </p:sp>
      <p:sp>
        <p:nvSpPr>
          <p:cNvPr id="69" name="object 9">
            <a:extLst>
              <a:ext uri="{FF2B5EF4-FFF2-40B4-BE49-F238E27FC236}">
                <a16:creationId xmlns:a16="http://schemas.microsoft.com/office/drawing/2014/main" id="{F04CB5F4-983D-9F99-832F-66B8165FEA98}"/>
              </a:ext>
            </a:extLst>
          </p:cNvPr>
          <p:cNvSpPr/>
          <p:nvPr/>
        </p:nvSpPr>
        <p:spPr>
          <a:xfrm>
            <a:off x="2664573" y="1882258"/>
            <a:ext cx="2196465" cy="403860"/>
          </a:xfrm>
          <a:custGeom>
            <a:avLst/>
            <a:gdLst/>
            <a:ahLst/>
            <a:cxnLst/>
            <a:rect l="l" t="t" r="r" b="b"/>
            <a:pathLst>
              <a:path w="2196465" h="403860">
                <a:moveTo>
                  <a:pt x="0" y="0"/>
                </a:moveTo>
                <a:lnTo>
                  <a:pt x="2196064" y="0"/>
                </a:lnTo>
                <a:lnTo>
                  <a:pt x="2196064" y="403459"/>
                </a:lnTo>
                <a:lnTo>
                  <a:pt x="0" y="403459"/>
                </a:lnTo>
                <a:lnTo>
                  <a:pt x="0" y="0"/>
                </a:lnTo>
                <a:close/>
              </a:path>
            </a:pathLst>
          </a:custGeom>
          <a:solidFill>
            <a:srgbClr val="FFFED5"/>
          </a:solidFill>
        </p:spPr>
        <p:txBody>
          <a:bodyPr wrap="square" lIns="0" tIns="0" rIns="0" bIns="0" rtlCol="0"/>
          <a:lstStyle/>
          <a:p>
            <a:endParaRPr/>
          </a:p>
        </p:txBody>
      </p:sp>
      <p:sp>
        <p:nvSpPr>
          <p:cNvPr id="70" name="object 10">
            <a:extLst>
              <a:ext uri="{FF2B5EF4-FFF2-40B4-BE49-F238E27FC236}">
                <a16:creationId xmlns:a16="http://schemas.microsoft.com/office/drawing/2014/main" id="{047ADAD0-40B8-649F-6B4E-8FCA88180D59}"/>
              </a:ext>
            </a:extLst>
          </p:cNvPr>
          <p:cNvSpPr/>
          <p:nvPr/>
        </p:nvSpPr>
        <p:spPr>
          <a:xfrm>
            <a:off x="2664573" y="1882258"/>
            <a:ext cx="2231390" cy="410209"/>
          </a:xfrm>
          <a:custGeom>
            <a:avLst/>
            <a:gdLst/>
            <a:ahLst/>
            <a:cxnLst/>
            <a:rect l="l" t="t" r="r" b="b"/>
            <a:pathLst>
              <a:path w="2231390" h="410210">
                <a:moveTo>
                  <a:pt x="0" y="0"/>
                </a:moveTo>
                <a:lnTo>
                  <a:pt x="2231202" y="0"/>
                </a:lnTo>
                <a:lnTo>
                  <a:pt x="2231202" y="409914"/>
                </a:lnTo>
                <a:lnTo>
                  <a:pt x="0" y="409914"/>
                </a:lnTo>
                <a:lnTo>
                  <a:pt x="0" y="0"/>
                </a:lnTo>
                <a:close/>
              </a:path>
            </a:pathLst>
          </a:custGeom>
          <a:ln w="19354">
            <a:solidFill>
              <a:srgbClr val="B6192B"/>
            </a:solidFill>
          </a:ln>
        </p:spPr>
        <p:txBody>
          <a:bodyPr wrap="square" lIns="0" tIns="0" rIns="0" bIns="0" rtlCol="0"/>
          <a:lstStyle/>
          <a:p>
            <a:endParaRPr/>
          </a:p>
        </p:txBody>
      </p:sp>
      <p:sp>
        <p:nvSpPr>
          <p:cNvPr id="71" name="object 11">
            <a:extLst>
              <a:ext uri="{FF2B5EF4-FFF2-40B4-BE49-F238E27FC236}">
                <a16:creationId xmlns:a16="http://schemas.microsoft.com/office/drawing/2014/main" id="{A98AAF99-CA76-6312-8F35-77B0024D762D}"/>
              </a:ext>
            </a:extLst>
          </p:cNvPr>
          <p:cNvSpPr txBox="1"/>
          <p:nvPr/>
        </p:nvSpPr>
        <p:spPr>
          <a:xfrm>
            <a:off x="2428002" y="1934127"/>
            <a:ext cx="1922145" cy="809625"/>
          </a:xfrm>
          <a:prstGeom prst="rect">
            <a:avLst/>
          </a:prstGeom>
        </p:spPr>
        <p:txBody>
          <a:bodyPr vert="horz" wrap="square" lIns="0" tIns="12700" rIns="0" bIns="0" rtlCol="0">
            <a:spAutoFit/>
          </a:bodyPr>
          <a:lstStyle/>
          <a:p>
            <a:pPr marL="765810">
              <a:lnSpc>
                <a:spcPct val="100000"/>
              </a:lnSpc>
              <a:spcBef>
                <a:spcPts val="100"/>
              </a:spcBef>
            </a:pPr>
            <a:r>
              <a:rPr sz="1800" dirty="0">
                <a:latin typeface="微软雅黑" panose="020B0503020204020204" pitchFamily="34" charset="-122"/>
                <a:cs typeface="微软雅黑" panose="020B0503020204020204" pitchFamily="34" charset="-122"/>
              </a:rPr>
              <a:t>语法分析器</a:t>
            </a:r>
            <a:endParaRPr sz="1800">
              <a:latin typeface="微软雅黑" panose="020B0503020204020204" pitchFamily="34" charset="-122"/>
              <a:cs typeface="微软雅黑" panose="020B0503020204020204" pitchFamily="34" charset="-122"/>
            </a:endParaRPr>
          </a:p>
          <a:p>
            <a:pPr>
              <a:lnSpc>
                <a:spcPct val="100000"/>
              </a:lnSpc>
              <a:spcBef>
                <a:spcPts val="1850"/>
              </a:spcBef>
            </a:pPr>
            <a:r>
              <a:rPr sz="1800" dirty="0">
                <a:latin typeface="微软雅黑" panose="020B0503020204020204" pitchFamily="34" charset="-122"/>
                <a:cs typeface="微软雅黑" panose="020B0503020204020204" pitchFamily="34" charset="-122"/>
              </a:rPr>
              <a:t>词法分析器</a:t>
            </a:r>
            <a:endParaRPr sz="1800">
              <a:latin typeface="微软雅黑" panose="020B0503020204020204" pitchFamily="34" charset="-122"/>
              <a:cs typeface="微软雅黑" panose="020B0503020204020204" pitchFamily="34" charset="-122"/>
            </a:endParaRPr>
          </a:p>
        </p:txBody>
      </p:sp>
      <p:sp>
        <p:nvSpPr>
          <p:cNvPr id="72" name="object 12">
            <a:extLst>
              <a:ext uri="{FF2B5EF4-FFF2-40B4-BE49-F238E27FC236}">
                <a16:creationId xmlns:a16="http://schemas.microsoft.com/office/drawing/2014/main" id="{E399BB96-538E-D9D6-B1C6-F94A8658813B}"/>
              </a:ext>
            </a:extLst>
          </p:cNvPr>
          <p:cNvSpPr/>
          <p:nvPr/>
        </p:nvSpPr>
        <p:spPr>
          <a:xfrm>
            <a:off x="5098881" y="2190705"/>
            <a:ext cx="2179320" cy="403860"/>
          </a:xfrm>
          <a:custGeom>
            <a:avLst/>
            <a:gdLst/>
            <a:ahLst/>
            <a:cxnLst/>
            <a:rect l="l" t="t" r="r" b="b"/>
            <a:pathLst>
              <a:path w="2179320" h="403860">
                <a:moveTo>
                  <a:pt x="0" y="0"/>
                </a:moveTo>
                <a:lnTo>
                  <a:pt x="2178772" y="0"/>
                </a:lnTo>
                <a:lnTo>
                  <a:pt x="2178772" y="403458"/>
                </a:lnTo>
                <a:lnTo>
                  <a:pt x="0" y="403458"/>
                </a:lnTo>
                <a:lnTo>
                  <a:pt x="0" y="0"/>
                </a:lnTo>
                <a:close/>
              </a:path>
            </a:pathLst>
          </a:custGeom>
          <a:solidFill>
            <a:srgbClr val="FFFED5"/>
          </a:solidFill>
        </p:spPr>
        <p:txBody>
          <a:bodyPr wrap="square" lIns="0" tIns="0" rIns="0" bIns="0" rtlCol="0"/>
          <a:lstStyle/>
          <a:p>
            <a:endParaRPr/>
          </a:p>
        </p:txBody>
      </p:sp>
      <p:sp>
        <p:nvSpPr>
          <p:cNvPr id="73" name="object 13">
            <a:extLst>
              <a:ext uri="{FF2B5EF4-FFF2-40B4-BE49-F238E27FC236}">
                <a16:creationId xmlns:a16="http://schemas.microsoft.com/office/drawing/2014/main" id="{31212769-7C0E-B5CB-55AA-55D12A919B7F}"/>
              </a:ext>
            </a:extLst>
          </p:cNvPr>
          <p:cNvSpPr/>
          <p:nvPr/>
        </p:nvSpPr>
        <p:spPr>
          <a:xfrm>
            <a:off x="5098880" y="2190705"/>
            <a:ext cx="2214245" cy="410209"/>
          </a:xfrm>
          <a:custGeom>
            <a:avLst/>
            <a:gdLst/>
            <a:ahLst/>
            <a:cxnLst/>
            <a:rect l="l" t="t" r="r" b="b"/>
            <a:pathLst>
              <a:path w="2214245" h="410210">
                <a:moveTo>
                  <a:pt x="0" y="0"/>
                </a:moveTo>
                <a:lnTo>
                  <a:pt x="2213633" y="0"/>
                </a:lnTo>
                <a:lnTo>
                  <a:pt x="2213633" y="409914"/>
                </a:lnTo>
                <a:lnTo>
                  <a:pt x="0" y="409914"/>
                </a:lnTo>
                <a:lnTo>
                  <a:pt x="0" y="0"/>
                </a:lnTo>
                <a:close/>
              </a:path>
            </a:pathLst>
          </a:custGeom>
          <a:ln w="19354">
            <a:solidFill>
              <a:srgbClr val="B6192B"/>
            </a:solidFill>
          </a:ln>
        </p:spPr>
        <p:txBody>
          <a:bodyPr wrap="square" lIns="0" tIns="0" rIns="0" bIns="0" rtlCol="0"/>
          <a:lstStyle/>
          <a:p>
            <a:endParaRPr/>
          </a:p>
        </p:txBody>
      </p:sp>
      <p:sp>
        <p:nvSpPr>
          <p:cNvPr id="74" name="object 14">
            <a:extLst>
              <a:ext uri="{FF2B5EF4-FFF2-40B4-BE49-F238E27FC236}">
                <a16:creationId xmlns:a16="http://schemas.microsoft.com/office/drawing/2014/main" id="{4ECE5FAF-3BA0-007D-2030-DFEE1CCC62DF}"/>
              </a:ext>
            </a:extLst>
          </p:cNvPr>
          <p:cNvSpPr txBox="1"/>
          <p:nvPr/>
        </p:nvSpPr>
        <p:spPr>
          <a:xfrm>
            <a:off x="5619739" y="1762212"/>
            <a:ext cx="1155700" cy="780415"/>
          </a:xfrm>
          <a:prstGeom prst="rect">
            <a:avLst/>
          </a:prstGeom>
        </p:spPr>
        <p:txBody>
          <a:bodyPr vert="horz" wrap="square" lIns="0" tIns="12700" rIns="0" bIns="0" rtlCol="0">
            <a:spAutoFit/>
          </a:bodyPr>
          <a:lstStyle/>
          <a:p>
            <a:pPr marL="36830">
              <a:lnSpc>
                <a:spcPct val="100000"/>
              </a:lnSpc>
              <a:spcBef>
                <a:spcPts val="100"/>
              </a:spcBef>
            </a:pPr>
            <a:r>
              <a:rPr sz="1800" dirty="0">
                <a:solidFill>
                  <a:srgbClr val="0033CC"/>
                </a:solidFill>
                <a:latin typeface="微软雅黑" panose="020B0503020204020204" pitchFamily="34" charset="-122"/>
                <a:cs typeface="微软雅黑" panose="020B0503020204020204" pitchFamily="34" charset="-122"/>
              </a:rPr>
              <a:t>编译器</a:t>
            </a:r>
            <a:endParaRPr sz="1800">
              <a:latin typeface="微软雅黑" panose="020B0503020204020204" pitchFamily="34" charset="-122"/>
              <a:cs typeface="微软雅黑" panose="020B0503020204020204" pitchFamily="34" charset="-122"/>
            </a:endParaRPr>
          </a:p>
          <a:p>
            <a:pPr>
              <a:lnSpc>
                <a:spcPct val="100000"/>
              </a:lnSpc>
              <a:spcBef>
                <a:spcPts val="1620"/>
              </a:spcBef>
            </a:pPr>
            <a:r>
              <a:rPr sz="1800" dirty="0">
                <a:latin typeface="微软雅黑" panose="020B0503020204020204" pitchFamily="34" charset="-122"/>
                <a:cs typeface="微软雅黑" panose="020B0503020204020204" pitchFamily="34" charset="-122"/>
              </a:rPr>
              <a:t>语义分析器</a:t>
            </a:r>
            <a:endParaRPr sz="1800">
              <a:latin typeface="微软雅黑" panose="020B0503020204020204" pitchFamily="34" charset="-122"/>
              <a:cs typeface="微软雅黑" panose="020B0503020204020204" pitchFamily="34" charset="-122"/>
            </a:endParaRPr>
          </a:p>
        </p:txBody>
      </p:sp>
      <p:sp>
        <p:nvSpPr>
          <p:cNvPr id="75" name="object 15">
            <a:extLst>
              <a:ext uri="{FF2B5EF4-FFF2-40B4-BE49-F238E27FC236}">
                <a16:creationId xmlns:a16="http://schemas.microsoft.com/office/drawing/2014/main" id="{F3A9EFD8-D940-BD9F-E55D-0FF45E8DED99}"/>
              </a:ext>
            </a:extLst>
          </p:cNvPr>
          <p:cNvSpPr/>
          <p:nvPr/>
        </p:nvSpPr>
        <p:spPr>
          <a:xfrm>
            <a:off x="7846364" y="1885012"/>
            <a:ext cx="2056130" cy="403860"/>
          </a:xfrm>
          <a:custGeom>
            <a:avLst/>
            <a:gdLst/>
            <a:ahLst/>
            <a:cxnLst/>
            <a:rect l="l" t="t" r="r" b="b"/>
            <a:pathLst>
              <a:path w="2056129" h="403860">
                <a:moveTo>
                  <a:pt x="0" y="0"/>
                </a:moveTo>
                <a:lnTo>
                  <a:pt x="2055808" y="0"/>
                </a:lnTo>
                <a:lnTo>
                  <a:pt x="2055808" y="403458"/>
                </a:lnTo>
                <a:lnTo>
                  <a:pt x="0" y="403458"/>
                </a:lnTo>
                <a:lnTo>
                  <a:pt x="0" y="0"/>
                </a:lnTo>
                <a:close/>
              </a:path>
            </a:pathLst>
          </a:custGeom>
          <a:solidFill>
            <a:srgbClr val="FFFED5"/>
          </a:solidFill>
        </p:spPr>
        <p:txBody>
          <a:bodyPr wrap="square" lIns="0" tIns="0" rIns="0" bIns="0" rtlCol="0"/>
          <a:lstStyle/>
          <a:p>
            <a:endParaRPr/>
          </a:p>
        </p:txBody>
      </p:sp>
      <p:sp>
        <p:nvSpPr>
          <p:cNvPr id="76" name="object 16">
            <a:extLst>
              <a:ext uri="{FF2B5EF4-FFF2-40B4-BE49-F238E27FC236}">
                <a16:creationId xmlns:a16="http://schemas.microsoft.com/office/drawing/2014/main" id="{3C70F139-0D6A-E5CD-0A6D-BF24EB18226C}"/>
              </a:ext>
            </a:extLst>
          </p:cNvPr>
          <p:cNvSpPr/>
          <p:nvPr/>
        </p:nvSpPr>
        <p:spPr>
          <a:xfrm>
            <a:off x="7846364" y="1885012"/>
            <a:ext cx="2089150" cy="410209"/>
          </a:xfrm>
          <a:custGeom>
            <a:avLst/>
            <a:gdLst/>
            <a:ahLst/>
            <a:cxnLst/>
            <a:rect l="l" t="t" r="r" b="b"/>
            <a:pathLst>
              <a:path w="2089150" h="410210">
                <a:moveTo>
                  <a:pt x="0" y="0"/>
                </a:moveTo>
                <a:lnTo>
                  <a:pt x="2088702" y="0"/>
                </a:lnTo>
                <a:lnTo>
                  <a:pt x="2088702" y="409914"/>
                </a:lnTo>
                <a:lnTo>
                  <a:pt x="0" y="409914"/>
                </a:lnTo>
                <a:lnTo>
                  <a:pt x="0" y="0"/>
                </a:lnTo>
                <a:close/>
              </a:path>
            </a:pathLst>
          </a:custGeom>
          <a:ln w="19354">
            <a:solidFill>
              <a:srgbClr val="B6192B"/>
            </a:solidFill>
          </a:ln>
        </p:spPr>
        <p:txBody>
          <a:bodyPr wrap="square" lIns="0" tIns="0" rIns="0" bIns="0" rtlCol="0"/>
          <a:lstStyle/>
          <a:p>
            <a:endParaRPr/>
          </a:p>
        </p:txBody>
      </p:sp>
      <p:sp>
        <p:nvSpPr>
          <p:cNvPr id="77" name="object 17">
            <a:extLst>
              <a:ext uri="{FF2B5EF4-FFF2-40B4-BE49-F238E27FC236}">
                <a16:creationId xmlns:a16="http://schemas.microsoft.com/office/drawing/2014/main" id="{96673720-AF95-DAE0-5D7F-174756CF49C1}"/>
              </a:ext>
            </a:extLst>
          </p:cNvPr>
          <p:cNvSpPr/>
          <p:nvPr/>
        </p:nvSpPr>
        <p:spPr>
          <a:xfrm>
            <a:off x="7850206" y="2373845"/>
            <a:ext cx="2056130" cy="403860"/>
          </a:xfrm>
          <a:custGeom>
            <a:avLst/>
            <a:gdLst/>
            <a:ahLst/>
            <a:cxnLst/>
            <a:rect l="l" t="t" r="r" b="b"/>
            <a:pathLst>
              <a:path w="2056129" h="403860">
                <a:moveTo>
                  <a:pt x="0" y="0"/>
                </a:moveTo>
                <a:lnTo>
                  <a:pt x="2055808" y="0"/>
                </a:lnTo>
                <a:lnTo>
                  <a:pt x="2055808" y="403458"/>
                </a:lnTo>
                <a:lnTo>
                  <a:pt x="0" y="403458"/>
                </a:lnTo>
                <a:lnTo>
                  <a:pt x="0" y="0"/>
                </a:lnTo>
                <a:close/>
              </a:path>
            </a:pathLst>
          </a:custGeom>
          <a:solidFill>
            <a:srgbClr val="FFFED5"/>
          </a:solidFill>
        </p:spPr>
        <p:txBody>
          <a:bodyPr wrap="square" lIns="0" tIns="0" rIns="0" bIns="0" rtlCol="0"/>
          <a:lstStyle/>
          <a:p>
            <a:endParaRPr/>
          </a:p>
        </p:txBody>
      </p:sp>
      <p:sp>
        <p:nvSpPr>
          <p:cNvPr id="78" name="object 18">
            <a:extLst>
              <a:ext uri="{FF2B5EF4-FFF2-40B4-BE49-F238E27FC236}">
                <a16:creationId xmlns:a16="http://schemas.microsoft.com/office/drawing/2014/main" id="{A7ED86E0-6D83-4C9E-2F1E-B984884A3E88}"/>
              </a:ext>
            </a:extLst>
          </p:cNvPr>
          <p:cNvSpPr/>
          <p:nvPr/>
        </p:nvSpPr>
        <p:spPr>
          <a:xfrm>
            <a:off x="7850206" y="2373846"/>
            <a:ext cx="2089150" cy="410209"/>
          </a:xfrm>
          <a:custGeom>
            <a:avLst/>
            <a:gdLst/>
            <a:ahLst/>
            <a:cxnLst/>
            <a:rect l="l" t="t" r="r" b="b"/>
            <a:pathLst>
              <a:path w="2089150" h="410210">
                <a:moveTo>
                  <a:pt x="0" y="0"/>
                </a:moveTo>
                <a:lnTo>
                  <a:pt x="2088701" y="0"/>
                </a:lnTo>
                <a:lnTo>
                  <a:pt x="2088701" y="409914"/>
                </a:lnTo>
                <a:lnTo>
                  <a:pt x="0" y="409914"/>
                </a:lnTo>
                <a:lnTo>
                  <a:pt x="0" y="0"/>
                </a:lnTo>
                <a:close/>
              </a:path>
            </a:pathLst>
          </a:custGeom>
          <a:ln w="19354">
            <a:solidFill>
              <a:srgbClr val="B6192B"/>
            </a:solidFill>
          </a:ln>
        </p:spPr>
        <p:txBody>
          <a:bodyPr wrap="square" lIns="0" tIns="0" rIns="0" bIns="0" rtlCol="0"/>
          <a:lstStyle/>
          <a:p>
            <a:endParaRPr/>
          </a:p>
        </p:txBody>
      </p:sp>
      <p:sp>
        <p:nvSpPr>
          <p:cNvPr id="79" name="object 19">
            <a:extLst>
              <a:ext uri="{FF2B5EF4-FFF2-40B4-BE49-F238E27FC236}">
                <a16:creationId xmlns:a16="http://schemas.microsoft.com/office/drawing/2014/main" id="{B51DCEB2-DB7F-AE09-75F5-F213A4F8F808}"/>
              </a:ext>
            </a:extLst>
          </p:cNvPr>
          <p:cNvSpPr txBox="1"/>
          <p:nvPr/>
        </p:nvSpPr>
        <p:spPr>
          <a:xfrm>
            <a:off x="8309152" y="1936882"/>
            <a:ext cx="1155700" cy="788670"/>
          </a:xfrm>
          <a:prstGeom prst="rect">
            <a:avLst/>
          </a:prstGeom>
        </p:spPr>
        <p:txBody>
          <a:bodyPr vert="horz" wrap="square" lIns="0" tIns="12700" rIns="0" bIns="0" rtlCol="0">
            <a:spAutoFit/>
          </a:bodyPr>
          <a:lstStyle/>
          <a:p>
            <a:pPr marR="12700" algn="ctr">
              <a:lnSpc>
                <a:spcPct val="100000"/>
              </a:lnSpc>
              <a:spcBef>
                <a:spcPts val="100"/>
              </a:spcBef>
            </a:pPr>
            <a:r>
              <a:rPr sz="1800" dirty="0">
                <a:latin typeface="微软雅黑" panose="020B0503020204020204" pitchFamily="34" charset="-122"/>
                <a:cs typeface="微软雅黑" panose="020B0503020204020204" pitchFamily="34" charset="-122"/>
              </a:rPr>
              <a:t>优化器</a:t>
            </a:r>
            <a:endParaRPr sz="1800">
              <a:latin typeface="微软雅黑" panose="020B0503020204020204" pitchFamily="34" charset="-122"/>
              <a:cs typeface="微软雅黑" panose="020B0503020204020204" pitchFamily="34" charset="-122"/>
            </a:endParaRPr>
          </a:p>
          <a:p>
            <a:pPr marR="5080" algn="ctr">
              <a:lnSpc>
                <a:spcPct val="100000"/>
              </a:lnSpc>
              <a:spcBef>
                <a:spcPts val="1690"/>
              </a:spcBef>
            </a:pPr>
            <a:r>
              <a:rPr sz="1800" dirty="0">
                <a:latin typeface="微软雅黑" panose="020B0503020204020204" pitchFamily="34" charset="-122"/>
                <a:cs typeface="微软雅黑" panose="020B0503020204020204" pitchFamily="34" charset="-122"/>
              </a:rPr>
              <a:t>代码生成器</a:t>
            </a:r>
            <a:endParaRPr sz="1800">
              <a:latin typeface="微软雅黑" panose="020B0503020204020204" pitchFamily="34" charset="-122"/>
              <a:cs typeface="微软雅黑" panose="020B0503020204020204" pitchFamily="34" charset="-122"/>
            </a:endParaRPr>
          </a:p>
        </p:txBody>
      </p:sp>
      <p:sp>
        <p:nvSpPr>
          <p:cNvPr id="80" name="object 20">
            <a:extLst>
              <a:ext uri="{FF2B5EF4-FFF2-40B4-BE49-F238E27FC236}">
                <a16:creationId xmlns:a16="http://schemas.microsoft.com/office/drawing/2014/main" id="{1F117D7D-FC0B-EB51-D4A9-F080265F4404}"/>
              </a:ext>
            </a:extLst>
          </p:cNvPr>
          <p:cNvSpPr/>
          <p:nvPr/>
        </p:nvSpPr>
        <p:spPr>
          <a:xfrm>
            <a:off x="3077418" y="3424075"/>
            <a:ext cx="5880735" cy="948055"/>
          </a:xfrm>
          <a:custGeom>
            <a:avLst/>
            <a:gdLst/>
            <a:ahLst/>
            <a:cxnLst/>
            <a:rect l="l" t="t" r="r" b="b"/>
            <a:pathLst>
              <a:path w="5880734" h="948054">
                <a:moveTo>
                  <a:pt x="0" y="0"/>
                </a:moveTo>
                <a:lnTo>
                  <a:pt x="5880384" y="0"/>
                </a:lnTo>
                <a:lnTo>
                  <a:pt x="5880384" y="947762"/>
                </a:lnTo>
                <a:lnTo>
                  <a:pt x="0" y="947762"/>
                </a:lnTo>
                <a:lnTo>
                  <a:pt x="0" y="0"/>
                </a:lnTo>
                <a:close/>
              </a:path>
            </a:pathLst>
          </a:custGeom>
          <a:solidFill>
            <a:srgbClr val="FFFED5"/>
          </a:solidFill>
        </p:spPr>
        <p:txBody>
          <a:bodyPr wrap="square" lIns="0" tIns="0" rIns="0" bIns="0" rtlCol="0"/>
          <a:lstStyle/>
          <a:p>
            <a:endParaRPr/>
          </a:p>
        </p:txBody>
      </p:sp>
      <p:sp>
        <p:nvSpPr>
          <p:cNvPr id="81" name="object 21">
            <a:extLst>
              <a:ext uri="{FF2B5EF4-FFF2-40B4-BE49-F238E27FC236}">
                <a16:creationId xmlns:a16="http://schemas.microsoft.com/office/drawing/2014/main" id="{5692EEBD-1B22-660E-F6CD-E31ADE5C5F2E}"/>
              </a:ext>
            </a:extLst>
          </p:cNvPr>
          <p:cNvSpPr/>
          <p:nvPr/>
        </p:nvSpPr>
        <p:spPr>
          <a:xfrm>
            <a:off x="3077418" y="3424075"/>
            <a:ext cx="5974715" cy="963294"/>
          </a:xfrm>
          <a:custGeom>
            <a:avLst/>
            <a:gdLst/>
            <a:ahLst/>
            <a:cxnLst/>
            <a:rect l="l" t="t" r="r" b="b"/>
            <a:pathLst>
              <a:path w="5974715" h="963295">
                <a:moveTo>
                  <a:pt x="0" y="0"/>
                </a:moveTo>
                <a:lnTo>
                  <a:pt x="5974470" y="0"/>
                </a:lnTo>
                <a:lnTo>
                  <a:pt x="5974470" y="962928"/>
                </a:lnTo>
                <a:lnTo>
                  <a:pt x="0" y="962928"/>
                </a:lnTo>
                <a:lnTo>
                  <a:pt x="0" y="0"/>
                </a:lnTo>
                <a:close/>
              </a:path>
            </a:pathLst>
          </a:custGeom>
          <a:ln w="19354">
            <a:solidFill>
              <a:srgbClr val="B6192B"/>
            </a:solidFill>
          </a:ln>
        </p:spPr>
        <p:txBody>
          <a:bodyPr wrap="square" lIns="0" tIns="0" rIns="0" bIns="0" rtlCol="0"/>
          <a:lstStyle/>
          <a:p>
            <a:endParaRPr/>
          </a:p>
        </p:txBody>
      </p:sp>
      <p:sp>
        <p:nvSpPr>
          <p:cNvPr id="82" name="object 22">
            <a:extLst>
              <a:ext uri="{FF2B5EF4-FFF2-40B4-BE49-F238E27FC236}">
                <a16:creationId xmlns:a16="http://schemas.microsoft.com/office/drawing/2014/main" id="{61DEA75F-DF5C-847E-3B40-D4A3FAACBABD}"/>
              </a:ext>
            </a:extLst>
          </p:cNvPr>
          <p:cNvSpPr txBox="1"/>
          <p:nvPr/>
        </p:nvSpPr>
        <p:spPr>
          <a:xfrm>
            <a:off x="5789011" y="3457095"/>
            <a:ext cx="469900" cy="299720"/>
          </a:xfrm>
          <a:prstGeom prst="rect">
            <a:avLst/>
          </a:prstGeom>
        </p:spPr>
        <p:txBody>
          <a:bodyPr vert="horz" wrap="square" lIns="0" tIns="12700" rIns="0" bIns="0" rtlCol="0">
            <a:spAutoFit/>
          </a:bodyPr>
          <a:lstStyle/>
          <a:p>
            <a:pPr>
              <a:lnSpc>
                <a:spcPct val="100000"/>
              </a:lnSpc>
              <a:spcBef>
                <a:spcPts val="100"/>
              </a:spcBef>
            </a:pPr>
            <a:r>
              <a:rPr sz="1800" dirty="0">
                <a:solidFill>
                  <a:srgbClr val="0033CC"/>
                </a:solidFill>
                <a:latin typeface="微软雅黑" panose="020B0503020204020204" pitchFamily="34" charset="-122"/>
                <a:cs typeface="微软雅黑" panose="020B0503020204020204" pitchFamily="34" charset="-122"/>
              </a:rPr>
              <a:t>仓库</a:t>
            </a:r>
            <a:endParaRPr sz="1800">
              <a:latin typeface="微软雅黑" panose="020B0503020204020204" pitchFamily="34" charset="-122"/>
              <a:cs typeface="微软雅黑" panose="020B0503020204020204" pitchFamily="34" charset="-122"/>
            </a:endParaRPr>
          </a:p>
        </p:txBody>
      </p:sp>
      <p:sp>
        <p:nvSpPr>
          <p:cNvPr id="83" name="object 23">
            <a:extLst>
              <a:ext uri="{FF2B5EF4-FFF2-40B4-BE49-F238E27FC236}">
                <a16:creationId xmlns:a16="http://schemas.microsoft.com/office/drawing/2014/main" id="{2A16C1C7-E81E-D3D3-4C01-91566F02C79A}"/>
              </a:ext>
            </a:extLst>
          </p:cNvPr>
          <p:cNvSpPr/>
          <p:nvPr/>
        </p:nvSpPr>
        <p:spPr>
          <a:xfrm>
            <a:off x="3077418" y="3288090"/>
            <a:ext cx="1444625" cy="136525"/>
          </a:xfrm>
          <a:custGeom>
            <a:avLst/>
            <a:gdLst/>
            <a:ahLst/>
            <a:cxnLst/>
            <a:rect l="l" t="t" r="r" b="b"/>
            <a:pathLst>
              <a:path w="1444625" h="136525">
                <a:moveTo>
                  <a:pt x="0" y="0"/>
                </a:moveTo>
                <a:lnTo>
                  <a:pt x="1444519" y="0"/>
                </a:lnTo>
                <a:lnTo>
                  <a:pt x="1444519" y="135983"/>
                </a:lnTo>
                <a:lnTo>
                  <a:pt x="0" y="135983"/>
                </a:lnTo>
                <a:lnTo>
                  <a:pt x="0" y="0"/>
                </a:lnTo>
                <a:close/>
              </a:path>
            </a:pathLst>
          </a:custGeom>
          <a:solidFill>
            <a:srgbClr val="FFFED5"/>
          </a:solidFill>
        </p:spPr>
        <p:txBody>
          <a:bodyPr wrap="square" lIns="0" tIns="0" rIns="0" bIns="0" rtlCol="0"/>
          <a:lstStyle/>
          <a:p>
            <a:endParaRPr/>
          </a:p>
        </p:txBody>
      </p:sp>
      <p:sp>
        <p:nvSpPr>
          <p:cNvPr id="84" name="object 24">
            <a:extLst>
              <a:ext uri="{FF2B5EF4-FFF2-40B4-BE49-F238E27FC236}">
                <a16:creationId xmlns:a16="http://schemas.microsoft.com/office/drawing/2014/main" id="{FA24C4BB-54F1-576A-590E-9471D54CDB12}"/>
              </a:ext>
            </a:extLst>
          </p:cNvPr>
          <p:cNvSpPr/>
          <p:nvPr/>
        </p:nvSpPr>
        <p:spPr>
          <a:xfrm>
            <a:off x="3077418" y="3288090"/>
            <a:ext cx="1468120" cy="138430"/>
          </a:xfrm>
          <a:custGeom>
            <a:avLst/>
            <a:gdLst/>
            <a:ahLst/>
            <a:cxnLst/>
            <a:rect l="l" t="t" r="r" b="b"/>
            <a:pathLst>
              <a:path w="1468120" h="138429">
                <a:moveTo>
                  <a:pt x="0" y="0"/>
                </a:moveTo>
                <a:lnTo>
                  <a:pt x="1467632" y="0"/>
                </a:lnTo>
                <a:lnTo>
                  <a:pt x="1467632" y="138158"/>
                </a:lnTo>
                <a:lnTo>
                  <a:pt x="0" y="138158"/>
                </a:lnTo>
                <a:lnTo>
                  <a:pt x="0" y="0"/>
                </a:lnTo>
                <a:close/>
              </a:path>
            </a:pathLst>
          </a:custGeom>
          <a:ln w="19354">
            <a:solidFill>
              <a:srgbClr val="B6192B"/>
            </a:solidFill>
          </a:ln>
        </p:spPr>
        <p:txBody>
          <a:bodyPr wrap="square" lIns="0" tIns="0" rIns="0" bIns="0" rtlCol="0"/>
          <a:lstStyle/>
          <a:p>
            <a:endParaRPr/>
          </a:p>
        </p:txBody>
      </p:sp>
      <p:sp>
        <p:nvSpPr>
          <p:cNvPr id="85" name="object 25">
            <a:extLst>
              <a:ext uri="{FF2B5EF4-FFF2-40B4-BE49-F238E27FC236}">
                <a16:creationId xmlns:a16="http://schemas.microsoft.com/office/drawing/2014/main" id="{29B9468B-5624-6266-052D-2C37EAFEF6C8}"/>
              </a:ext>
            </a:extLst>
          </p:cNvPr>
          <p:cNvSpPr/>
          <p:nvPr/>
        </p:nvSpPr>
        <p:spPr>
          <a:xfrm>
            <a:off x="3657581" y="3837538"/>
            <a:ext cx="2195830" cy="403860"/>
          </a:xfrm>
          <a:custGeom>
            <a:avLst/>
            <a:gdLst/>
            <a:ahLst/>
            <a:cxnLst/>
            <a:rect l="l" t="t" r="r" b="b"/>
            <a:pathLst>
              <a:path w="2195829" h="403860">
                <a:moveTo>
                  <a:pt x="0" y="0"/>
                </a:moveTo>
                <a:lnTo>
                  <a:pt x="2195777" y="0"/>
                </a:lnTo>
                <a:lnTo>
                  <a:pt x="2195777" y="403478"/>
                </a:lnTo>
                <a:lnTo>
                  <a:pt x="0" y="403478"/>
                </a:lnTo>
                <a:lnTo>
                  <a:pt x="0" y="0"/>
                </a:lnTo>
                <a:close/>
              </a:path>
            </a:pathLst>
          </a:custGeom>
          <a:solidFill>
            <a:srgbClr val="FFFED5"/>
          </a:solidFill>
        </p:spPr>
        <p:txBody>
          <a:bodyPr wrap="square" lIns="0" tIns="0" rIns="0" bIns="0" rtlCol="0"/>
          <a:lstStyle/>
          <a:p>
            <a:endParaRPr/>
          </a:p>
        </p:txBody>
      </p:sp>
      <p:sp>
        <p:nvSpPr>
          <p:cNvPr id="86" name="object 26">
            <a:extLst>
              <a:ext uri="{FF2B5EF4-FFF2-40B4-BE49-F238E27FC236}">
                <a16:creationId xmlns:a16="http://schemas.microsoft.com/office/drawing/2014/main" id="{A48767B8-3C1F-7EE0-0085-BE46E9182712}"/>
              </a:ext>
            </a:extLst>
          </p:cNvPr>
          <p:cNvSpPr txBox="1"/>
          <p:nvPr/>
        </p:nvSpPr>
        <p:spPr>
          <a:xfrm>
            <a:off x="3657581" y="3837538"/>
            <a:ext cx="2231390" cy="410209"/>
          </a:xfrm>
          <a:prstGeom prst="rect">
            <a:avLst/>
          </a:prstGeom>
          <a:solidFill>
            <a:srgbClr val="FFFED5"/>
          </a:solidFill>
          <a:ln w="19354">
            <a:solidFill>
              <a:srgbClr val="B6192B"/>
            </a:solidFill>
          </a:ln>
        </p:spPr>
        <p:txBody>
          <a:bodyPr vert="horz" wrap="square" lIns="0" tIns="64135" rIns="0" bIns="0" rtlCol="0">
            <a:spAutoFit/>
          </a:bodyPr>
          <a:lstStyle/>
          <a:p>
            <a:pPr marL="528320">
              <a:lnSpc>
                <a:spcPct val="100000"/>
              </a:lnSpc>
              <a:spcBef>
                <a:spcPts val="505"/>
              </a:spcBef>
            </a:pPr>
            <a:r>
              <a:rPr sz="1800" dirty="0">
                <a:latin typeface="微软雅黑" panose="020B0503020204020204" pitchFamily="34" charset="-122"/>
                <a:cs typeface="微软雅黑" panose="020B0503020204020204" pitchFamily="34" charset="-122"/>
              </a:rPr>
              <a:t>语法分析树</a:t>
            </a:r>
            <a:endParaRPr sz="1800">
              <a:latin typeface="微软雅黑" panose="020B0503020204020204" pitchFamily="34" charset="-122"/>
              <a:cs typeface="微软雅黑" panose="020B0503020204020204" pitchFamily="34" charset="-122"/>
            </a:endParaRPr>
          </a:p>
        </p:txBody>
      </p:sp>
      <p:sp>
        <p:nvSpPr>
          <p:cNvPr id="87" name="object 27">
            <a:extLst>
              <a:ext uri="{FF2B5EF4-FFF2-40B4-BE49-F238E27FC236}">
                <a16:creationId xmlns:a16="http://schemas.microsoft.com/office/drawing/2014/main" id="{24A1D2C5-A739-A1F0-F862-98C3D043E60A}"/>
              </a:ext>
            </a:extLst>
          </p:cNvPr>
          <p:cNvSpPr/>
          <p:nvPr/>
        </p:nvSpPr>
        <p:spPr>
          <a:xfrm>
            <a:off x="6126151" y="3830652"/>
            <a:ext cx="2178685" cy="403860"/>
          </a:xfrm>
          <a:custGeom>
            <a:avLst/>
            <a:gdLst/>
            <a:ahLst/>
            <a:cxnLst/>
            <a:rect l="l" t="t" r="r" b="b"/>
            <a:pathLst>
              <a:path w="2178684" h="403860">
                <a:moveTo>
                  <a:pt x="0" y="0"/>
                </a:moveTo>
                <a:lnTo>
                  <a:pt x="2178490" y="0"/>
                </a:lnTo>
                <a:lnTo>
                  <a:pt x="2178490" y="403478"/>
                </a:lnTo>
                <a:lnTo>
                  <a:pt x="0" y="403478"/>
                </a:lnTo>
                <a:lnTo>
                  <a:pt x="0" y="0"/>
                </a:lnTo>
                <a:close/>
              </a:path>
            </a:pathLst>
          </a:custGeom>
          <a:solidFill>
            <a:srgbClr val="FFFED5"/>
          </a:solidFill>
        </p:spPr>
        <p:txBody>
          <a:bodyPr wrap="square" lIns="0" tIns="0" rIns="0" bIns="0" rtlCol="0"/>
          <a:lstStyle/>
          <a:p>
            <a:endParaRPr/>
          </a:p>
        </p:txBody>
      </p:sp>
      <p:sp>
        <p:nvSpPr>
          <p:cNvPr id="88" name="object 28">
            <a:extLst>
              <a:ext uri="{FF2B5EF4-FFF2-40B4-BE49-F238E27FC236}">
                <a16:creationId xmlns:a16="http://schemas.microsoft.com/office/drawing/2014/main" id="{2DC10592-5AA4-FC82-DAB8-D37517AFBED1}"/>
              </a:ext>
            </a:extLst>
          </p:cNvPr>
          <p:cNvSpPr txBox="1"/>
          <p:nvPr/>
        </p:nvSpPr>
        <p:spPr>
          <a:xfrm>
            <a:off x="6126150" y="3830652"/>
            <a:ext cx="2213610" cy="410209"/>
          </a:xfrm>
          <a:prstGeom prst="rect">
            <a:avLst/>
          </a:prstGeom>
          <a:solidFill>
            <a:srgbClr val="FFFED5"/>
          </a:solidFill>
          <a:ln w="19354">
            <a:solidFill>
              <a:srgbClr val="B6192B"/>
            </a:solidFill>
          </a:ln>
        </p:spPr>
        <p:txBody>
          <a:bodyPr vert="horz" wrap="square" lIns="0" tIns="64135" rIns="0" bIns="0" rtlCol="0">
            <a:spAutoFit/>
          </a:bodyPr>
          <a:lstStyle/>
          <a:p>
            <a:pPr marR="20955" algn="ctr">
              <a:lnSpc>
                <a:spcPct val="100000"/>
              </a:lnSpc>
              <a:spcBef>
                <a:spcPts val="505"/>
              </a:spcBef>
            </a:pPr>
            <a:r>
              <a:rPr sz="1800" dirty="0">
                <a:latin typeface="微软雅黑" panose="020B0503020204020204" pitchFamily="34" charset="-122"/>
                <a:cs typeface="微软雅黑" panose="020B0503020204020204" pitchFamily="34" charset="-122"/>
              </a:rPr>
              <a:t>符号表</a:t>
            </a:r>
            <a:endParaRPr sz="1800">
              <a:latin typeface="微软雅黑" panose="020B0503020204020204" pitchFamily="34" charset="-122"/>
              <a:cs typeface="微软雅黑" panose="020B0503020204020204" pitchFamily="34" charset="-122"/>
            </a:endParaRPr>
          </a:p>
        </p:txBody>
      </p:sp>
      <p:sp>
        <p:nvSpPr>
          <p:cNvPr id="89" name="object 29">
            <a:extLst>
              <a:ext uri="{FF2B5EF4-FFF2-40B4-BE49-F238E27FC236}">
                <a16:creationId xmlns:a16="http://schemas.microsoft.com/office/drawing/2014/main" id="{B8337350-683F-A7C3-5998-DDAAA5516A12}"/>
              </a:ext>
            </a:extLst>
          </p:cNvPr>
          <p:cNvSpPr txBox="1"/>
          <p:nvPr/>
        </p:nvSpPr>
        <p:spPr>
          <a:xfrm>
            <a:off x="2477919" y="4893183"/>
            <a:ext cx="3103880" cy="615315"/>
          </a:xfrm>
          <a:prstGeom prst="rect">
            <a:avLst/>
          </a:prstGeom>
          <a:solidFill>
            <a:srgbClr val="FFFED5"/>
          </a:solidFill>
          <a:ln w="19354">
            <a:solidFill>
              <a:srgbClr val="B6192B"/>
            </a:solidFill>
          </a:ln>
        </p:spPr>
        <p:txBody>
          <a:bodyPr vert="horz" wrap="square" lIns="0" tIns="165100" rIns="0" bIns="0" rtlCol="0">
            <a:spAutoFit/>
          </a:bodyPr>
          <a:lstStyle/>
          <a:p>
            <a:pPr marL="853440">
              <a:lnSpc>
                <a:spcPct val="100000"/>
              </a:lnSpc>
              <a:spcBef>
                <a:spcPts val="1300"/>
              </a:spcBef>
            </a:pPr>
            <a:r>
              <a:rPr sz="1800" dirty="0">
                <a:solidFill>
                  <a:srgbClr val="0033CC"/>
                </a:solidFill>
                <a:latin typeface="微软雅黑" panose="020B0503020204020204" pitchFamily="34" charset="-122"/>
                <a:cs typeface="微软雅黑" panose="020B0503020204020204" pitchFamily="34" charset="-122"/>
              </a:rPr>
              <a:t>源代码调试器</a:t>
            </a:r>
            <a:endParaRPr sz="1800">
              <a:latin typeface="微软雅黑" panose="020B0503020204020204" pitchFamily="34" charset="-122"/>
              <a:cs typeface="微软雅黑" panose="020B0503020204020204" pitchFamily="34" charset="-122"/>
            </a:endParaRPr>
          </a:p>
        </p:txBody>
      </p:sp>
      <p:sp>
        <p:nvSpPr>
          <p:cNvPr id="90" name="object 30">
            <a:extLst>
              <a:ext uri="{FF2B5EF4-FFF2-40B4-BE49-F238E27FC236}">
                <a16:creationId xmlns:a16="http://schemas.microsoft.com/office/drawing/2014/main" id="{CB2B864C-A4F0-E1C1-DB28-4CFE209F9951}"/>
              </a:ext>
            </a:extLst>
          </p:cNvPr>
          <p:cNvSpPr/>
          <p:nvPr/>
        </p:nvSpPr>
        <p:spPr>
          <a:xfrm>
            <a:off x="2477919" y="4806327"/>
            <a:ext cx="756920" cy="86995"/>
          </a:xfrm>
          <a:custGeom>
            <a:avLst/>
            <a:gdLst/>
            <a:ahLst/>
            <a:cxnLst/>
            <a:rect l="l" t="t" r="r" b="b"/>
            <a:pathLst>
              <a:path w="756919" h="86995">
                <a:moveTo>
                  <a:pt x="0" y="0"/>
                </a:moveTo>
                <a:lnTo>
                  <a:pt x="756370" y="0"/>
                </a:lnTo>
                <a:lnTo>
                  <a:pt x="756370" y="86855"/>
                </a:lnTo>
                <a:lnTo>
                  <a:pt x="0" y="86855"/>
                </a:lnTo>
                <a:lnTo>
                  <a:pt x="0" y="0"/>
                </a:lnTo>
                <a:close/>
              </a:path>
            </a:pathLst>
          </a:custGeom>
          <a:solidFill>
            <a:srgbClr val="FFFED5"/>
          </a:solidFill>
        </p:spPr>
        <p:txBody>
          <a:bodyPr wrap="square" lIns="0" tIns="0" rIns="0" bIns="0" rtlCol="0"/>
          <a:lstStyle/>
          <a:p>
            <a:endParaRPr/>
          </a:p>
        </p:txBody>
      </p:sp>
      <p:sp>
        <p:nvSpPr>
          <p:cNvPr id="91" name="object 31">
            <a:extLst>
              <a:ext uri="{FF2B5EF4-FFF2-40B4-BE49-F238E27FC236}">
                <a16:creationId xmlns:a16="http://schemas.microsoft.com/office/drawing/2014/main" id="{19E1E157-AE12-A063-E8D8-27BD75152596}"/>
              </a:ext>
            </a:extLst>
          </p:cNvPr>
          <p:cNvSpPr/>
          <p:nvPr/>
        </p:nvSpPr>
        <p:spPr>
          <a:xfrm>
            <a:off x="2477919" y="4806327"/>
            <a:ext cx="768985" cy="88265"/>
          </a:xfrm>
          <a:custGeom>
            <a:avLst/>
            <a:gdLst/>
            <a:ahLst/>
            <a:cxnLst/>
            <a:rect l="l" t="t" r="r" b="b"/>
            <a:pathLst>
              <a:path w="768985" h="88264">
                <a:moveTo>
                  <a:pt x="0" y="0"/>
                </a:moveTo>
                <a:lnTo>
                  <a:pt x="768471" y="0"/>
                </a:lnTo>
                <a:lnTo>
                  <a:pt x="768471" y="88244"/>
                </a:lnTo>
                <a:lnTo>
                  <a:pt x="0" y="88244"/>
                </a:lnTo>
                <a:lnTo>
                  <a:pt x="0" y="0"/>
                </a:lnTo>
                <a:close/>
              </a:path>
            </a:pathLst>
          </a:custGeom>
          <a:ln w="19354">
            <a:solidFill>
              <a:srgbClr val="B6192B"/>
            </a:solidFill>
          </a:ln>
        </p:spPr>
        <p:txBody>
          <a:bodyPr wrap="square" lIns="0" tIns="0" rIns="0" bIns="0" rtlCol="0"/>
          <a:lstStyle/>
          <a:p>
            <a:endParaRPr/>
          </a:p>
        </p:txBody>
      </p:sp>
      <p:sp>
        <p:nvSpPr>
          <p:cNvPr id="92" name="object 32">
            <a:extLst>
              <a:ext uri="{FF2B5EF4-FFF2-40B4-BE49-F238E27FC236}">
                <a16:creationId xmlns:a16="http://schemas.microsoft.com/office/drawing/2014/main" id="{2D7BC6FB-3EC6-2558-4B01-8C9C9F04CE97}"/>
              </a:ext>
            </a:extLst>
          </p:cNvPr>
          <p:cNvSpPr txBox="1"/>
          <p:nvPr/>
        </p:nvSpPr>
        <p:spPr>
          <a:xfrm>
            <a:off x="6487072" y="4875011"/>
            <a:ext cx="3106420" cy="615315"/>
          </a:xfrm>
          <a:prstGeom prst="rect">
            <a:avLst/>
          </a:prstGeom>
          <a:solidFill>
            <a:srgbClr val="FFFED5"/>
          </a:solidFill>
          <a:ln w="19354">
            <a:solidFill>
              <a:srgbClr val="B6192B"/>
            </a:solidFill>
          </a:ln>
        </p:spPr>
        <p:txBody>
          <a:bodyPr vert="horz" wrap="square" lIns="0" tIns="165100" rIns="0" bIns="0" rtlCol="0">
            <a:spAutoFit/>
          </a:bodyPr>
          <a:lstStyle/>
          <a:p>
            <a:pPr marL="970915">
              <a:lnSpc>
                <a:spcPct val="100000"/>
              </a:lnSpc>
              <a:spcBef>
                <a:spcPts val="1300"/>
              </a:spcBef>
            </a:pPr>
            <a:r>
              <a:rPr sz="1800" dirty="0">
                <a:solidFill>
                  <a:srgbClr val="0033CC"/>
                </a:solidFill>
                <a:latin typeface="微软雅黑" panose="020B0503020204020204" pitchFamily="34" charset="-122"/>
                <a:cs typeface="微软雅黑" panose="020B0503020204020204" pitchFamily="34" charset="-122"/>
              </a:rPr>
              <a:t>语法编辑器</a:t>
            </a:r>
            <a:endParaRPr sz="1800">
              <a:latin typeface="微软雅黑" panose="020B0503020204020204" pitchFamily="34" charset="-122"/>
              <a:cs typeface="微软雅黑" panose="020B0503020204020204" pitchFamily="34" charset="-122"/>
            </a:endParaRPr>
          </a:p>
        </p:txBody>
      </p:sp>
      <p:sp>
        <p:nvSpPr>
          <p:cNvPr id="93" name="object 33">
            <a:extLst>
              <a:ext uri="{FF2B5EF4-FFF2-40B4-BE49-F238E27FC236}">
                <a16:creationId xmlns:a16="http://schemas.microsoft.com/office/drawing/2014/main" id="{FB88BF69-CA9E-DBAB-4149-250DCAC4ADBA}"/>
              </a:ext>
            </a:extLst>
          </p:cNvPr>
          <p:cNvSpPr/>
          <p:nvPr/>
        </p:nvSpPr>
        <p:spPr>
          <a:xfrm>
            <a:off x="6487072" y="4788156"/>
            <a:ext cx="756920" cy="86995"/>
          </a:xfrm>
          <a:custGeom>
            <a:avLst/>
            <a:gdLst/>
            <a:ahLst/>
            <a:cxnLst/>
            <a:rect l="l" t="t" r="r" b="b"/>
            <a:pathLst>
              <a:path w="756920" h="86995">
                <a:moveTo>
                  <a:pt x="0" y="0"/>
                </a:moveTo>
                <a:lnTo>
                  <a:pt x="756911" y="0"/>
                </a:lnTo>
                <a:lnTo>
                  <a:pt x="756911" y="86854"/>
                </a:lnTo>
                <a:lnTo>
                  <a:pt x="0" y="86854"/>
                </a:lnTo>
                <a:lnTo>
                  <a:pt x="0" y="0"/>
                </a:lnTo>
                <a:close/>
              </a:path>
            </a:pathLst>
          </a:custGeom>
          <a:solidFill>
            <a:srgbClr val="FFFED5"/>
          </a:solidFill>
        </p:spPr>
        <p:txBody>
          <a:bodyPr wrap="square" lIns="0" tIns="0" rIns="0" bIns="0" rtlCol="0"/>
          <a:lstStyle/>
          <a:p>
            <a:endParaRPr/>
          </a:p>
        </p:txBody>
      </p:sp>
      <p:sp>
        <p:nvSpPr>
          <p:cNvPr id="94" name="object 34">
            <a:extLst>
              <a:ext uri="{FF2B5EF4-FFF2-40B4-BE49-F238E27FC236}">
                <a16:creationId xmlns:a16="http://schemas.microsoft.com/office/drawing/2014/main" id="{742545FD-CDDD-A62E-FA4C-A448A91396DF}"/>
              </a:ext>
            </a:extLst>
          </p:cNvPr>
          <p:cNvSpPr/>
          <p:nvPr/>
        </p:nvSpPr>
        <p:spPr>
          <a:xfrm>
            <a:off x="6487072" y="4788156"/>
            <a:ext cx="769620" cy="88265"/>
          </a:xfrm>
          <a:custGeom>
            <a:avLst/>
            <a:gdLst/>
            <a:ahLst/>
            <a:cxnLst/>
            <a:rect l="l" t="t" r="r" b="b"/>
            <a:pathLst>
              <a:path w="769620" h="88264">
                <a:moveTo>
                  <a:pt x="0" y="0"/>
                </a:moveTo>
                <a:lnTo>
                  <a:pt x="769021" y="0"/>
                </a:lnTo>
                <a:lnTo>
                  <a:pt x="769021" y="88244"/>
                </a:lnTo>
                <a:lnTo>
                  <a:pt x="0" y="88244"/>
                </a:lnTo>
                <a:lnTo>
                  <a:pt x="0" y="0"/>
                </a:lnTo>
                <a:close/>
              </a:path>
            </a:pathLst>
          </a:custGeom>
          <a:ln w="19354">
            <a:solidFill>
              <a:srgbClr val="B6192B"/>
            </a:solidFill>
          </a:ln>
        </p:spPr>
        <p:txBody>
          <a:bodyPr wrap="square" lIns="0" tIns="0" rIns="0" bIns="0" rtlCol="0"/>
          <a:lstStyle/>
          <a:p>
            <a:endParaRPr/>
          </a:p>
        </p:txBody>
      </p:sp>
      <p:sp>
        <p:nvSpPr>
          <p:cNvPr id="95" name="object 35">
            <a:extLst>
              <a:ext uri="{FF2B5EF4-FFF2-40B4-BE49-F238E27FC236}">
                <a16:creationId xmlns:a16="http://schemas.microsoft.com/office/drawing/2014/main" id="{45665D87-3858-E3D6-0736-CC3EC2D79E73}"/>
              </a:ext>
            </a:extLst>
          </p:cNvPr>
          <p:cNvSpPr/>
          <p:nvPr/>
        </p:nvSpPr>
        <p:spPr>
          <a:xfrm>
            <a:off x="3110480" y="2794125"/>
            <a:ext cx="413384" cy="477520"/>
          </a:xfrm>
          <a:custGeom>
            <a:avLst/>
            <a:gdLst/>
            <a:ahLst/>
            <a:cxnLst/>
            <a:rect l="l" t="t" r="r" b="b"/>
            <a:pathLst>
              <a:path w="413385" h="477520">
                <a:moveTo>
                  <a:pt x="0" y="0"/>
                </a:moveTo>
                <a:lnTo>
                  <a:pt x="413081" y="477407"/>
                </a:lnTo>
              </a:path>
            </a:pathLst>
          </a:custGeom>
          <a:ln w="19354">
            <a:solidFill>
              <a:srgbClr val="B6192B"/>
            </a:solidFill>
          </a:ln>
        </p:spPr>
        <p:txBody>
          <a:bodyPr wrap="square" lIns="0" tIns="0" rIns="0" bIns="0" rtlCol="0"/>
          <a:lstStyle/>
          <a:p>
            <a:endParaRPr/>
          </a:p>
        </p:txBody>
      </p:sp>
      <p:sp>
        <p:nvSpPr>
          <p:cNvPr id="96" name="object 36">
            <a:extLst>
              <a:ext uri="{FF2B5EF4-FFF2-40B4-BE49-F238E27FC236}">
                <a16:creationId xmlns:a16="http://schemas.microsoft.com/office/drawing/2014/main" id="{CAF68FC2-7393-6928-C4DE-6DF674958E29}"/>
              </a:ext>
            </a:extLst>
          </p:cNvPr>
          <p:cNvSpPr/>
          <p:nvPr/>
        </p:nvSpPr>
        <p:spPr>
          <a:xfrm>
            <a:off x="3419297" y="3163533"/>
            <a:ext cx="114250" cy="119542"/>
          </a:xfrm>
          <a:prstGeom prst="rect">
            <a:avLst/>
          </a:prstGeom>
          <a:blipFill>
            <a:blip r:embed="rId3" cstate="print"/>
            <a:stretch>
              <a:fillRect/>
            </a:stretch>
          </a:blipFill>
        </p:spPr>
        <p:txBody>
          <a:bodyPr wrap="square" lIns="0" tIns="0" rIns="0" bIns="0" rtlCol="0"/>
          <a:lstStyle/>
          <a:p>
            <a:endParaRPr/>
          </a:p>
        </p:txBody>
      </p:sp>
      <p:sp>
        <p:nvSpPr>
          <p:cNvPr id="97" name="object 37">
            <a:extLst>
              <a:ext uri="{FF2B5EF4-FFF2-40B4-BE49-F238E27FC236}">
                <a16:creationId xmlns:a16="http://schemas.microsoft.com/office/drawing/2014/main" id="{9442F3F9-F82D-66A4-8A8E-0ACDF15C3951}"/>
              </a:ext>
            </a:extLst>
          </p:cNvPr>
          <p:cNvSpPr/>
          <p:nvPr/>
        </p:nvSpPr>
        <p:spPr>
          <a:xfrm>
            <a:off x="4329314" y="2298511"/>
            <a:ext cx="860425" cy="1114425"/>
          </a:xfrm>
          <a:custGeom>
            <a:avLst/>
            <a:gdLst/>
            <a:ahLst/>
            <a:cxnLst/>
            <a:rect l="l" t="t" r="r" b="b"/>
            <a:pathLst>
              <a:path w="860425" h="1114425">
                <a:moveTo>
                  <a:pt x="0" y="0"/>
                </a:moveTo>
                <a:lnTo>
                  <a:pt x="860157" y="1114403"/>
                </a:lnTo>
              </a:path>
            </a:pathLst>
          </a:custGeom>
          <a:ln w="19354">
            <a:solidFill>
              <a:srgbClr val="B6192B"/>
            </a:solidFill>
          </a:ln>
        </p:spPr>
        <p:txBody>
          <a:bodyPr wrap="square" lIns="0" tIns="0" rIns="0" bIns="0" rtlCol="0"/>
          <a:lstStyle/>
          <a:p>
            <a:endParaRPr/>
          </a:p>
        </p:txBody>
      </p:sp>
      <p:sp>
        <p:nvSpPr>
          <p:cNvPr id="98" name="object 38">
            <a:extLst>
              <a:ext uri="{FF2B5EF4-FFF2-40B4-BE49-F238E27FC236}">
                <a16:creationId xmlns:a16="http://schemas.microsoft.com/office/drawing/2014/main" id="{30D23267-4E3E-11B5-1E25-1C619FEE93A7}"/>
              </a:ext>
            </a:extLst>
          </p:cNvPr>
          <p:cNvSpPr/>
          <p:nvPr/>
        </p:nvSpPr>
        <p:spPr>
          <a:xfrm>
            <a:off x="5079774" y="3294384"/>
            <a:ext cx="111552" cy="120931"/>
          </a:xfrm>
          <a:prstGeom prst="rect">
            <a:avLst/>
          </a:prstGeom>
          <a:blipFill>
            <a:blip r:embed="rId4" cstate="print"/>
            <a:stretch>
              <a:fillRect/>
            </a:stretch>
          </a:blipFill>
        </p:spPr>
        <p:txBody>
          <a:bodyPr wrap="square" lIns="0" tIns="0" rIns="0" bIns="0" rtlCol="0"/>
          <a:lstStyle/>
          <a:p>
            <a:endParaRPr/>
          </a:p>
        </p:txBody>
      </p:sp>
      <p:sp>
        <p:nvSpPr>
          <p:cNvPr id="99" name="object 39">
            <a:extLst>
              <a:ext uri="{FF2B5EF4-FFF2-40B4-BE49-F238E27FC236}">
                <a16:creationId xmlns:a16="http://schemas.microsoft.com/office/drawing/2014/main" id="{2BE5647D-585B-4AB5-6CE6-318CBDBE23BA}"/>
              </a:ext>
            </a:extLst>
          </p:cNvPr>
          <p:cNvSpPr/>
          <p:nvPr/>
        </p:nvSpPr>
        <p:spPr>
          <a:xfrm>
            <a:off x="5862037" y="2610748"/>
            <a:ext cx="448945" cy="795655"/>
          </a:xfrm>
          <a:custGeom>
            <a:avLst/>
            <a:gdLst/>
            <a:ahLst/>
            <a:cxnLst/>
            <a:rect l="l" t="t" r="r" b="b"/>
            <a:pathLst>
              <a:path w="448945" h="795654">
                <a:moveTo>
                  <a:pt x="448711" y="0"/>
                </a:moveTo>
                <a:lnTo>
                  <a:pt x="0" y="795120"/>
                </a:lnTo>
              </a:path>
            </a:pathLst>
          </a:custGeom>
          <a:ln w="19354">
            <a:solidFill>
              <a:srgbClr val="B6192B"/>
            </a:solidFill>
          </a:ln>
        </p:spPr>
        <p:txBody>
          <a:bodyPr wrap="square" lIns="0" tIns="0" rIns="0" bIns="0" rtlCol="0"/>
          <a:lstStyle/>
          <a:p>
            <a:endParaRPr/>
          </a:p>
        </p:txBody>
      </p:sp>
      <p:sp>
        <p:nvSpPr>
          <p:cNvPr id="100" name="object 40">
            <a:extLst>
              <a:ext uri="{FF2B5EF4-FFF2-40B4-BE49-F238E27FC236}">
                <a16:creationId xmlns:a16="http://schemas.microsoft.com/office/drawing/2014/main" id="{9B22B441-0445-0407-C2B8-932280E21330}"/>
              </a:ext>
            </a:extLst>
          </p:cNvPr>
          <p:cNvSpPr/>
          <p:nvPr/>
        </p:nvSpPr>
        <p:spPr>
          <a:xfrm>
            <a:off x="5855044" y="3292340"/>
            <a:ext cx="104725" cy="122957"/>
          </a:xfrm>
          <a:prstGeom prst="rect">
            <a:avLst/>
          </a:prstGeom>
          <a:blipFill>
            <a:blip r:embed="rId5" cstate="print"/>
            <a:stretch>
              <a:fillRect/>
            </a:stretch>
          </a:blipFill>
        </p:spPr>
        <p:txBody>
          <a:bodyPr wrap="square" lIns="0" tIns="0" rIns="0" bIns="0" rtlCol="0"/>
          <a:lstStyle/>
          <a:p>
            <a:endParaRPr/>
          </a:p>
        </p:txBody>
      </p:sp>
      <p:sp>
        <p:nvSpPr>
          <p:cNvPr id="101" name="object 41">
            <a:extLst>
              <a:ext uri="{FF2B5EF4-FFF2-40B4-BE49-F238E27FC236}">
                <a16:creationId xmlns:a16="http://schemas.microsoft.com/office/drawing/2014/main" id="{835EA1A6-6C6E-5D9C-F2AA-31454F7C60C2}"/>
              </a:ext>
            </a:extLst>
          </p:cNvPr>
          <p:cNvSpPr/>
          <p:nvPr/>
        </p:nvSpPr>
        <p:spPr>
          <a:xfrm>
            <a:off x="6508532" y="2146522"/>
            <a:ext cx="1336675" cy="1271905"/>
          </a:xfrm>
          <a:custGeom>
            <a:avLst/>
            <a:gdLst/>
            <a:ahLst/>
            <a:cxnLst/>
            <a:rect l="l" t="t" r="r" b="b"/>
            <a:pathLst>
              <a:path w="1336675" h="1271904">
                <a:moveTo>
                  <a:pt x="1336229" y="0"/>
                </a:moveTo>
                <a:lnTo>
                  <a:pt x="0" y="1271426"/>
                </a:lnTo>
              </a:path>
            </a:pathLst>
          </a:custGeom>
          <a:ln w="19354">
            <a:solidFill>
              <a:srgbClr val="B6192B"/>
            </a:solidFill>
          </a:ln>
        </p:spPr>
        <p:txBody>
          <a:bodyPr wrap="square" lIns="0" tIns="0" rIns="0" bIns="0" rtlCol="0"/>
          <a:lstStyle/>
          <a:p>
            <a:endParaRPr/>
          </a:p>
        </p:txBody>
      </p:sp>
      <p:sp>
        <p:nvSpPr>
          <p:cNvPr id="102" name="object 42">
            <a:extLst>
              <a:ext uri="{FF2B5EF4-FFF2-40B4-BE49-F238E27FC236}">
                <a16:creationId xmlns:a16="http://schemas.microsoft.com/office/drawing/2014/main" id="{A6CED562-7B59-1B67-3CA7-1056E142240A}"/>
              </a:ext>
            </a:extLst>
          </p:cNvPr>
          <p:cNvSpPr/>
          <p:nvPr/>
        </p:nvSpPr>
        <p:spPr>
          <a:xfrm>
            <a:off x="6511315" y="3299045"/>
            <a:ext cx="118078" cy="116253"/>
          </a:xfrm>
          <a:prstGeom prst="rect">
            <a:avLst/>
          </a:prstGeom>
          <a:blipFill>
            <a:blip r:embed="rId6" cstate="print"/>
            <a:stretch>
              <a:fillRect/>
            </a:stretch>
          </a:blipFill>
        </p:spPr>
        <p:txBody>
          <a:bodyPr wrap="square" lIns="0" tIns="0" rIns="0" bIns="0" rtlCol="0"/>
          <a:lstStyle/>
          <a:p>
            <a:endParaRPr/>
          </a:p>
        </p:txBody>
      </p:sp>
      <p:sp>
        <p:nvSpPr>
          <p:cNvPr id="103" name="object 43">
            <a:extLst>
              <a:ext uri="{FF2B5EF4-FFF2-40B4-BE49-F238E27FC236}">
                <a16:creationId xmlns:a16="http://schemas.microsoft.com/office/drawing/2014/main" id="{26251BF5-CF93-DEDD-B3FF-6633D0B2076C}"/>
              </a:ext>
            </a:extLst>
          </p:cNvPr>
          <p:cNvSpPr/>
          <p:nvPr/>
        </p:nvSpPr>
        <p:spPr>
          <a:xfrm>
            <a:off x="6850150" y="2612400"/>
            <a:ext cx="1012825" cy="802005"/>
          </a:xfrm>
          <a:custGeom>
            <a:avLst/>
            <a:gdLst/>
            <a:ahLst/>
            <a:cxnLst/>
            <a:rect l="l" t="t" r="r" b="b"/>
            <a:pathLst>
              <a:path w="1012825" h="802004">
                <a:moveTo>
                  <a:pt x="1012244" y="0"/>
                </a:moveTo>
                <a:lnTo>
                  <a:pt x="0" y="801525"/>
                </a:lnTo>
              </a:path>
            </a:pathLst>
          </a:custGeom>
          <a:ln w="19354">
            <a:solidFill>
              <a:srgbClr val="B6192B"/>
            </a:solidFill>
          </a:ln>
        </p:spPr>
        <p:txBody>
          <a:bodyPr wrap="square" lIns="0" tIns="0" rIns="0" bIns="0" rtlCol="0"/>
          <a:lstStyle/>
          <a:p>
            <a:endParaRPr/>
          </a:p>
        </p:txBody>
      </p:sp>
      <p:sp>
        <p:nvSpPr>
          <p:cNvPr id="104" name="object 44">
            <a:extLst>
              <a:ext uri="{FF2B5EF4-FFF2-40B4-BE49-F238E27FC236}">
                <a16:creationId xmlns:a16="http://schemas.microsoft.com/office/drawing/2014/main" id="{039041A4-6CC0-93D0-F03D-18A2E2C0CEB7}"/>
              </a:ext>
            </a:extLst>
          </p:cNvPr>
          <p:cNvSpPr/>
          <p:nvPr/>
        </p:nvSpPr>
        <p:spPr>
          <a:xfrm>
            <a:off x="6846330" y="3304768"/>
            <a:ext cx="120656" cy="112181"/>
          </a:xfrm>
          <a:prstGeom prst="rect">
            <a:avLst/>
          </a:prstGeom>
          <a:blipFill>
            <a:blip r:embed="rId7" cstate="print"/>
            <a:stretch>
              <a:fillRect/>
            </a:stretch>
          </a:blipFill>
        </p:spPr>
        <p:txBody>
          <a:bodyPr wrap="square" lIns="0" tIns="0" rIns="0" bIns="0" rtlCol="0"/>
          <a:lstStyle/>
          <a:p>
            <a:endParaRPr/>
          </a:p>
        </p:txBody>
      </p:sp>
      <p:sp>
        <p:nvSpPr>
          <p:cNvPr id="105" name="object 45">
            <a:extLst>
              <a:ext uri="{FF2B5EF4-FFF2-40B4-BE49-F238E27FC236}">
                <a16:creationId xmlns:a16="http://schemas.microsoft.com/office/drawing/2014/main" id="{42B7E52D-FAB4-819A-DE3B-2F905D631E92}"/>
              </a:ext>
            </a:extLst>
          </p:cNvPr>
          <p:cNvSpPr/>
          <p:nvPr/>
        </p:nvSpPr>
        <p:spPr>
          <a:xfrm>
            <a:off x="3978871" y="4392597"/>
            <a:ext cx="640715" cy="498475"/>
          </a:xfrm>
          <a:custGeom>
            <a:avLst/>
            <a:gdLst/>
            <a:ahLst/>
            <a:cxnLst/>
            <a:rect l="l" t="t" r="r" b="b"/>
            <a:pathLst>
              <a:path w="640714" h="498475">
                <a:moveTo>
                  <a:pt x="0" y="497986"/>
                </a:moveTo>
                <a:lnTo>
                  <a:pt x="640268" y="0"/>
                </a:lnTo>
              </a:path>
            </a:pathLst>
          </a:custGeom>
          <a:ln w="19354">
            <a:solidFill>
              <a:srgbClr val="B6192B"/>
            </a:solidFill>
          </a:ln>
        </p:spPr>
        <p:txBody>
          <a:bodyPr wrap="square" lIns="0" tIns="0" rIns="0" bIns="0" rtlCol="0"/>
          <a:lstStyle/>
          <a:p>
            <a:endParaRPr/>
          </a:p>
        </p:txBody>
      </p:sp>
      <p:sp>
        <p:nvSpPr>
          <p:cNvPr id="106" name="object 46">
            <a:extLst>
              <a:ext uri="{FF2B5EF4-FFF2-40B4-BE49-F238E27FC236}">
                <a16:creationId xmlns:a16="http://schemas.microsoft.com/office/drawing/2014/main" id="{585512D2-C45B-5779-2D72-F0D1B2D42C5D}"/>
              </a:ext>
            </a:extLst>
          </p:cNvPr>
          <p:cNvSpPr/>
          <p:nvPr/>
        </p:nvSpPr>
        <p:spPr>
          <a:xfrm>
            <a:off x="4508102" y="4384965"/>
            <a:ext cx="120851" cy="111740"/>
          </a:xfrm>
          <a:prstGeom prst="rect">
            <a:avLst/>
          </a:prstGeom>
          <a:blipFill>
            <a:blip r:embed="rId8" cstate="print"/>
            <a:stretch>
              <a:fillRect/>
            </a:stretch>
          </a:blipFill>
        </p:spPr>
        <p:txBody>
          <a:bodyPr wrap="square" lIns="0" tIns="0" rIns="0" bIns="0" rtlCol="0"/>
          <a:lstStyle/>
          <a:p>
            <a:endParaRPr/>
          </a:p>
        </p:txBody>
      </p:sp>
      <p:sp>
        <p:nvSpPr>
          <p:cNvPr id="107" name="object 47">
            <a:extLst>
              <a:ext uri="{FF2B5EF4-FFF2-40B4-BE49-F238E27FC236}">
                <a16:creationId xmlns:a16="http://schemas.microsoft.com/office/drawing/2014/main" id="{B1D43873-CA40-5781-EEE6-F6288BFC0839}"/>
              </a:ext>
            </a:extLst>
          </p:cNvPr>
          <p:cNvSpPr/>
          <p:nvPr/>
        </p:nvSpPr>
        <p:spPr>
          <a:xfrm>
            <a:off x="7071242" y="4393618"/>
            <a:ext cx="481965" cy="502284"/>
          </a:xfrm>
          <a:custGeom>
            <a:avLst/>
            <a:gdLst/>
            <a:ahLst/>
            <a:cxnLst/>
            <a:rect l="l" t="t" r="r" b="b"/>
            <a:pathLst>
              <a:path w="481965" h="502285">
                <a:moveTo>
                  <a:pt x="0" y="0"/>
                </a:moveTo>
                <a:lnTo>
                  <a:pt x="481460" y="501683"/>
                </a:lnTo>
              </a:path>
            </a:pathLst>
          </a:custGeom>
          <a:ln w="19354">
            <a:solidFill>
              <a:srgbClr val="B6192B"/>
            </a:solidFill>
          </a:ln>
        </p:spPr>
        <p:txBody>
          <a:bodyPr wrap="square" lIns="0" tIns="0" rIns="0" bIns="0" rtlCol="0"/>
          <a:lstStyle/>
          <a:p>
            <a:endParaRPr/>
          </a:p>
        </p:txBody>
      </p:sp>
      <p:sp>
        <p:nvSpPr>
          <p:cNvPr id="108" name="object 48">
            <a:extLst>
              <a:ext uri="{FF2B5EF4-FFF2-40B4-BE49-F238E27FC236}">
                <a16:creationId xmlns:a16="http://schemas.microsoft.com/office/drawing/2014/main" id="{0168BD3F-5623-32FA-4537-140078A6D061}"/>
              </a:ext>
            </a:extLst>
          </p:cNvPr>
          <p:cNvSpPr/>
          <p:nvPr/>
        </p:nvSpPr>
        <p:spPr>
          <a:xfrm>
            <a:off x="7053511" y="4375142"/>
            <a:ext cx="116422" cy="117932"/>
          </a:xfrm>
          <a:prstGeom prst="rect">
            <a:avLst/>
          </a:prstGeom>
          <a:blipFill>
            <a:blip r:embed="rId9" cstate="print"/>
            <a:stretch>
              <a:fillRect/>
            </a:stretch>
          </a:blipFill>
        </p:spPr>
        <p:txBody>
          <a:bodyPr wrap="square" lIns="0" tIns="0" rIns="0" bIns="0" rtlCol="0"/>
          <a:lstStyle/>
          <a:p>
            <a:endParaRPr/>
          </a:p>
        </p:txBody>
      </p:sp>
      <p:sp>
        <p:nvSpPr>
          <p:cNvPr id="109" name="文本框 108">
            <a:extLst>
              <a:ext uri="{FF2B5EF4-FFF2-40B4-BE49-F238E27FC236}">
                <a16:creationId xmlns:a16="http://schemas.microsoft.com/office/drawing/2014/main" id="{2485DD68-67A5-D6F3-25D9-625338D692D1}"/>
              </a:ext>
            </a:extLst>
          </p:cNvPr>
          <p:cNvSpPr txBox="1"/>
          <p:nvPr/>
        </p:nvSpPr>
        <p:spPr>
          <a:xfrm>
            <a:off x="4545330" y="5891530"/>
            <a:ext cx="3992880" cy="460375"/>
          </a:xfrm>
          <a:prstGeom prst="rect">
            <a:avLst/>
          </a:prstGeom>
          <a:noFill/>
        </p:spPr>
        <p:txBody>
          <a:bodyPr wrap="none" rtlCol="0" anchor="t">
            <a:spAutoFit/>
          </a:bodyPr>
          <a:lstStyle/>
          <a:p>
            <a:pPr>
              <a:lnSpc>
                <a:spcPct val="100000"/>
              </a:lnSpc>
              <a:spcBef>
                <a:spcPts val="100"/>
              </a:spcBef>
            </a:pPr>
            <a:r>
              <a:rPr sz="2400" dirty="0">
                <a:latin typeface="黑体" panose="02010609060101010101" charset="-122"/>
                <a:ea typeface="黑体" panose="02010609060101010101" charset="-122"/>
                <a:cs typeface="黑体" panose="02010609060101010101" charset="-122"/>
                <a:sym typeface="+mn-ea"/>
              </a:rPr>
              <a:t>示例1：程序设计语言编译器</a:t>
            </a:r>
            <a:endParaRPr lang="zh-CN" altLang="en-US" sz="2400" dirty="0">
              <a:latin typeface="黑体" panose="02010609060101010101" charset="-122"/>
              <a:ea typeface="黑体" panose="02010609060101010101" charset="-122"/>
              <a:cs typeface="黑体" panose="02010609060101010101" charset="-122"/>
              <a:sym typeface="+mn-ea"/>
            </a:endParaRPr>
          </a:p>
        </p:txBody>
      </p:sp>
      <p:sp>
        <p:nvSpPr>
          <p:cNvPr id="7" name="矩形 6">
            <a:extLst>
              <a:ext uri="{FF2B5EF4-FFF2-40B4-BE49-F238E27FC236}">
                <a16:creationId xmlns:a16="http://schemas.microsoft.com/office/drawing/2014/main" id="{8867ECD0-9604-0C7F-DA19-1F585CA2D95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21C29ABA-F604-0A03-8A56-C97DFBE6FBD1}"/>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D702E77-3BDB-A198-2678-752AC2F6F146}"/>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7F15C1A3-9055-F3A9-0073-4BD8DF82F39F}"/>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6">
            <a:extLst>
              <a:ext uri="{FF2B5EF4-FFF2-40B4-BE49-F238E27FC236}">
                <a16:creationId xmlns:a16="http://schemas.microsoft.com/office/drawing/2014/main" id="{68E76E1D-E63C-DDF6-C337-6545EB980DAF}"/>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1" name="TextBox 7">
            <a:extLst>
              <a:ext uri="{FF2B5EF4-FFF2-40B4-BE49-F238E27FC236}">
                <a16:creationId xmlns:a16="http://schemas.microsoft.com/office/drawing/2014/main" id="{99EE586D-081B-1C2F-BDBB-CAD7267E579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2" name="TextBox 9">
            <a:extLst>
              <a:ext uri="{FF2B5EF4-FFF2-40B4-BE49-F238E27FC236}">
                <a16:creationId xmlns:a16="http://schemas.microsoft.com/office/drawing/2014/main" id="{BB608C36-1638-AC5E-3D59-09F4F1823198}"/>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3" name="TextBox 10">
            <a:extLst>
              <a:ext uri="{FF2B5EF4-FFF2-40B4-BE49-F238E27FC236}">
                <a16:creationId xmlns:a16="http://schemas.microsoft.com/office/drawing/2014/main" id="{DD50F15E-1FE6-6012-3379-D9FDF3CD35F6}"/>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4" name="TextBox 11">
            <a:extLst>
              <a:ext uri="{FF2B5EF4-FFF2-40B4-BE49-F238E27FC236}">
                <a16:creationId xmlns:a16="http://schemas.microsoft.com/office/drawing/2014/main" id="{3D4FE84C-387B-F89B-BE15-3CB4BE9CEE7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5" name="直接连接符 34">
            <a:extLst>
              <a:ext uri="{FF2B5EF4-FFF2-40B4-BE49-F238E27FC236}">
                <a16:creationId xmlns:a16="http://schemas.microsoft.com/office/drawing/2014/main" id="{F71591BD-17D3-533F-50FE-B273C8CE116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60DDC4A2-45B1-14B5-9851-163590827FFC}"/>
              </a:ext>
            </a:extLst>
          </p:cNvPr>
          <p:cNvPicPr>
            <a:picLocks noChangeAspect="1"/>
          </p:cNvPicPr>
          <p:nvPr/>
        </p:nvPicPr>
        <p:blipFill>
          <a:blip r:embed="rId10"/>
          <a:stretch>
            <a:fillRect/>
          </a:stretch>
        </p:blipFill>
        <p:spPr>
          <a:xfrm>
            <a:off x="135890" y="26670"/>
            <a:ext cx="791210" cy="715645"/>
          </a:xfrm>
          <a:prstGeom prst="rect">
            <a:avLst/>
          </a:prstGeom>
        </p:spPr>
      </p:pic>
      <p:sp>
        <p:nvSpPr>
          <p:cNvPr id="37" name="TextBox 7">
            <a:extLst>
              <a:ext uri="{FF2B5EF4-FFF2-40B4-BE49-F238E27FC236}">
                <a16:creationId xmlns:a16="http://schemas.microsoft.com/office/drawing/2014/main" id="{D41FF035-2C65-9A27-403B-FAE699B4450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8" name="直接连接符 37">
            <a:extLst>
              <a:ext uri="{FF2B5EF4-FFF2-40B4-BE49-F238E27FC236}">
                <a16:creationId xmlns:a16="http://schemas.microsoft.com/office/drawing/2014/main" id="{F99C4E8F-6E6F-51FB-61B1-0FD637420D0B}"/>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9">
            <a:extLst>
              <a:ext uri="{FF2B5EF4-FFF2-40B4-BE49-F238E27FC236}">
                <a16:creationId xmlns:a16="http://schemas.microsoft.com/office/drawing/2014/main" id="{44629E6A-5148-995F-8195-3B729DD7F6B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0" name="直接连接符 39">
            <a:extLst>
              <a:ext uri="{FF2B5EF4-FFF2-40B4-BE49-F238E27FC236}">
                <a16:creationId xmlns:a16="http://schemas.microsoft.com/office/drawing/2014/main" id="{D97A66C5-0F48-3903-5485-C8459F0DB4C8}"/>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4446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7325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层次结构</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4">
            <a:extLst>
              <a:ext uri="{FF2B5EF4-FFF2-40B4-BE49-F238E27FC236}">
                <a16:creationId xmlns:a16="http://schemas.microsoft.com/office/drawing/2014/main" id="{0BB9DB27-F1AC-5F99-C6CE-FC17CC2E4768}"/>
              </a:ext>
            </a:extLst>
          </p:cNvPr>
          <p:cNvSpPr/>
          <p:nvPr/>
        </p:nvSpPr>
        <p:spPr>
          <a:xfrm>
            <a:off x="158914" y="2051119"/>
            <a:ext cx="5714940" cy="4536792"/>
          </a:xfrm>
          <a:prstGeom prst="rect">
            <a:avLst/>
          </a:prstGeom>
          <a:blipFill>
            <a:blip r:embed="rId3" cstate="print"/>
            <a:stretch>
              <a:fillRect/>
            </a:stretch>
          </a:blipFill>
        </p:spPr>
        <p:txBody>
          <a:bodyPr wrap="square" lIns="0" tIns="0" rIns="0" bIns="0" rtlCol="0"/>
          <a:lstStyle/>
          <a:p>
            <a:endParaRPr/>
          </a:p>
        </p:txBody>
      </p:sp>
      <p:sp>
        <p:nvSpPr>
          <p:cNvPr id="3" name="文本框 2">
            <a:extLst>
              <a:ext uri="{FF2B5EF4-FFF2-40B4-BE49-F238E27FC236}">
                <a16:creationId xmlns:a16="http://schemas.microsoft.com/office/drawing/2014/main" id="{DEDC05CA-FD21-AD01-EEFA-1CFA8A5806C8}"/>
              </a:ext>
            </a:extLst>
          </p:cNvPr>
          <p:cNvSpPr txBox="1"/>
          <p:nvPr/>
        </p:nvSpPr>
        <p:spPr>
          <a:xfrm>
            <a:off x="5919742" y="1930400"/>
            <a:ext cx="6113343" cy="4602414"/>
          </a:xfrm>
          <a:prstGeom prst="rect">
            <a:avLst/>
          </a:prstGeom>
          <a:noFill/>
        </p:spPr>
        <p:txBody>
          <a:bodyPr wrap="square" rtlCol="0" anchor="t">
            <a:spAutoFit/>
          </a:bodyPr>
          <a:lstStyle/>
          <a:p>
            <a:pPr marL="342900" indent="-342900" fontAlgn="auto">
              <a:lnSpc>
                <a:spcPct val="150000"/>
              </a:lnSpc>
              <a:buClr>
                <a:srgbClr val="002060"/>
              </a:buClr>
              <a:buFont typeface="Wingdings" panose="05000000000000000000" charset="0"/>
              <a:buChar char="p"/>
            </a:pPr>
            <a:r>
              <a:rPr lang="zh-CN" altLang="en-US" sz="2200" dirty="0"/>
              <a:t>应用层：运行在虚拟机上的Java应用程序。</a:t>
            </a:r>
          </a:p>
          <a:p>
            <a:pPr marL="342900" indent="-342900" fontAlgn="auto">
              <a:lnSpc>
                <a:spcPct val="150000"/>
              </a:lnSpc>
              <a:buClr>
                <a:srgbClr val="002060"/>
              </a:buClr>
              <a:buFont typeface="Wingdings" panose="05000000000000000000" charset="0"/>
              <a:buChar char="p"/>
            </a:pPr>
            <a:r>
              <a:rPr lang="zh-CN" altLang="en-US" sz="2200" dirty="0"/>
              <a:t>应用框架层：支持第三方开发者之间的交互，使其能够通过抽象方式访问所开发的应用程序需要的关键资源。</a:t>
            </a:r>
          </a:p>
          <a:p>
            <a:pPr marL="342900" indent="-342900" fontAlgn="auto">
              <a:lnSpc>
                <a:spcPct val="150000"/>
              </a:lnSpc>
              <a:buClr>
                <a:srgbClr val="002060"/>
              </a:buClr>
              <a:buFont typeface="Wingdings" panose="05000000000000000000" charset="0"/>
              <a:buChar char="p"/>
            </a:pPr>
            <a:r>
              <a:rPr lang="zh-CN" altLang="en-US" sz="2200" dirty="0"/>
              <a:t>系统运行库层：为开发者和类似终端设备 拥有者提供需要的核心功能。</a:t>
            </a:r>
          </a:p>
          <a:p>
            <a:pPr marL="342900" indent="-342900" fontAlgn="auto">
              <a:lnSpc>
                <a:spcPct val="150000"/>
              </a:lnSpc>
              <a:buClr>
                <a:srgbClr val="002060"/>
              </a:buClr>
              <a:buFont typeface="Wingdings" panose="05000000000000000000" charset="0"/>
              <a:buChar char="p"/>
            </a:pPr>
            <a:r>
              <a:rPr lang="zh-CN" altLang="en-US" sz="2200" dirty="0"/>
              <a:t>Linux内核层：提供启动和管理硬件以及</a:t>
            </a:r>
          </a:p>
          <a:p>
            <a:pPr marL="342900" indent="-342900" fontAlgn="auto">
              <a:lnSpc>
                <a:spcPct val="150000"/>
              </a:lnSpc>
              <a:buClr>
                <a:srgbClr val="002060"/>
              </a:buClr>
              <a:buFont typeface="Wingdings" panose="05000000000000000000" charset="0"/>
              <a:buChar char="p"/>
            </a:pPr>
            <a:r>
              <a:rPr lang="zh-CN" altLang="en-US" sz="2200" dirty="0"/>
              <a:t>Android应用程序的最基本的软件。</a:t>
            </a:r>
          </a:p>
          <a:p>
            <a:pPr indent="0" algn="ctr" fontAlgn="auto">
              <a:lnSpc>
                <a:spcPct val="150000"/>
              </a:lnSpc>
              <a:buClr>
                <a:srgbClr val="002060"/>
              </a:buClr>
              <a:buFont typeface="Wingdings" panose="05000000000000000000" charset="0"/>
              <a:buNone/>
            </a:pPr>
            <a:r>
              <a:rPr lang="zh-CN" altLang="en-US" sz="2200" dirty="0"/>
              <a:t>示例：安卓操作系统</a:t>
            </a:r>
          </a:p>
        </p:txBody>
      </p:sp>
      <p:sp>
        <p:nvSpPr>
          <p:cNvPr id="7" name="矩形 6">
            <a:extLst>
              <a:ext uri="{FF2B5EF4-FFF2-40B4-BE49-F238E27FC236}">
                <a16:creationId xmlns:a16="http://schemas.microsoft.com/office/drawing/2014/main" id="{AEC61BE7-C38C-1156-90EF-A3DB29AF2E92}"/>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ADBB6935-B785-B6F2-8EF5-DF7EEE4AF2C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385982E-20B2-1FB3-1FD4-49AFF239FB66}"/>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36366AB3-DC00-78D6-EF66-0DB3219AB99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9EC63F9A-79BC-6AD6-9099-326F86DEA248}"/>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6E0D4D4E-C512-41D0-2CA0-BB71D12BAAD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C5129162-DBC8-7BD8-C320-548B41E2A00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EE285F62-01E1-3B71-5D44-CB50E901DA92}"/>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836FD2A8-BAF2-662C-791C-C1EE61134EE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2384FFB0-8235-4236-B604-97439103ADB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A0F5C916-C250-A924-4173-8BA5B2339F4C}"/>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661C0E40-D3F6-3D88-AE32-F84CA2A445F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76AB5D54-DCAA-1F97-6BC5-9F9803CB107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7A95C03F-0DDC-2CA0-6BAD-B28070818AA2}"/>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480A71DC-05CF-D45E-3D8E-297AE8C280D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919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6101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客户机、服务器结构</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47" name="object 3">
            <a:extLst>
              <a:ext uri="{FF2B5EF4-FFF2-40B4-BE49-F238E27FC236}">
                <a16:creationId xmlns:a16="http://schemas.microsoft.com/office/drawing/2014/main" id="{CF4FFC11-0B7D-1424-A007-966E5F8D2311}"/>
              </a:ext>
            </a:extLst>
          </p:cNvPr>
          <p:cNvSpPr txBox="1"/>
          <p:nvPr/>
        </p:nvSpPr>
        <p:spPr>
          <a:xfrm>
            <a:off x="991900" y="2177378"/>
            <a:ext cx="10083800" cy="1282065"/>
          </a:xfrm>
          <a:prstGeom prst="rect">
            <a:avLst/>
          </a:prstGeom>
        </p:spPr>
        <p:txBody>
          <a:bodyPr vert="horz" wrap="square" lIns="0" tIns="12700" rIns="0" bIns="0" rtlCol="0">
            <a:spAutoFit/>
          </a:bodyPr>
          <a:lstStyle/>
          <a:p>
            <a:pPr marL="12700" marR="5080">
              <a:lnSpc>
                <a:spcPct val="125000"/>
              </a:lnSpc>
              <a:spcBef>
                <a:spcPts val="100"/>
              </a:spcBef>
            </a:pPr>
            <a:r>
              <a:rPr sz="2200" spc="5" dirty="0">
                <a:solidFill>
                  <a:srgbClr val="0033CC"/>
                </a:solidFill>
                <a:latin typeface="黑体" panose="02010609060101010101" charset="-122"/>
                <a:ea typeface="黑体" panose="02010609060101010101" charset="-122"/>
                <a:cs typeface="黑体" panose="02010609060101010101" charset="-122"/>
              </a:rPr>
              <a:t>客户机／服务器体系结构</a:t>
            </a:r>
            <a:r>
              <a:rPr sz="2200" dirty="0">
                <a:solidFill>
                  <a:srgbClr val="0033CC"/>
                </a:solidFill>
                <a:latin typeface="黑体" panose="02010609060101010101" charset="-122"/>
                <a:ea typeface="黑体" panose="02010609060101010101" charset="-122"/>
                <a:cs typeface="黑体" panose="02010609060101010101" charset="-122"/>
              </a:rPr>
              <a:t>（</a:t>
            </a:r>
            <a:r>
              <a:rPr sz="2200" dirty="0">
                <a:solidFill>
                  <a:srgbClr val="004DD6"/>
                </a:solidFill>
                <a:latin typeface="黑体" panose="02010609060101010101" charset="-122"/>
                <a:ea typeface="黑体" panose="02010609060101010101" charset="-122"/>
                <a:cs typeface="黑体" panose="02010609060101010101" charset="-122"/>
              </a:rPr>
              <a:t>Client/Server）</a:t>
            </a:r>
            <a:r>
              <a:rPr sz="2200" spc="5" dirty="0">
                <a:latin typeface="黑体" panose="02010609060101010101" charset="-122"/>
                <a:ea typeface="黑体" panose="02010609060101010101" charset="-122"/>
                <a:cs typeface="黑体" panose="02010609060101010101" charset="-122"/>
              </a:rPr>
              <a:t>是一种分布式系统模</a:t>
            </a:r>
            <a:r>
              <a:rPr sz="2200" dirty="0">
                <a:latin typeface="黑体" panose="02010609060101010101" charset="-122"/>
                <a:ea typeface="黑体" panose="02010609060101010101" charset="-122"/>
                <a:cs typeface="黑体" panose="02010609060101010101" charset="-122"/>
              </a:rPr>
              <a:t>型</a:t>
            </a:r>
            <a:r>
              <a:rPr sz="2200" spc="5" dirty="0">
                <a:latin typeface="黑体" panose="02010609060101010101" charset="-122"/>
                <a:ea typeface="黑体" panose="02010609060101010101" charset="-122"/>
                <a:cs typeface="黑体" panose="02010609060101010101" charset="-122"/>
              </a:rPr>
              <a:t>，作为服务器的 </a:t>
            </a:r>
            <a:r>
              <a:rPr sz="2200" dirty="0">
                <a:latin typeface="黑体" panose="02010609060101010101" charset="-122"/>
                <a:ea typeface="黑体" panose="02010609060101010101" charset="-122"/>
                <a:cs typeface="黑体" panose="02010609060101010101" charset="-122"/>
              </a:rPr>
              <a:t>子系统为其他客户机的子系统提供服务，作为客户机的子系统负责与用户的交互。</a:t>
            </a:r>
          </a:p>
        </p:txBody>
      </p:sp>
      <p:sp>
        <p:nvSpPr>
          <p:cNvPr id="48" name="object 4">
            <a:extLst>
              <a:ext uri="{FF2B5EF4-FFF2-40B4-BE49-F238E27FC236}">
                <a16:creationId xmlns:a16="http://schemas.microsoft.com/office/drawing/2014/main" id="{22E13F69-0C85-8EE0-1B94-E331BF0B01FB}"/>
              </a:ext>
            </a:extLst>
          </p:cNvPr>
          <p:cNvSpPr txBox="1"/>
          <p:nvPr/>
        </p:nvSpPr>
        <p:spPr>
          <a:xfrm>
            <a:off x="2019611" y="3850140"/>
            <a:ext cx="1732914" cy="563880"/>
          </a:xfrm>
          <a:prstGeom prst="rect">
            <a:avLst/>
          </a:prstGeom>
          <a:ln w="6349">
            <a:solidFill>
              <a:srgbClr val="000000"/>
            </a:solidFill>
          </a:ln>
        </p:spPr>
        <p:txBody>
          <a:bodyPr vert="horz" wrap="square" lIns="0" tIns="128905" rIns="0" bIns="0" rtlCol="0">
            <a:spAutoFit/>
          </a:bodyPr>
          <a:lstStyle/>
          <a:p>
            <a:pPr marL="487680">
              <a:lnSpc>
                <a:spcPct val="100000"/>
              </a:lnSpc>
              <a:spcBef>
                <a:spcPts val="1015"/>
              </a:spcBef>
            </a:pPr>
            <a:r>
              <a:rPr sz="2000" dirty="0">
                <a:latin typeface="黑体" panose="02010609060101010101" charset="-122"/>
                <a:ea typeface="黑体" panose="02010609060101010101" charset="-122"/>
                <a:cs typeface="微软雅黑" panose="020B0503020204020204" pitchFamily="34" charset="-122"/>
              </a:rPr>
              <a:t>客户机</a:t>
            </a:r>
          </a:p>
        </p:txBody>
      </p:sp>
      <p:sp>
        <p:nvSpPr>
          <p:cNvPr id="49" name="object 5">
            <a:extLst>
              <a:ext uri="{FF2B5EF4-FFF2-40B4-BE49-F238E27FC236}">
                <a16:creationId xmlns:a16="http://schemas.microsoft.com/office/drawing/2014/main" id="{D1E1951B-61B6-F7B7-9AA9-BF0134DECDF9}"/>
              </a:ext>
            </a:extLst>
          </p:cNvPr>
          <p:cNvSpPr txBox="1"/>
          <p:nvPr/>
        </p:nvSpPr>
        <p:spPr>
          <a:xfrm>
            <a:off x="2019611" y="5538296"/>
            <a:ext cx="1732914" cy="563880"/>
          </a:xfrm>
          <a:prstGeom prst="rect">
            <a:avLst/>
          </a:prstGeom>
          <a:ln w="6349">
            <a:solidFill>
              <a:srgbClr val="000000"/>
            </a:solidFill>
          </a:ln>
        </p:spPr>
        <p:txBody>
          <a:bodyPr vert="horz" wrap="square" lIns="0" tIns="128905" rIns="0" bIns="0" rtlCol="0">
            <a:spAutoFit/>
          </a:bodyPr>
          <a:lstStyle/>
          <a:p>
            <a:pPr marL="106045">
              <a:lnSpc>
                <a:spcPct val="100000"/>
              </a:lnSpc>
              <a:spcBef>
                <a:spcPts val="1015"/>
              </a:spcBef>
            </a:pPr>
            <a:r>
              <a:rPr sz="2000" dirty="0">
                <a:latin typeface="黑体" panose="02010609060101010101" charset="-122"/>
                <a:ea typeface="黑体" panose="02010609060101010101" charset="-122"/>
                <a:cs typeface="微软雅黑" panose="020B0503020204020204" pitchFamily="34" charset="-122"/>
              </a:rPr>
              <a:t>数据库服务器</a:t>
            </a:r>
          </a:p>
        </p:txBody>
      </p:sp>
      <p:sp>
        <p:nvSpPr>
          <p:cNvPr id="50" name="object 6">
            <a:extLst>
              <a:ext uri="{FF2B5EF4-FFF2-40B4-BE49-F238E27FC236}">
                <a16:creationId xmlns:a16="http://schemas.microsoft.com/office/drawing/2014/main" id="{86B89804-EDD7-3AC9-2D2A-5B19D82A1196}"/>
              </a:ext>
            </a:extLst>
          </p:cNvPr>
          <p:cNvSpPr/>
          <p:nvPr/>
        </p:nvSpPr>
        <p:spPr>
          <a:xfrm>
            <a:off x="2885499" y="4438905"/>
            <a:ext cx="1270" cy="1074420"/>
          </a:xfrm>
          <a:custGeom>
            <a:avLst/>
            <a:gdLst/>
            <a:ahLst/>
            <a:cxnLst/>
            <a:rect l="l" t="t" r="r" b="b"/>
            <a:pathLst>
              <a:path w="1269" h="1074420">
                <a:moveTo>
                  <a:pt x="736" y="0"/>
                </a:moveTo>
                <a:lnTo>
                  <a:pt x="0" y="1073989"/>
                </a:lnTo>
              </a:path>
            </a:pathLst>
          </a:custGeom>
          <a:ln w="9524">
            <a:solidFill>
              <a:srgbClr val="000000"/>
            </a:solidFill>
          </a:ln>
        </p:spPr>
        <p:txBody>
          <a:bodyPr wrap="square" lIns="0" tIns="0" rIns="0" bIns="0" rtlCol="0"/>
          <a:lstStyle/>
          <a:p>
            <a:endParaRPr>
              <a:latin typeface="黑体" panose="02010609060101010101" charset="-122"/>
              <a:ea typeface="黑体" panose="02010609060101010101" charset="-122"/>
            </a:endParaRPr>
          </a:p>
        </p:txBody>
      </p:sp>
      <p:sp>
        <p:nvSpPr>
          <p:cNvPr id="51" name="object 7">
            <a:extLst>
              <a:ext uri="{FF2B5EF4-FFF2-40B4-BE49-F238E27FC236}">
                <a16:creationId xmlns:a16="http://schemas.microsoft.com/office/drawing/2014/main" id="{AFB0B7C0-BB23-DF40-EE43-117E98908077}"/>
              </a:ext>
            </a:extLst>
          </p:cNvPr>
          <p:cNvSpPr/>
          <p:nvPr/>
        </p:nvSpPr>
        <p:spPr>
          <a:xfrm>
            <a:off x="2848100" y="4413505"/>
            <a:ext cx="76200" cy="76835"/>
          </a:xfrm>
          <a:custGeom>
            <a:avLst/>
            <a:gdLst/>
            <a:ahLst/>
            <a:cxnLst/>
            <a:rect l="l" t="t" r="r" b="b"/>
            <a:pathLst>
              <a:path w="76200" h="76835">
                <a:moveTo>
                  <a:pt x="38152" y="0"/>
                </a:moveTo>
                <a:lnTo>
                  <a:pt x="0" y="76173"/>
                </a:lnTo>
                <a:lnTo>
                  <a:pt x="76200" y="76225"/>
                </a:lnTo>
                <a:lnTo>
                  <a:pt x="38152" y="0"/>
                </a:lnTo>
                <a:close/>
              </a:path>
            </a:pathLst>
          </a:custGeom>
          <a:solidFill>
            <a:srgbClr val="000000"/>
          </a:solidFill>
        </p:spPr>
        <p:txBody>
          <a:bodyPr wrap="square" lIns="0" tIns="0" rIns="0" bIns="0" rtlCol="0"/>
          <a:lstStyle/>
          <a:p>
            <a:endParaRPr>
              <a:latin typeface="黑体" panose="02010609060101010101" charset="-122"/>
              <a:ea typeface="黑体" panose="02010609060101010101" charset="-122"/>
            </a:endParaRPr>
          </a:p>
        </p:txBody>
      </p:sp>
      <p:sp>
        <p:nvSpPr>
          <p:cNvPr id="52" name="object 8">
            <a:extLst>
              <a:ext uri="{FF2B5EF4-FFF2-40B4-BE49-F238E27FC236}">
                <a16:creationId xmlns:a16="http://schemas.microsoft.com/office/drawing/2014/main" id="{10379B0D-52DE-D9D8-EAA1-82A3C37C01A9}"/>
              </a:ext>
            </a:extLst>
          </p:cNvPr>
          <p:cNvSpPr/>
          <p:nvPr/>
        </p:nvSpPr>
        <p:spPr>
          <a:xfrm>
            <a:off x="2847433" y="5462068"/>
            <a:ext cx="76200" cy="76835"/>
          </a:xfrm>
          <a:custGeom>
            <a:avLst/>
            <a:gdLst/>
            <a:ahLst/>
            <a:cxnLst/>
            <a:rect l="l" t="t" r="r" b="b"/>
            <a:pathLst>
              <a:path w="76200" h="76835">
                <a:moveTo>
                  <a:pt x="0" y="0"/>
                </a:moveTo>
                <a:lnTo>
                  <a:pt x="38047" y="76226"/>
                </a:lnTo>
                <a:lnTo>
                  <a:pt x="76200" y="52"/>
                </a:lnTo>
                <a:lnTo>
                  <a:pt x="0" y="0"/>
                </a:lnTo>
                <a:close/>
              </a:path>
            </a:pathLst>
          </a:custGeom>
          <a:solidFill>
            <a:srgbClr val="000000"/>
          </a:solidFill>
        </p:spPr>
        <p:txBody>
          <a:bodyPr wrap="square" lIns="0" tIns="0" rIns="0" bIns="0" rtlCol="0"/>
          <a:lstStyle/>
          <a:p>
            <a:endParaRPr>
              <a:latin typeface="黑体" panose="02010609060101010101" charset="-122"/>
              <a:ea typeface="黑体" panose="02010609060101010101" charset="-122"/>
            </a:endParaRPr>
          </a:p>
        </p:txBody>
      </p:sp>
      <p:sp>
        <p:nvSpPr>
          <p:cNvPr id="53" name="object 9">
            <a:extLst>
              <a:ext uri="{FF2B5EF4-FFF2-40B4-BE49-F238E27FC236}">
                <a16:creationId xmlns:a16="http://schemas.microsoft.com/office/drawing/2014/main" id="{5AC05E31-B3B2-8E76-9A8B-2BB66906325F}"/>
              </a:ext>
            </a:extLst>
          </p:cNvPr>
          <p:cNvSpPr txBox="1"/>
          <p:nvPr/>
        </p:nvSpPr>
        <p:spPr>
          <a:xfrm>
            <a:off x="1524358" y="4798997"/>
            <a:ext cx="1050290" cy="360680"/>
          </a:xfrm>
          <a:prstGeom prst="rect">
            <a:avLst/>
          </a:prstGeom>
        </p:spPr>
        <p:txBody>
          <a:bodyPr vert="horz" wrap="square" lIns="0" tIns="12700" rIns="0" bIns="0" rtlCol="0">
            <a:spAutoFit/>
          </a:bodyPr>
          <a:lstStyle/>
          <a:p>
            <a:pPr marL="12700">
              <a:lnSpc>
                <a:spcPct val="100000"/>
              </a:lnSpc>
              <a:spcBef>
                <a:spcPts val="100"/>
              </a:spcBef>
            </a:pPr>
            <a:r>
              <a:rPr sz="2200" dirty="0">
                <a:solidFill>
                  <a:srgbClr val="0000CC"/>
                </a:solidFill>
                <a:latin typeface="黑体" panose="02010609060101010101" charset="-122"/>
                <a:ea typeface="黑体" panose="02010609060101010101" charset="-122"/>
                <a:cs typeface="黑体" panose="02010609060101010101" charset="-122"/>
              </a:rPr>
              <a:t>两层C/S</a:t>
            </a:r>
            <a:endParaRPr sz="2200">
              <a:latin typeface="黑体" panose="02010609060101010101" charset="-122"/>
              <a:ea typeface="黑体" panose="02010609060101010101" charset="-122"/>
              <a:cs typeface="黑体" panose="02010609060101010101" charset="-122"/>
            </a:endParaRPr>
          </a:p>
        </p:txBody>
      </p:sp>
      <p:sp>
        <p:nvSpPr>
          <p:cNvPr id="54" name="object 10">
            <a:extLst>
              <a:ext uri="{FF2B5EF4-FFF2-40B4-BE49-F238E27FC236}">
                <a16:creationId xmlns:a16="http://schemas.microsoft.com/office/drawing/2014/main" id="{D5E81277-B3B8-CF70-50E2-C17485B5902F}"/>
              </a:ext>
            </a:extLst>
          </p:cNvPr>
          <p:cNvSpPr txBox="1"/>
          <p:nvPr/>
        </p:nvSpPr>
        <p:spPr>
          <a:xfrm>
            <a:off x="5365328" y="3579178"/>
            <a:ext cx="1732914" cy="546735"/>
          </a:xfrm>
          <a:prstGeom prst="rect">
            <a:avLst/>
          </a:prstGeom>
          <a:ln w="6349">
            <a:solidFill>
              <a:srgbClr val="000000"/>
            </a:solidFill>
          </a:ln>
        </p:spPr>
        <p:txBody>
          <a:bodyPr vert="horz" wrap="square" lIns="0" tIns="120650" rIns="0" bIns="0" rtlCol="0">
            <a:spAutoFit/>
          </a:bodyPr>
          <a:lstStyle/>
          <a:p>
            <a:pPr marL="488950">
              <a:lnSpc>
                <a:spcPct val="100000"/>
              </a:lnSpc>
              <a:spcBef>
                <a:spcPts val="950"/>
              </a:spcBef>
            </a:pPr>
            <a:r>
              <a:rPr sz="2000" dirty="0">
                <a:latin typeface="黑体" panose="02010609060101010101" charset="-122"/>
                <a:ea typeface="黑体" panose="02010609060101010101" charset="-122"/>
                <a:cs typeface="微软雅黑" panose="020B0503020204020204" pitchFamily="34" charset="-122"/>
              </a:rPr>
              <a:t>客户机</a:t>
            </a:r>
          </a:p>
        </p:txBody>
      </p:sp>
      <p:sp>
        <p:nvSpPr>
          <p:cNvPr id="55" name="object 11">
            <a:extLst>
              <a:ext uri="{FF2B5EF4-FFF2-40B4-BE49-F238E27FC236}">
                <a16:creationId xmlns:a16="http://schemas.microsoft.com/office/drawing/2014/main" id="{2E8E18D3-3F03-1938-9152-9CB7D02B0EDF}"/>
              </a:ext>
            </a:extLst>
          </p:cNvPr>
          <p:cNvSpPr txBox="1"/>
          <p:nvPr/>
        </p:nvSpPr>
        <p:spPr>
          <a:xfrm>
            <a:off x="5365328" y="4674514"/>
            <a:ext cx="1732914" cy="546735"/>
          </a:xfrm>
          <a:prstGeom prst="rect">
            <a:avLst/>
          </a:prstGeom>
          <a:ln w="6349">
            <a:solidFill>
              <a:srgbClr val="000000"/>
            </a:solidFill>
          </a:ln>
        </p:spPr>
        <p:txBody>
          <a:bodyPr vert="horz" wrap="square" lIns="0" tIns="120650" rIns="0" bIns="0" rtlCol="0">
            <a:spAutoFit/>
          </a:bodyPr>
          <a:lstStyle/>
          <a:p>
            <a:pPr marL="233680">
              <a:lnSpc>
                <a:spcPct val="100000"/>
              </a:lnSpc>
              <a:spcBef>
                <a:spcPts val="950"/>
              </a:spcBef>
            </a:pPr>
            <a:r>
              <a:rPr sz="2000" dirty="0">
                <a:latin typeface="黑体" panose="02010609060101010101" charset="-122"/>
                <a:ea typeface="黑体" panose="02010609060101010101" charset="-122"/>
                <a:cs typeface="微软雅黑" panose="020B0503020204020204" pitchFamily="34" charset="-122"/>
              </a:rPr>
              <a:t>应用服务器</a:t>
            </a:r>
          </a:p>
        </p:txBody>
      </p:sp>
      <p:sp>
        <p:nvSpPr>
          <p:cNvPr id="56" name="object 12">
            <a:extLst>
              <a:ext uri="{FF2B5EF4-FFF2-40B4-BE49-F238E27FC236}">
                <a16:creationId xmlns:a16="http://schemas.microsoft.com/office/drawing/2014/main" id="{8FBF7BF9-373B-63EC-671F-DAF0E1F81A6F}"/>
              </a:ext>
            </a:extLst>
          </p:cNvPr>
          <p:cNvSpPr/>
          <p:nvPr/>
        </p:nvSpPr>
        <p:spPr>
          <a:xfrm>
            <a:off x="6232003" y="4151161"/>
            <a:ext cx="1270" cy="498475"/>
          </a:xfrm>
          <a:custGeom>
            <a:avLst/>
            <a:gdLst/>
            <a:ahLst/>
            <a:cxnLst/>
            <a:rect l="l" t="t" r="r" b="b"/>
            <a:pathLst>
              <a:path w="1270" h="498475">
                <a:moveTo>
                  <a:pt x="699" y="0"/>
                </a:moveTo>
                <a:lnTo>
                  <a:pt x="0" y="497953"/>
                </a:lnTo>
              </a:path>
            </a:pathLst>
          </a:custGeom>
          <a:ln w="9524">
            <a:solidFill>
              <a:srgbClr val="000000"/>
            </a:solidFill>
          </a:ln>
        </p:spPr>
        <p:txBody>
          <a:bodyPr wrap="square" lIns="0" tIns="0" rIns="0" bIns="0" rtlCol="0"/>
          <a:lstStyle/>
          <a:p>
            <a:endParaRPr>
              <a:latin typeface="黑体" panose="02010609060101010101" charset="-122"/>
              <a:ea typeface="黑体" panose="02010609060101010101" charset="-122"/>
            </a:endParaRPr>
          </a:p>
        </p:txBody>
      </p:sp>
      <p:sp>
        <p:nvSpPr>
          <p:cNvPr id="57" name="object 13">
            <a:extLst>
              <a:ext uri="{FF2B5EF4-FFF2-40B4-BE49-F238E27FC236}">
                <a16:creationId xmlns:a16="http://schemas.microsoft.com/office/drawing/2014/main" id="{243BB623-C95A-DCBF-8CD7-83F35DC01A25}"/>
              </a:ext>
            </a:extLst>
          </p:cNvPr>
          <p:cNvSpPr/>
          <p:nvPr/>
        </p:nvSpPr>
        <p:spPr>
          <a:xfrm>
            <a:off x="6194531" y="4125761"/>
            <a:ext cx="76200" cy="76835"/>
          </a:xfrm>
          <a:custGeom>
            <a:avLst/>
            <a:gdLst/>
            <a:ahLst/>
            <a:cxnLst/>
            <a:rect l="l" t="t" r="r" b="b"/>
            <a:pathLst>
              <a:path w="76200" h="76835">
                <a:moveTo>
                  <a:pt x="38206" y="0"/>
                </a:moveTo>
                <a:lnTo>
                  <a:pt x="0" y="76146"/>
                </a:lnTo>
                <a:lnTo>
                  <a:pt x="76200" y="76253"/>
                </a:lnTo>
                <a:lnTo>
                  <a:pt x="38206" y="0"/>
                </a:lnTo>
                <a:close/>
              </a:path>
            </a:pathLst>
          </a:custGeom>
          <a:solidFill>
            <a:srgbClr val="000000"/>
          </a:solidFill>
        </p:spPr>
        <p:txBody>
          <a:bodyPr wrap="square" lIns="0" tIns="0" rIns="0" bIns="0" rtlCol="0"/>
          <a:lstStyle/>
          <a:p>
            <a:endParaRPr>
              <a:latin typeface="黑体" panose="02010609060101010101" charset="-122"/>
              <a:ea typeface="黑体" panose="02010609060101010101" charset="-122"/>
            </a:endParaRPr>
          </a:p>
        </p:txBody>
      </p:sp>
      <p:sp>
        <p:nvSpPr>
          <p:cNvPr id="58" name="object 14">
            <a:extLst>
              <a:ext uri="{FF2B5EF4-FFF2-40B4-BE49-F238E27FC236}">
                <a16:creationId xmlns:a16="http://schemas.microsoft.com/office/drawing/2014/main" id="{93B246F8-5966-BF82-BA66-8488A2E569FB}"/>
              </a:ext>
            </a:extLst>
          </p:cNvPr>
          <p:cNvSpPr/>
          <p:nvPr/>
        </p:nvSpPr>
        <p:spPr>
          <a:xfrm>
            <a:off x="6193974" y="4598261"/>
            <a:ext cx="76200" cy="76835"/>
          </a:xfrm>
          <a:custGeom>
            <a:avLst/>
            <a:gdLst/>
            <a:ahLst/>
            <a:cxnLst/>
            <a:rect l="l" t="t" r="r" b="b"/>
            <a:pathLst>
              <a:path w="76200" h="76835">
                <a:moveTo>
                  <a:pt x="0" y="0"/>
                </a:moveTo>
                <a:lnTo>
                  <a:pt x="37993" y="76253"/>
                </a:lnTo>
                <a:lnTo>
                  <a:pt x="76200" y="107"/>
                </a:lnTo>
                <a:lnTo>
                  <a:pt x="0" y="0"/>
                </a:lnTo>
                <a:close/>
              </a:path>
            </a:pathLst>
          </a:custGeom>
          <a:solidFill>
            <a:srgbClr val="000000"/>
          </a:solidFill>
        </p:spPr>
        <p:txBody>
          <a:bodyPr wrap="square" lIns="0" tIns="0" rIns="0" bIns="0" rtlCol="0"/>
          <a:lstStyle/>
          <a:p>
            <a:endParaRPr>
              <a:latin typeface="黑体" panose="02010609060101010101" charset="-122"/>
              <a:ea typeface="黑体" panose="02010609060101010101" charset="-122"/>
            </a:endParaRPr>
          </a:p>
        </p:txBody>
      </p:sp>
      <p:sp>
        <p:nvSpPr>
          <p:cNvPr id="59" name="object 15">
            <a:extLst>
              <a:ext uri="{FF2B5EF4-FFF2-40B4-BE49-F238E27FC236}">
                <a16:creationId xmlns:a16="http://schemas.microsoft.com/office/drawing/2014/main" id="{02D24BF7-F614-F5BD-C40F-B9C1BF43D8B0}"/>
              </a:ext>
            </a:extLst>
          </p:cNvPr>
          <p:cNvSpPr txBox="1"/>
          <p:nvPr/>
        </p:nvSpPr>
        <p:spPr>
          <a:xfrm>
            <a:off x="5365328" y="5750617"/>
            <a:ext cx="1732914" cy="546735"/>
          </a:xfrm>
          <a:prstGeom prst="rect">
            <a:avLst/>
          </a:prstGeom>
          <a:ln w="6349">
            <a:solidFill>
              <a:srgbClr val="000000"/>
            </a:solidFill>
          </a:ln>
        </p:spPr>
        <p:txBody>
          <a:bodyPr vert="horz" wrap="square" lIns="0" tIns="120650" rIns="0" bIns="0" rtlCol="0">
            <a:spAutoFit/>
          </a:bodyPr>
          <a:lstStyle/>
          <a:p>
            <a:pPr marL="105410">
              <a:lnSpc>
                <a:spcPct val="100000"/>
              </a:lnSpc>
              <a:spcBef>
                <a:spcPts val="950"/>
              </a:spcBef>
            </a:pPr>
            <a:r>
              <a:rPr sz="2000" dirty="0">
                <a:latin typeface="黑体" panose="02010609060101010101" charset="-122"/>
                <a:ea typeface="黑体" panose="02010609060101010101" charset="-122"/>
                <a:cs typeface="微软雅黑" panose="020B0503020204020204" pitchFamily="34" charset="-122"/>
              </a:rPr>
              <a:t>数据库服务器</a:t>
            </a:r>
          </a:p>
        </p:txBody>
      </p:sp>
      <p:sp>
        <p:nvSpPr>
          <p:cNvPr id="60" name="object 16">
            <a:extLst>
              <a:ext uri="{FF2B5EF4-FFF2-40B4-BE49-F238E27FC236}">
                <a16:creationId xmlns:a16="http://schemas.microsoft.com/office/drawing/2014/main" id="{E15EC741-F022-C178-2987-F4B8E9C761AE}"/>
              </a:ext>
            </a:extLst>
          </p:cNvPr>
          <p:cNvSpPr/>
          <p:nvPr/>
        </p:nvSpPr>
        <p:spPr>
          <a:xfrm>
            <a:off x="6230507" y="5246498"/>
            <a:ext cx="1905" cy="478790"/>
          </a:xfrm>
          <a:custGeom>
            <a:avLst/>
            <a:gdLst/>
            <a:ahLst/>
            <a:cxnLst/>
            <a:rect l="l" t="t" r="r" b="b"/>
            <a:pathLst>
              <a:path w="1904" h="478789">
                <a:moveTo>
                  <a:pt x="1385" y="0"/>
                </a:moveTo>
                <a:lnTo>
                  <a:pt x="0" y="478719"/>
                </a:lnTo>
              </a:path>
            </a:pathLst>
          </a:custGeom>
          <a:ln w="9524">
            <a:solidFill>
              <a:srgbClr val="000000"/>
            </a:solidFill>
          </a:ln>
        </p:spPr>
        <p:txBody>
          <a:bodyPr wrap="square" lIns="0" tIns="0" rIns="0" bIns="0" rtlCol="0"/>
          <a:lstStyle/>
          <a:p>
            <a:endParaRPr>
              <a:latin typeface="黑体" panose="02010609060101010101" charset="-122"/>
              <a:ea typeface="黑体" panose="02010609060101010101" charset="-122"/>
            </a:endParaRPr>
          </a:p>
        </p:txBody>
      </p:sp>
      <p:sp>
        <p:nvSpPr>
          <p:cNvPr id="61" name="object 17">
            <a:extLst>
              <a:ext uri="{FF2B5EF4-FFF2-40B4-BE49-F238E27FC236}">
                <a16:creationId xmlns:a16="http://schemas.microsoft.com/office/drawing/2014/main" id="{EABB23CF-DD69-8B6C-26CC-0D33C5E70765}"/>
              </a:ext>
            </a:extLst>
          </p:cNvPr>
          <p:cNvSpPr/>
          <p:nvPr/>
        </p:nvSpPr>
        <p:spPr>
          <a:xfrm>
            <a:off x="6193646" y="5221098"/>
            <a:ext cx="76200" cy="76835"/>
          </a:xfrm>
          <a:custGeom>
            <a:avLst/>
            <a:gdLst/>
            <a:ahLst/>
            <a:cxnLst/>
            <a:rect l="l" t="t" r="r" b="b"/>
            <a:pathLst>
              <a:path w="76200" h="76835">
                <a:moveTo>
                  <a:pt x="38320" y="0"/>
                </a:moveTo>
                <a:lnTo>
                  <a:pt x="0" y="76089"/>
                </a:lnTo>
                <a:lnTo>
                  <a:pt x="76200" y="76310"/>
                </a:lnTo>
                <a:lnTo>
                  <a:pt x="38320" y="0"/>
                </a:lnTo>
                <a:close/>
              </a:path>
            </a:pathLst>
          </a:custGeom>
          <a:solidFill>
            <a:srgbClr val="000000"/>
          </a:solidFill>
        </p:spPr>
        <p:txBody>
          <a:bodyPr wrap="square" lIns="0" tIns="0" rIns="0" bIns="0" rtlCol="0"/>
          <a:lstStyle/>
          <a:p>
            <a:endParaRPr>
              <a:latin typeface="黑体" panose="02010609060101010101" charset="-122"/>
              <a:ea typeface="黑体" panose="02010609060101010101" charset="-122"/>
            </a:endParaRPr>
          </a:p>
        </p:txBody>
      </p:sp>
      <p:sp>
        <p:nvSpPr>
          <p:cNvPr id="62" name="object 18">
            <a:extLst>
              <a:ext uri="{FF2B5EF4-FFF2-40B4-BE49-F238E27FC236}">
                <a16:creationId xmlns:a16="http://schemas.microsoft.com/office/drawing/2014/main" id="{7CC999EF-5F24-DD5E-73C1-33C9D05C5531}"/>
              </a:ext>
            </a:extLst>
          </p:cNvPr>
          <p:cNvSpPr/>
          <p:nvPr/>
        </p:nvSpPr>
        <p:spPr>
          <a:xfrm>
            <a:off x="6192555" y="5674308"/>
            <a:ext cx="76200" cy="76835"/>
          </a:xfrm>
          <a:custGeom>
            <a:avLst/>
            <a:gdLst/>
            <a:ahLst/>
            <a:cxnLst/>
            <a:rect l="l" t="t" r="r" b="b"/>
            <a:pathLst>
              <a:path w="76200" h="76835">
                <a:moveTo>
                  <a:pt x="0" y="0"/>
                </a:moveTo>
                <a:lnTo>
                  <a:pt x="37879" y="76309"/>
                </a:lnTo>
                <a:lnTo>
                  <a:pt x="76198" y="220"/>
                </a:lnTo>
                <a:lnTo>
                  <a:pt x="0" y="0"/>
                </a:lnTo>
                <a:close/>
              </a:path>
            </a:pathLst>
          </a:custGeom>
          <a:solidFill>
            <a:srgbClr val="000000"/>
          </a:solidFill>
        </p:spPr>
        <p:txBody>
          <a:bodyPr wrap="square" lIns="0" tIns="0" rIns="0" bIns="0" rtlCol="0"/>
          <a:lstStyle/>
          <a:p>
            <a:endParaRPr>
              <a:latin typeface="黑体" panose="02010609060101010101" charset="-122"/>
              <a:ea typeface="黑体" panose="02010609060101010101" charset="-122"/>
            </a:endParaRPr>
          </a:p>
        </p:txBody>
      </p:sp>
      <p:sp>
        <p:nvSpPr>
          <p:cNvPr id="63" name="object 19">
            <a:extLst>
              <a:ext uri="{FF2B5EF4-FFF2-40B4-BE49-F238E27FC236}">
                <a16:creationId xmlns:a16="http://schemas.microsoft.com/office/drawing/2014/main" id="{7F9D3833-ECB6-6DAE-51FF-95A67F3FA54E}"/>
              </a:ext>
            </a:extLst>
          </p:cNvPr>
          <p:cNvSpPr txBox="1"/>
          <p:nvPr/>
        </p:nvSpPr>
        <p:spPr>
          <a:xfrm>
            <a:off x="4062715" y="4797444"/>
            <a:ext cx="1050290" cy="360680"/>
          </a:xfrm>
          <a:prstGeom prst="rect">
            <a:avLst/>
          </a:prstGeom>
        </p:spPr>
        <p:txBody>
          <a:bodyPr vert="horz" wrap="square" lIns="0" tIns="12700" rIns="0" bIns="0" rtlCol="0">
            <a:spAutoFit/>
          </a:bodyPr>
          <a:lstStyle/>
          <a:p>
            <a:pPr marL="12700">
              <a:lnSpc>
                <a:spcPct val="100000"/>
              </a:lnSpc>
              <a:spcBef>
                <a:spcPts val="100"/>
              </a:spcBef>
            </a:pPr>
            <a:r>
              <a:rPr sz="2200" dirty="0">
                <a:solidFill>
                  <a:srgbClr val="0000CC"/>
                </a:solidFill>
                <a:latin typeface="黑体" panose="02010609060101010101" charset="-122"/>
                <a:ea typeface="黑体" panose="02010609060101010101" charset="-122"/>
                <a:cs typeface="黑体" panose="02010609060101010101" charset="-122"/>
              </a:rPr>
              <a:t>三层C/S</a:t>
            </a:r>
            <a:endParaRPr sz="2200">
              <a:latin typeface="黑体" panose="02010609060101010101" charset="-122"/>
              <a:ea typeface="黑体" panose="02010609060101010101" charset="-122"/>
              <a:cs typeface="黑体" panose="02010609060101010101" charset="-122"/>
            </a:endParaRPr>
          </a:p>
        </p:txBody>
      </p:sp>
      <p:sp>
        <p:nvSpPr>
          <p:cNvPr id="64" name="object 20">
            <a:extLst>
              <a:ext uri="{FF2B5EF4-FFF2-40B4-BE49-F238E27FC236}">
                <a16:creationId xmlns:a16="http://schemas.microsoft.com/office/drawing/2014/main" id="{3B0455A4-95E1-FC16-B41B-E0B97EA32AA3}"/>
              </a:ext>
            </a:extLst>
          </p:cNvPr>
          <p:cNvSpPr txBox="1"/>
          <p:nvPr/>
        </p:nvSpPr>
        <p:spPr>
          <a:xfrm>
            <a:off x="8886583" y="3442919"/>
            <a:ext cx="1732280" cy="546735"/>
          </a:xfrm>
          <a:prstGeom prst="rect">
            <a:avLst/>
          </a:prstGeom>
          <a:ln w="6349">
            <a:solidFill>
              <a:srgbClr val="000000"/>
            </a:solidFill>
          </a:ln>
        </p:spPr>
        <p:txBody>
          <a:bodyPr vert="horz" wrap="square" lIns="0" tIns="120650" rIns="0" bIns="0" rtlCol="0">
            <a:spAutoFit/>
          </a:bodyPr>
          <a:lstStyle/>
          <a:p>
            <a:pPr marL="487045">
              <a:lnSpc>
                <a:spcPct val="100000"/>
              </a:lnSpc>
              <a:spcBef>
                <a:spcPts val="950"/>
              </a:spcBef>
            </a:pPr>
            <a:r>
              <a:rPr sz="2000" dirty="0">
                <a:latin typeface="黑体" panose="02010609060101010101" charset="-122"/>
                <a:ea typeface="黑体" panose="02010609060101010101" charset="-122"/>
                <a:cs typeface="微软雅黑" panose="020B0503020204020204" pitchFamily="34" charset="-122"/>
              </a:rPr>
              <a:t>客户机</a:t>
            </a:r>
          </a:p>
        </p:txBody>
      </p:sp>
      <p:sp>
        <p:nvSpPr>
          <p:cNvPr id="65" name="object 21">
            <a:extLst>
              <a:ext uri="{FF2B5EF4-FFF2-40B4-BE49-F238E27FC236}">
                <a16:creationId xmlns:a16="http://schemas.microsoft.com/office/drawing/2014/main" id="{A4521475-6CA6-5E51-4DD4-F656B1B53363}"/>
              </a:ext>
            </a:extLst>
          </p:cNvPr>
          <p:cNvSpPr txBox="1"/>
          <p:nvPr/>
        </p:nvSpPr>
        <p:spPr>
          <a:xfrm>
            <a:off x="8883508" y="4268841"/>
            <a:ext cx="1733550" cy="546735"/>
          </a:xfrm>
          <a:prstGeom prst="rect">
            <a:avLst/>
          </a:prstGeom>
          <a:ln w="6349">
            <a:solidFill>
              <a:srgbClr val="000000"/>
            </a:solidFill>
          </a:ln>
        </p:spPr>
        <p:txBody>
          <a:bodyPr vert="horz" wrap="square" lIns="0" tIns="120650" rIns="0" bIns="0" rtlCol="0">
            <a:spAutoFit/>
          </a:bodyPr>
          <a:lstStyle/>
          <a:p>
            <a:pPr marL="230505">
              <a:lnSpc>
                <a:spcPct val="100000"/>
              </a:lnSpc>
              <a:spcBef>
                <a:spcPts val="950"/>
              </a:spcBef>
            </a:pPr>
            <a:r>
              <a:rPr sz="2000" spc="-15" dirty="0">
                <a:latin typeface="黑体" panose="02010609060101010101" charset="-122"/>
                <a:ea typeface="黑体" panose="02010609060101010101" charset="-122"/>
                <a:cs typeface="黑体" panose="02010609060101010101" charset="-122"/>
              </a:rPr>
              <a:t>Web</a:t>
            </a:r>
            <a:r>
              <a:rPr sz="2000" dirty="0">
                <a:latin typeface="黑体" panose="02010609060101010101" charset="-122"/>
                <a:ea typeface="黑体" panose="02010609060101010101" charset="-122"/>
                <a:cs typeface="黑体" panose="02010609060101010101" charset="-122"/>
              </a:rPr>
              <a:t>服务器</a:t>
            </a:r>
            <a:endParaRPr sz="2000">
              <a:latin typeface="黑体" panose="02010609060101010101" charset="-122"/>
              <a:ea typeface="黑体" panose="02010609060101010101" charset="-122"/>
              <a:cs typeface="黑体" panose="02010609060101010101" charset="-122"/>
            </a:endParaRPr>
          </a:p>
        </p:txBody>
      </p:sp>
      <p:sp>
        <p:nvSpPr>
          <p:cNvPr id="66" name="object 22">
            <a:extLst>
              <a:ext uri="{FF2B5EF4-FFF2-40B4-BE49-F238E27FC236}">
                <a16:creationId xmlns:a16="http://schemas.microsoft.com/office/drawing/2014/main" id="{12E6F7E7-9590-B705-8ECF-9A42F202DD8B}"/>
              </a:ext>
            </a:extLst>
          </p:cNvPr>
          <p:cNvSpPr/>
          <p:nvPr/>
        </p:nvSpPr>
        <p:spPr>
          <a:xfrm>
            <a:off x="9713793" y="3989503"/>
            <a:ext cx="76550" cy="279337"/>
          </a:xfrm>
          <a:prstGeom prst="rect">
            <a:avLst/>
          </a:prstGeom>
          <a:blipFill>
            <a:blip r:embed="rId3"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67" name="object 23">
            <a:extLst>
              <a:ext uri="{FF2B5EF4-FFF2-40B4-BE49-F238E27FC236}">
                <a16:creationId xmlns:a16="http://schemas.microsoft.com/office/drawing/2014/main" id="{13695E6B-9732-8802-350E-CBB8C736A773}"/>
              </a:ext>
            </a:extLst>
          </p:cNvPr>
          <p:cNvSpPr txBox="1"/>
          <p:nvPr/>
        </p:nvSpPr>
        <p:spPr>
          <a:xfrm>
            <a:off x="8883508" y="5114015"/>
            <a:ext cx="1733550" cy="546735"/>
          </a:xfrm>
          <a:prstGeom prst="rect">
            <a:avLst/>
          </a:prstGeom>
          <a:ln w="6349">
            <a:solidFill>
              <a:srgbClr val="000000"/>
            </a:solidFill>
          </a:ln>
        </p:spPr>
        <p:txBody>
          <a:bodyPr vert="horz" wrap="square" lIns="0" tIns="120650" rIns="0" bIns="0" rtlCol="0">
            <a:spAutoFit/>
          </a:bodyPr>
          <a:lstStyle/>
          <a:p>
            <a:pPr marL="233680">
              <a:lnSpc>
                <a:spcPct val="100000"/>
              </a:lnSpc>
              <a:spcBef>
                <a:spcPts val="950"/>
              </a:spcBef>
            </a:pPr>
            <a:r>
              <a:rPr sz="2000" dirty="0">
                <a:latin typeface="黑体" panose="02010609060101010101" charset="-122"/>
                <a:ea typeface="黑体" panose="02010609060101010101" charset="-122"/>
                <a:cs typeface="微软雅黑" panose="020B0503020204020204" pitchFamily="34" charset="-122"/>
              </a:rPr>
              <a:t>应用服务器</a:t>
            </a:r>
          </a:p>
        </p:txBody>
      </p:sp>
      <p:sp>
        <p:nvSpPr>
          <p:cNvPr id="68" name="object 24">
            <a:extLst>
              <a:ext uri="{FF2B5EF4-FFF2-40B4-BE49-F238E27FC236}">
                <a16:creationId xmlns:a16="http://schemas.microsoft.com/office/drawing/2014/main" id="{F5C428D2-6975-5A31-7347-9339F0DD8686}"/>
              </a:ext>
            </a:extLst>
          </p:cNvPr>
          <p:cNvSpPr/>
          <p:nvPr/>
        </p:nvSpPr>
        <p:spPr>
          <a:xfrm>
            <a:off x="9750280" y="4840824"/>
            <a:ext cx="1270" cy="248285"/>
          </a:xfrm>
          <a:custGeom>
            <a:avLst/>
            <a:gdLst/>
            <a:ahLst/>
            <a:cxnLst/>
            <a:rect l="l" t="t" r="r" b="b"/>
            <a:pathLst>
              <a:path w="1270" h="248285">
                <a:moveTo>
                  <a:pt x="1272" y="0"/>
                </a:moveTo>
                <a:lnTo>
                  <a:pt x="0" y="247791"/>
                </a:lnTo>
              </a:path>
            </a:pathLst>
          </a:custGeom>
          <a:ln w="9524">
            <a:solidFill>
              <a:srgbClr val="000000"/>
            </a:solidFill>
          </a:ln>
        </p:spPr>
        <p:txBody>
          <a:bodyPr wrap="square" lIns="0" tIns="0" rIns="0" bIns="0" rtlCol="0"/>
          <a:lstStyle/>
          <a:p>
            <a:endParaRPr>
              <a:latin typeface="黑体" panose="02010609060101010101" charset="-122"/>
              <a:ea typeface="黑体" panose="02010609060101010101" charset="-122"/>
            </a:endParaRPr>
          </a:p>
        </p:txBody>
      </p:sp>
      <p:sp>
        <p:nvSpPr>
          <p:cNvPr id="69" name="object 25">
            <a:extLst>
              <a:ext uri="{FF2B5EF4-FFF2-40B4-BE49-F238E27FC236}">
                <a16:creationId xmlns:a16="http://schemas.microsoft.com/office/drawing/2014/main" id="{CD83B04C-DE26-22E6-CAB2-0A0E946D10C4}"/>
              </a:ext>
            </a:extLst>
          </p:cNvPr>
          <p:cNvSpPr/>
          <p:nvPr/>
        </p:nvSpPr>
        <p:spPr>
          <a:xfrm>
            <a:off x="9713190" y="4815425"/>
            <a:ext cx="76200" cy="76835"/>
          </a:xfrm>
          <a:custGeom>
            <a:avLst/>
            <a:gdLst/>
            <a:ahLst/>
            <a:cxnLst/>
            <a:rect l="l" t="t" r="r" b="b"/>
            <a:pathLst>
              <a:path w="76200" h="76835">
                <a:moveTo>
                  <a:pt x="38491" y="0"/>
                </a:moveTo>
                <a:lnTo>
                  <a:pt x="0" y="76003"/>
                </a:lnTo>
                <a:lnTo>
                  <a:pt x="76200" y="76394"/>
                </a:lnTo>
                <a:lnTo>
                  <a:pt x="38491" y="0"/>
                </a:lnTo>
                <a:close/>
              </a:path>
            </a:pathLst>
          </a:custGeom>
          <a:solidFill>
            <a:srgbClr val="000000"/>
          </a:solidFill>
        </p:spPr>
        <p:txBody>
          <a:bodyPr wrap="square" lIns="0" tIns="0" rIns="0" bIns="0" rtlCol="0"/>
          <a:lstStyle/>
          <a:p>
            <a:endParaRPr>
              <a:latin typeface="黑体" panose="02010609060101010101" charset="-122"/>
              <a:ea typeface="黑体" panose="02010609060101010101" charset="-122"/>
            </a:endParaRPr>
          </a:p>
        </p:txBody>
      </p:sp>
      <p:sp>
        <p:nvSpPr>
          <p:cNvPr id="70" name="object 26">
            <a:extLst>
              <a:ext uri="{FF2B5EF4-FFF2-40B4-BE49-F238E27FC236}">
                <a16:creationId xmlns:a16="http://schemas.microsoft.com/office/drawing/2014/main" id="{19260D33-12DE-85AB-9E83-08D5115AE443}"/>
              </a:ext>
            </a:extLst>
          </p:cNvPr>
          <p:cNvSpPr/>
          <p:nvPr/>
        </p:nvSpPr>
        <p:spPr>
          <a:xfrm>
            <a:off x="9712442" y="5037621"/>
            <a:ext cx="76200" cy="76835"/>
          </a:xfrm>
          <a:custGeom>
            <a:avLst/>
            <a:gdLst/>
            <a:ahLst/>
            <a:cxnLst/>
            <a:rect l="l" t="t" r="r" b="b"/>
            <a:pathLst>
              <a:path w="76200" h="76835">
                <a:moveTo>
                  <a:pt x="0" y="0"/>
                </a:moveTo>
                <a:lnTo>
                  <a:pt x="37707" y="76394"/>
                </a:lnTo>
                <a:lnTo>
                  <a:pt x="76198" y="391"/>
                </a:lnTo>
                <a:lnTo>
                  <a:pt x="0" y="0"/>
                </a:lnTo>
                <a:close/>
              </a:path>
            </a:pathLst>
          </a:custGeom>
          <a:solidFill>
            <a:srgbClr val="000000"/>
          </a:solidFill>
        </p:spPr>
        <p:txBody>
          <a:bodyPr wrap="square" lIns="0" tIns="0" rIns="0" bIns="0" rtlCol="0"/>
          <a:lstStyle/>
          <a:p>
            <a:endParaRPr>
              <a:latin typeface="黑体" panose="02010609060101010101" charset="-122"/>
              <a:ea typeface="黑体" panose="02010609060101010101" charset="-122"/>
            </a:endParaRPr>
          </a:p>
        </p:txBody>
      </p:sp>
      <p:sp>
        <p:nvSpPr>
          <p:cNvPr id="71" name="object 27">
            <a:extLst>
              <a:ext uri="{FF2B5EF4-FFF2-40B4-BE49-F238E27FC236}">
                <a16:creationId xmlns:a16="http://schemas.microsoft.com/office/drawing/2014/main" id="{2A62AE7E-2F32-9B1F-EF5B-EE011D8E7275}"/>
              </a:ext>
            </a:extLst>
          </p:cNvPr>
          <p:cNvSpPr txBox="1"/>
          <p:nvPr/>
        </p:nvSpPr>
        <p:spPr>
          <a:xfrm>
            <a:off x="8883508" y="5959193"/>
            <a:ext cx="1733550" cy="546735"/>
          </a:xfrm>
          <a:prstGeom prst="rect">
            <a:avLst/>
          </a:prstGeom>
          <a:ln w="6349">
            <a:solidFill>
              <a:srgbClr val="000000"/>
            </a:solidFill>
          </a:ln>
        </p:spPr>
        <p:txBody>
          <a:bodyPr vert="horz" wrap="square" lIns="0" tIns="120650" rIns="0" bIns="0" rtlCol="0">
            <a:spAutoFit/>
          </a:bodyPr>
          <a:lstStyle/>
          <a:p>
            <a:pPr marL="105410">
              <a:lnSpc>
                <a:spcPct val="100000"/>
              </a:lnSpc>
              <a:spcBef>
                <a:spcPts val="950"/>
              </a:spcBef>
            </a:pPr>
            <a:r>
              <a:rPr sz="2000" dirty="0">
                <a:latin typeface="黑体" panose="02010609060101010101" charset="-122"/>
                <a:ea typeface="黑体" panose="02010609060101010101" charset="-122"/>
                <a:cs typeface="微软雅黑" panose="020B0503020204020204" pitchFamily="34" charset="-122"/>
              </a:rPr>
              <a:t>数据库服务器</a:t>
            </a:r>
          </a:p>
        </p:txBody>
      </p:sp>
      <p:sp>
        <p:nvSpPr>
          <p:cNvPr id="72" name="object 28">
            <a:extLst>
              <a:ext uri="{FF2B5EF4-FFF2-40B4-BE49-F238E27FC236}">
                <a16:creationId xmlns:a16="http://schemas.microsoft.com/office/drawing/2014/main" id="{2E1B0E6D-1B68-DE35-4478-F4195FE03F58}"/>
              </a:ext>
            </a:extLst>
          </p:cNvPr>
          <p:cNvSpPr/>
          <p:nvPr/>
        </p:nvSpPr>
        <p:spPr>
          <a:xfrm>
            <a:off x="9748746" y="5685999"/>
            <a:ext cx="1270" cy="248285"/>
          </a:xfrm>
          <a:custGeom>
            <a:avLst/>
            <a:gdLst/>
            <a:ahLst/>
            <a:cxnLst/>
            <a:rect l="l" t="t" r="r" b="b"/>
            <a:pathLst>
              <a:path w="1270" h="248285">
                <a:moveTo>
                  <a:pt x="1273" y="0"/>
                </a:moveTo>
                <a:lnTo>
                  <a:pt x="0" y="247793"/>
                </a:lnTo>
              </a:path>
            </a:pathLst>
          </a:custGeom>
          <a:ln w="9524">
            <a:solidFill>
              <a:srgbClr val="000000"/>
            </a:solidFill>
          </a:ln>
        </p:spPr>
        <p:txBody>
          <a:bodyPr wrap="square" lIns="0" tIns="0" rIns="0" bIns="0" rtlCol="0"/>
          <a:lstStyle/>
          <a:p>
            <a:endParaRPr>
              <a:latin typeface="黑体" panose="02010609060101010101" charset="-122"/>
              <a:ea typeface="黑体" panose="02010609060101010101" charset="-122"/>
            </a:endParaRPr>
          </a:p>
        </p:txBody>
      </p:sp>
      <p:sp>
        <p:nvSpPr>
          <p:cNvPr id="73" name="object 29">
            <a:extLst>
              <a:ext uri="{FF2B5EF4-FFF2-40B4-BE49-F238E27FC236}">
                <a16:creationId xmlns:a16="http://schemas.microsoft.com/office/drawing/2014/main" id="{CAD1845B-3E4E-41F2-8F15-D0140002C3BB}"/>
              </a:ext>
            </a:extLst>
          </p:cNvPr>
          <p:cNvSpPr/>
          <p:nvPr/>
        </p:nvSpPr>
        <p:spPr>
          <a:xfrm>
            <a:off x="9711659" y="5660599"/>
            <a:ext cx="76200" cy="76835"/>
          </a:xfrm>
          <a:custGeom>
            <a:avLst/>
            <a:gdLst/>
            <a:ahLst/>
            <a:cxnLst/>
            <a:rect l="l" t="t" r="r" b="b"/>
            <a:pathLst>
              <a:path w="76200" h="76835">
                <a:moveTo>
                  <a:pt x="38489" y="0"/>
                </a:moveTo>
                <a:lnTo>
                  <a:pt x="0" y="76003"/>
                </a:lnTo>
                <a:lnTo>
                  <a:pt x="76198" y="76395"/>
                </a:lnTo>
                <a:lnTo>
                  <a:pt x="38489" y="0"/>
                </a:lnTo>
                <a:close/>
              </a:path>
            </a:pathLst>
          </a:custGeom>
          <a:solidFill>
            <a:srgbClr val="000000"/>
          </a:solidFill>
        </p:spPr>
        <p:txBody>
          <a:bodyPr wrap="square" lIns="0" tIns="0" rIns="0" bIns="0" rtlCol="0"/>
          <a:lstStyle/>
          <a:p>
            <a:endParaRPr>
              <a:latin typeface="黑体" panose="02010609060101010101" charset="-122"/>
              <a:ea typeface="黑体" panose="02010609060101010101" charset="-122"/>
            </a:endParaRPr>
          </a:p>
        </p:txBody>
      </p:sp>
      <p:sp>
        <p:nvSpPr>
          <p:cNvPr id="74" name="object 30">
            <a:extLst>
              <a:ext uri="{FF2B5EF4-FFF2-40B4-BE49-F238E27FC236}">
                <a16:creationId xmlns:a16="http://schemas.microsoft.com/office/drawing/2014/main" id="{BD9047EE-BCBE-A5A7-7BE4-7B1C7870DD8B}"/>
              </a:ext>
            </a:extLst>
          </p:cNvPr>
          <p:cNvSpPr/>
          <p:nvPr/>
        </p:nvSpPr>
        <p:spPr>
          <a:xfrm>
            <a:off x="9710908" y="5882798"/>
            <a:ext cx="76200" cy="76835"/>
          </a:xfrm>
          <a:custGeom>
            <a:avLst/>
            <a:gdLst/>
            <a:ahLst/>
            <a:cxnLst/>
            <a:rect l="l" t="t" r="r" b="b"/>
            <a:pathLst>
              <a:path w="76200" h="76835">
                <a:moveTo>
                  <a:pt x="0" y="0"/>
                </a:moveTo>
                <a:lnTo>
                  <a:pt x="37707" y="76395"/>
                </a:lnTo>
                <a:lnTo>
                  <a:pt x="76198" y="392"/>
                </a:lnTo>
                <a:lnTo>
                  <a:pt x="0" y="0"/>
                </a:lnTo>
                <a:close/>
              </a:path>
            </a:pathLst>
          </a:custGeom>
          <a:solidFill>
            <a:srgbClr val="000000"/>
          </a:solidFill>
        </p:spPr>
        <p:txBody>
          <a:bodyPr wrap="square" lIns="0" tIns="0" rIns="0" bIns="0" rtlCol="0"/>
          <a:lstStyle/>
          <a:p>
            <a:endParaRPr>
              <a:latin typeface="黑体" panose="02010609060101010101" charset="-122"/>
              <a:ea typeface="黑体" panose="02010609060101010101" charset="-122"/>
            </a:endParaRPr>
          </a:p>
        </p:txBody>
      </p:sp>
      <p:sp>
        <p:nvSpPr>
          <p:cNvPr id="75" name="object 31">
            <a:extLst>
              <a:ext uri="{FF2B5EF4-FFF2-40B4-BE49-F238E27FC236}">
                <a16:creationId xmlns:a16="http://schemas.microsoft.com/office/drawing/2014/main" id="{2AD0046F-D9A2-73A1-283D-5D63174F4D6D}"/>
              </a:ext>
            </a:extLst>
          </p:cNvPr>
          <p:cNvSpPr txBox="1"/>
          <p:nvPr/>
        </p:nvSpPr>
        <p:spPr>
          <a:xfrm>
            <a:off x="7524684" y="4815138"/>
            <a:ext cx="1050290" cy="360680"/>
          </a:xfrm>
          <a:prstGeom prst="rect">
            <a:avLst/>
          </a:prstGeom>
        </p:spPr>
        <p:txBody>
          <a:bodyPr vert="horz" wrap="square" lIns="0" tIns="12700" rIns="0" bIns="0" rtlCol="0">
            <a:spAutoFit/>
          </a:bodyPr>
          <a:lstStyle/>
          <a:p>
            <a:pPr marL="12700">
              <a:lnSpc>
                <a:spcPct val="100000"/>
              </a:lnSpc>
              <a:spcBef>
                <a:spcPts val="100"/>
              </a:spcBef>
            </a:pPr>
            <a:r>
              <a:rPr sz="2200" dirty="0">
                <a:solidFill>
                  <a:srgbClr val="0000CC"/>
                </a:solidFill>
                <a:latin typeface="黑体" panose="02010609060101010101" charset="-122"/>
                <a:ea typeface="黑体" panose="02010609060101010101" charset="-122"/>
                <a:cs typeface="黑体" panose="02010609060101010101" charset="-122"/>
              </a:rPr>
              <a:t>多层C/S</a:t>
            </a:r>
            <a:endParaRPr sz="2200">
              <a:latin typeface="黑体" panose="02010609060101010101" charset="-122"/>
              <a:ea typeface="黑体" panose="02010609060101010101" charset="-122"/>
              <a:cs typeface="黑体" panose="02010609060101010101" charset="-122"/>
            </a:endParaRPr>
          </a:p>
        </p:txBody>
      </p:sp>
      <p:sp>
        <p:nvSpPr>
          <p:cNvPr id="7" name="矩形 6">
            <a:extLst>
              <a:ext uri="{FF2B5EF4-FFF2-40B4-BE49-F238E27FC236}">
                <a16:creationId xmlns:a16="http://schemas.microsoft.com/office/drawing/2014/main" id="{7CEE25AC-C5F7-BCDE-FD34-9F64E2A82C7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350FF6F0-762F-C874-0B27-6A622321196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8E5C446-710D-C691-DF41-2489735EB061}"/>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446707F8-B340-69F7-4FFC-020CF64A47E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12BFC6D1-D756-22D1-895D-657EE066FFE4}"/>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796B0D74-258F-0E6A-290F-0630A2DD4EB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6" name="TextBox 9">
            <a:extLst>
              <a:ext uri="{FF2B5EF4-FFF2-40B4-BE49-F238E27FC236}">
                <a16:creationId xmlns:a16="http://schemas.microsoft.com/office/drawing/2014/main" id="{39571B34-EB66-AD0B-D823-4C65D11A1BAD}"/>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7" name="TextBox 10">
            <a:extLst>
              <a:ext uri="{FF2B5EF4-FFF2-40B4-BE49-F238E27FC236}">
                <a16:creationId xmlns:a16="http://schemas.microsoft.com/office/drawing/2014/main" id="{0813D3F5-6782-2DFB-7900-CABE52FE3210}"/>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8" name="TextBox 11">
            <a:extLst>
              <a:ext uri="{FF2B5EF4-FFF2-40B4-BE49-F238E27FC236}">
                <a16:creationId xmlns:a16="http://schemas.microsoft.com/office/drawing/2014/main" id="{7D3F3B06-C22B-617A-267E-2FB42D55F0FB}"/>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9" name="直接连接符 38">
            <a:extLst>
              <a:ext uri="{FF2B5EF4-FFF2-40B4-BE49-F238E27FC236}">
                <a16:creationId xmlns:a16="http://schemas.microsoft.com/office/drawing/2014/main" id="{FEC365AF-14D8-1BE5-D791-38F10882200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728BE063-44DF-6444-0B83-BE1DABF183C0}"/>
              </a:ext>
            </a:extLst>
          </p:cNvPr>
          <p:cNvPicPr>
            <a:picLocks noChangeAspect="1"/>
          </p:cNvPicPr>
          <p:nvPr/>
        </p:nvPicPr>
        <p:blipFill>
          <a:blip r:embed="rId4"/>
          <a:stretch>
            <a:fillRect/>
          </a:stretch>
        </p:blipFill>
        <p:spPr>
          <a:xfrm>
            <a:off x="135890" y="26670"/>
            <a:ext cx="791210" cy="715645"/>
          </a:xfrm>
          <a:prstGeom prst="rect">
            <a:avLst/>
          </a:prstGeom>
        </p:spPr>
      </p:pic>
      <p:sp>
        <p:nvSpPr>
          <p:cNvPr id="41" name="TextBox 7">
            <a:extLst>
              <a:ext uri="{FF2B5EF4-FFF2-40B4-BE49-F238E27FC236}">
                <a16:creationId xmlns:a16="http://schemas.microsoft.com/office/drawing/2014/main" id="{E9C71AAD-6AD0-18FB-BADB-9E373FBFC5C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2" name="直接连接符 41">
            <a:extLst>
              <a:ext uri="{FF2B5EF4-FFF2-40B4-BE49-F238E27FC236}">
                <a16:creationId xmlns:a16="http://schemas.microsoft.com/office/drawing/2014/main" id="{9194405C-C2CC-F4C3-97E5-8F6BD4C490A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a:extLst>
              <a:ext uri="{FF2B5EF4-FFF2-40B4-BE49-F238E27FC236}">
                <a16:creationId xmlns:a16="http://schemas.microsoft.com/office/drawing/2014/main" id="{4522861B-B2EC-5FD9-A0BB-9363D4F8679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4" name="直接连接符 43">
            <a:extLst>
              <a:ext uri="{FF2B5EF4-FFF2-40B4-BE49-F238E27FC236}">
                <a16:creationId xmlns:a16="http://schemas.microsoft.com/office/drawing/2014/main" id="{C23EDE8D-FCEC-F2A6-B6A5-517C4839177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2889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648827"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两层</a:t>
              </a:r>
              <a:r>
                <a:rPr lang="en-US" altLang="zh-CN" sz="2400" b="1" dirty="0">
                  <a:latin typeface="Arial" panose="020B0604020202020204" pitchFamily="34" charset="0"/>
                  <a:ea typeface="微软雅黑" panose="020B0503020204020204" pitchFamily="34" charset="-122"/>
                  <a:sym typeface="Arial" panose="020B0604020202020204" pitchFamily="34" charset="0"/>
                </a:rPr>
                <a:t>C/S</a:t>
              </a:r>
              <a:r>
                <a:rPr lang="zh-CN" altLang="en-US" sz="2400" b="1" dirty="0">
                  <a:latin typeface="Arial" panose="020B0604020202020204" pitchFamily="34" charset="0"/>
                  <a:ea typeface="微软雅黑" panose="020B0503020204020204" pitchFamily="34" charset="-122"/>
                  <a:sym typeface="Arial" panose="020B0604020202020204" pitchFamily="34" charset="0"/>
                </a:rPr>
                <a:t>结构</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3">
            <a:extLst>
              <a:ext uri="{FF2B5EF4-FFF2-40B4-BE49-F238E27FC236}">
                <a16:creationId xmlns:a16="http://schemas.microsoft.com/office/drawing/2014/main" id="{D215DFD7-CA2F-F513-0457-3EE2A6AF5ECD}"/>
              </a:ext>
            </a:extLst>
          </p:cNvPr>
          <p:cNvSpPr txBox="1"/>
          <p:nvPr/>
        </p:nvSpPr>
        <p:spPr>
          <a:xfrm>
            <a:off x="987480" y="2057960"/>
            <a:ext cx="4559300" cy="1434465"/>
          </a:xfrm>
          <a:prstGeom prst="rect">
            <a:avLst/>
          </a:prstGeom>
        </p:spPr>
        <p:txBody>
          <a:bodyPr vert="horz" wrap="square" lIns="0" tIns="172720" rIns="0" bIns="0" rtlCol="0">
            <a:spAutoFit/>
          </a:bodyPr>
          <a:lstStyle/>
          <a:p>
            <a:pPr marL="12700">
              <a:lnSpc>
                <a:spcPct val="100000"/>
              </a:lnSpc>
              <a:spcBef>
                <a:spcPts val="1360"/>
              </a:spcBef>
            </a:pPr>
            <a:r>
              <a:rPr sz="2200" dirty="0" err="1">
                <a:solidFill>
                  <a:srgbClr val="0000CC"/>
                </a:solidFill>
                <a:latin typeface="微软雅黑" panose="020B0503020204020204" pitchFamily="34" charset="-122"/>
                <a:cs typeface="微软雅黑" panose="020B0503020204020204" pitchFamily="34" charset="-122"/>
              </a:rPr>
              <a:t>胖客户端模型</a:t>
            </a:r>
            <a:endParaRPr sz="2200" dirty="0">
              <a:latin typeface="微软雅黑" panose="020B0503020204020204" pitchFamily="34" charset="-122"/>
              <a:cs typeface="微软雅黑" panose="020B0503020204020204" pitchFamily="34" charset="-122"/>
            </a:endParaRPr>
          </a:p>
          <a:p>
            <a:pPr marL="355600" indent="-342900">
              <a:lnSpc>
                <a:spcPct val="100000"/>
              </a:lnSpc>
              <a:spcBef>
                <a:spcPts val="1260"/>
              </a:spcBef>
              <a:buClr>
                <a:srgbClr val="0070C0"/>
              </a:buClr>
              <a:buFont typeface="Wingdings" panose="05000000000000000000" charset="0"/>
              <a:buChar char="p"/>
              <a:tabLst>
                <a:tab pos="354965" algn="l"/>
                <a:tab pos="355600" algn="l"/>
              </a:tabLst>
            </a:pPr>
            <a:r>
              <a:rPr sz="2200" dirty="0">
                <a:latin typeface="微软雅黑" panose="020B0503020204020204" pitchFamily="34" charset="-122"/>
                <a:cs typeface="微软雅黑" panose="020B0503020204020204" pitchFamily="34" charset="-122"/>
              </a:rPr>
              <a:t>服务器只负责数据的管理</a:t>
            </a:r>
            <a:r>
              <a:rPr lang="zh-CN" sz="2200" dirty="0">
                <a:latin typeface="微软雅黑" panose="020B0503020204020204" pitchFamily="34" charset="-122"/>
                <a:cs typeface="微软雅黑" panose="020B0503020204020204" pitchFamily="34" charset="-122"/>
              </a:rPr>
              <a:t>。</a:t>
            </a:r>
            <a:endParaRPr sz="2200" dirty="0">
              <a:latin typeface="微软雅黑" panose="020B0503020204020204" pitchFamily="34" charset="-122"/>
              <a:cs typeface="微软雅黑" panose="020B0503020204020204" pitchFamily="34" charset="-122"/>
            </a:endParaRPr>
          </a:p>
          <a:p>
            <a:pPr marL="355600" indent="-342900">
              <a:lnSpc>
                <a:spcPct val="100000"/>
              </a:lnSpc>
              <a:spcBef>
                <a:spcPts val="660"/>
              </a:spcBef>
              <a:buClr>
                <a:srgbClr val="0070C0"/>
              </a:buClr>
              <a:buFont typeface="Wingdings" panose="05000000000000000000" charset="0"/>
              <a:buChar char="p"/>
              <a:tabLst>
                <a:tab pos="354965" algn="l"/>
                <a:tab pos="355600" algn="l"/>
              </a:tabLst>
            </a:pPr>
            <a:r>
              <a:rPr sz="2200" dirty="0">
                <a:latin typeface="微软雅黑" panose="020B0503020204020204" pitchFamily="34" charset="-122"/>
                <a:cs typeface="微软雅黑" panose="020B0503020204020204" pitchFamily="34" charset="-122"/>
              </a:rPr>
              <a:t>客户机实现应用逻辑和用户的交互</a:t>
            </a:r>
            <a:r>
              <a:rPr lang="zh-CN" sz="2200" dirty="0">
                <a:latin typeface="微软雅黑" panose="020B0503020204020204" pitchFamily="34" charset="-122"/>
                <a:cs typeface="微软雅黑" panose="020B0503020204020204" pitchFamily="34" charset="-122"/>
              </a:rPr>
              <a:t>。</a:t>
            </a:r>
          </a:p>
        </p:txBody>
      </p:sp>
      <p:sp>
        <p:nvSpPr>
          <p:cNvPr id="3" name="object 4">
            <a:extLst>
              <a:ext uri="{FF2B5EF4-FFF2-40B4-BE49-F238E27FC236}">
                <a16:creationId xmlns:a16="http://schemas.microsoft.com/office/drawing/2014/main" id="{8AF7C789-E592-13BC-4FFD-AB6D37F8B445}"/>
              </a:ext>
            </a:extLst>
          </p:cNvPr>
          <p:cNvSpPr/>
          <p:nvPr/>
        </p:nvSpPr>
        <p:spPr>
          <a:xfrm>
            <a:off x="999176" y="3742853"/>
            <a:ext cx="4517230" cy="2715581"/>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D225D273-2EEF-620E-AB53-68E06F5BF4BC}"/>
              </a:ext>
            </a:extLst>
          </p:cNvPr>
          <p:cNvSpPr txBox="1"/>
          <p:nvPr/>
        </p:nvSpPr>
        <p:spPr>
          <a:xfrm>
            <a:off x="6232735" y="2285112"/>
            <a:ext cx="1100455" cy="330835"/>
          </a:xfrm>
          <a:prstGeom prst="rect">
            <a:avLst/>
          </a:prstGeom>
          <a:ln w="6349">
            <a:solidFill>
              <a:srgbClr val="000000"/>
            </a:solidFill>
          </a:ln>
        </p:spPr>
        <p:txBody>
          <a:bodyPr vert="horz" wrap="square" lIns="0" tIns="43180" rIns="0" bIns="0" rtlCol="0">
            <a:spAutoFit/>
          </a:bodyPr>
          <a:lstStyle/>
          <a:p>
            <a:pPr marL="146050">
              <a:lnSpc>
                <a:spcPct val="100000"/>
              </a:lnSpc>
              <a:spcBef>
                <a:spcPts val="340"/>
              </a:spcBef>
            </a:pPr>
            <a:r>
              <a:rPr sz="1600" dirty="0">
                <a:latin typeface="微软雅黑" panose="020B0503020204020204" pitchFamily="34" charset="-122"/>
                <a:cs typeface="微软雅黑" panose="020B0503020204020204" pitchFamily="34" charset="-122"/>
              </a:rPr>
              <a:t>输入数据</a:t>
            </a:r>
            <a:endParaRPr sz="1600">
              <a:latin typeface="微软雅黑" panose="020B0503020204020204" pitchFamily="34" charset="-122"/>
              <a:cs typeface="微软雅黑" panose="020B0503020204020204" pitchFamily="34" charset="-122"/>
            </a:endParaRPr>
          </a:p>
        </p:txBody>
      </p:sp>
      <p:sp>
        <p:nvSpPr>
          <p:cNvPr id="5" name="object 6">
            <a:extLst>
              <a:ext uri="{FF2B5EF4-FFF2-40B4-BE49-F238E27FC236}">
                <a16:creationId xmlns:a16="http://schemas.microsoft.com/office/drawing/2014/main" id="{C56EE892-0B0F-E2C7-6EAB-531C4B3C3342}"/>
              </a:ext>
            </a:extLst>
          </p:cNvPr>
          <p:cNvSpPr txBox="1"/>
          <p:nvPr/>
        </p:nvSpPr>
        <p:spPr>
          <a:xfrm>
            <a:off x="7430724" y="2281630"/>
            <a:ext cx="1100455" cy="330835"/>
          </a:xfrm>
          <a:prstGeom prst="rect">
            <a:avLst/>
          </a:prstGeom>
          <a:ln w="6349">
            <a:solidFill>
              <a:srgbClr val="000000"/>
            </a:solidFill>
          </a:ln>
        </p:spPr>
        <p:txBody>
          <a:bodyPr vert="horz" wrap="square" lIns="0" tIns="42545" rIns="0" bIns="0" rtlCol="0">
            <a:spAutoFit/>
          </a:bodyPr>
          <a:lstStyle/>
          <a:p>
            <a:pPr marL="146050">
              <a:lnSpc>
                <a:spcPct val="100000"/>
              </a:lnSpc>
              <a:spcBef>
                <a:spcPts val="335"/>
              </a:spcBef>
            </a:pPr>
            <a:r>
              <a:rPr sz="1600" dirty="0">
                <a:latin typeface="微软雅黑" panose="020B0503020204020204" pitchFamily="34" charset="-122"/>
                <a:cs typeface="微软雅黑" panose="020B0503020204020204" pitchFamily="34" charset="-122"/>
              </a:rPr>
              <a:t>请求按钮</a:t>
            </a:r>
            <a:endParaRPr sz="1600">
              <a:latin typeface="微软雅黑" panose="020B0503020204020204" pitchFamily="34" charset="-122"/>
              <a:cs typeface="微软雅黑" panose="020B0503020204020204" pitchFamily="34" charset="-122"/>
            </a:endParaRPr>
          </a:p>
        </p:txBody>
      </p:sp>
      <p:sp>
        <p:nvSpPr>
          <p:cNvPr id="8" name="object 7">
            <a:extLst>
              <a:ext uri="{FF2B5EF4-FFF2-40B4-BE49-F238E27FC236}">
                <a16:creationId xmlns:a16="http://schemas.microsoft.com/office/drawing/2014/main" id="{B3217B1F-2CDC-36C7-CDCD-1FE38A50E86A}"/>
              </a:ext>
            </a:extLst>
          </p:cNvPr>
          <p:cNvSpPr/>
          <p:nvPr/>
        </p:nvSpPr>
        <p:spPr>
          <a:xfrm>
            <a:off x="6138082" y="2209683"/>
            <a:ext cx="2463165" cy="1558925"/>
          </a:xfrm>
          <a:custGeom>
            <a:avLst/>
            <a:gdLst/>
            <a:ahLst/>
            <a:cxnLst/>
            <a:rect l="l" t="t" r="r" b="b"/>
            <a:pathLst>
              <a:path w="2463165" h="1558925">
                <a:moveTo>
                  <a:pt x="0" y="0"/>
                </a:moveTo>
                <a:lnTo>
                  <a:pt x="2462939" y="0"/>
                </a:lnTo>
                <a:lnTo>
                  <a:pt x="2462939" y="1558744"/>
                </a:lnTo>
                <a:lnTo>
                  <a:pt x="0" y="1558744"/>
                </a:lnTo>
                <a:lnTo>
                  <a:pt x="0" y="0"/>
                </a:lnTo>
                <a:close/>
              </a:path>
            </a:pathLst>
          </a:custGeom>
          <a:ln w="6349">
            <a:solidFill>
              <a:srgbClr val="6C6C6C"/>
            </a:solidFill>
          </a:ln>
        </p:spPr>
        <p:txBody>
          <a:bodyPr wrap="square" lIns="0" tIns="0" rIns="0" bIns="0" rtlCol="0"/>
          <a:lstStyle/>
          <a:p>
            <a:endParaRPr/>
          </a:p>
        </p:txBody>
      </p:sp>
      <p:sp>
        <p:nvSpPr>
          <p:cNvPr id="10" name="object 8">
            <a:extLst>
              <a:ext uri="{FF2B5EF4-FFF2-40B4-BE49-F238E27FC236}">
                <a16:creationId xmlns:a16="http://schemas.microsoft.com/office/drawing/2014/main" id="{357193D9-C508-09C7-2AB8-2A2E9816FB8F}"/>
              </a:ext>
            </a:extLst>
          </p:cNvPr>
          <p:cNvSpPr txBox="1"/>
          <p:nvPr/>
        </p:nvSpPr>
        <p:spPr>
          <a:xfrm>
            <a:off x="7118996" y="3832769"/>
            <a:ext cx="635000"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微软雅黑" panose="020B0503020204020204" pitchFamily="34" charset="-122"/>
                <a:cs typeface="微软雅黑" panose="020B0503020204020204" pitchFamily="34" charset="-122"/>
              </a:rPr>
              <a:t>表示层</a:t>
            </a:r>
            <a:endParaRPr sz="1600">
              <a:latin typeface="微软雅黑" panose="020B0503020204020204" pitchFamily="34" charset="-122"/>
              <a:cs typeface="微软雅黑" panose="020B0503020204020204" pitchFamily="34" charset="-122"/>
            </a:endParaRPr>
          </a:p>
        </p:txBody>
      </p:sp>
      <p:sp>
        <p:nvSpPr>
          <p:cNvPr id="15" name="object 9">
            <a:extLst>
              <a:ext uri="{FF2B5EF4-FFF2-40B4-BE49-F238E27FC236}">
                <a16:creationId xmlns:a16="http://schemas.microsoft.com/office/drawing/2014/main" id="{1B461B2C-1CE3-4EEC-DBB6-DC8FB4BA9F82}"/>
              </a:ext>
            </a:extLst>
          </p:cNvPr>
          <p:cNvSpPr/>
          <p:nvPr/>
        </p:nvSpPr>
        <p:spPr>
          <a:xfrm>
            <a:off x="8530587" y="2446370"/>
            <a:ext cx="1252855" cy="1270"/>
          </a:xfrm>
          <a:custGeom>
            <a:avLst/>
            <a:gdLst/>
            <a:ahLst/>
            <a:cxnLst/>
            <a:rect l="l" t="t" r="r" b="b"/>
            <a:pathLst>
              <a:path w="1252854" h="1269">
                <a:moveTo>
                  <a:pt x="0" y="0"/>
                </a:moveTo>
                <a:lnTo>
                  <a:pt x="1252732" y="778"/>
                </a:lnTo>
              </a:path>
            </a:pathLst>
          </a:custGeom>
          <a:ln w="12699">
            <a:solidFill>
              <a:srgbClr val="6C6C6C"/>
            </a:solidFill>
          </a:ln>
        </p:spPr>
        <p:txBody>
          <a:bodyPr wrap="square" lIns="0" tIns="0" rIns="0" bIns="0" rtlCol="0"/>
          <a:lstStyle/>
          <a:p>
            <a:endParaRPr/>
          </a:p>
        </p:txBody>
      </p:sp>
      <p:sp>
        <p:nvSpPr>
          <p:cNvPr id="17" name="object 10">
            <a:extLst>
              <a:ext uri="{FF2B5EF4-FFF2-40B4-BE49-F238E27FC236}">
                <a16:creationId xmlns:a16="http://schemas.microsoft.com/office/drawing/2014/main" id="{B18F5057-6C85-3A49-A9B8-949BB97042E4}"/>
              </a:ext>
            </a:extLst>
          </p:cNvPr>
          <p:cNvSpPr/>
          <p:nvPr/>
        </p:nvSpPr>
        <p:spPr>
          <a:xfrm>
            <a:off x="9692588" y="2388147"/>
            <a:ext cx="115935" cy="117908"/>
          </a:xfrm>
          <a:prstGeom prst="rect">
            <a:avLst/>
          </a:prstGeom>
          <a:blipFill>
            <a:blip r:embed="rId4" cstate="print"/>
            <a:stretch>
              <a:fillRect/>
            </a:stretch>
          </a:blipFill>
        </p:spPr>
        <p:txBody>
          <a:bodyPr wrap="square" lIns="0" tIns="0" rIns="0" bIns="0" rtlCol="0"/>
          <a:lstStyle/>
          <a:p>
            <a:endParaRPr/>
          </a:p>
        </p:txBody>
      </p:sp>
      <p:sp>
        <p:nvSpPr>
          <p:cNvPr id="18" name="object 11">
            <a:extLst>
              <a:ext uri="{FF2B5EF4-FFF2-40B4-BE49-F238E27FC236}">
                <a16:creationId xmlns:a16="http://schemas.microsoft.com/office/drawing/2014/main" id="{E355AA6B-F20C-252C-9DDC-2C4072AA1FCF}"/>
              </a:ext>
            </a:extLst>
          </p:cNvPr>
          <p:cNvSpPr txBox="1"/>
          <p:nvPr/>
        </p:nvSpPr>
        <p:spPr>
          <a:xfrm>
            <a:off x="8651520" y="1973105"/>
            <a:ext cx="1092200" cy="441959"/>
          </a:xfrm>
          <a:prstGeom prst="rect">
            <a:avLst/>
          </a:prstGeom>
        </p:spPr>
        <p:txBody>
          <a:bodyPr vert="horz" wrap="square" lIns="0" tIns="27939" rIns="0" bIns="0" rtlCol="0">
            <a:spAutoFit/>
          </a:bodyPr>
          <a:lstStyle/>
          <a:p>
            <a:pPr marL="101600" marR="5080" indent="-88900">
              <a:lnSpc>
                <a:spcPts val="1600"/>
              </a:lnSpc>
              <a:spcBef>
                <a:spcPts val="220"/>
              </a:spcBef>
            </a:pPr>
            <a:r>
              <a:rPr sz="1400" dirty="0">
                <a:latin typeface="微软雅黑" panose="020B0503020204020204" pitchFamily="34" charset="-122"/>
                <a:cs typeface="微软雅黑" panose="020B0503020204020204" pitchFamily="34" charset="-122"/>
              </a:rPr>
              <a:t>业务处理请求 和输入数据</a:t>
            </a:r>
            <a:endParaRPr sz="1400">
              <a:latin typeface="微软雅黑" panose="020B0503020204020204" pitchFamily="34" charset="-122"/>
              <a:cs typeface="微软雅黑" panose="020B0503020204020204" pitchFamily="34" charset="-122"/>
            </a:endParaRPr>
          </a:p>
        </p:txBody>
      </p:sp>
      <p:sp>
        <p:nvSpPr>
          <p:cNvPr id="19" name="object 12">
            <a:extLst>
              <a:ext uri="{FF2B5EF4-FFF2-40B4-BE49-F238E27FC236}">
                <a16:creationId xmlns:a16="http://schemas.microsoft.com/office/drawing/2014/main" id="{FA134FC8-F2CC-CDB2-1DE1-19C452C6CFDB}"/>
              </a:ext>
            </a:extLst>
          </p:cNvPr>
          <p:cNvSpPr txBox="1"/>
          <p:nvPr/>
        </p:nvSpPr>
        <p:spPr>
          <a:xfrm>
            <a:off x="9807475" y="2281630"/>
            <a:ext cx="1512570" cy="330835"/>
          </a:xfrm>
          <a:prstGeom prst="rect">
            <a:avLst/>
          </a:prstGeom>
          <a:ln w="6349">
            <a:solidFill>
              <a:srgbClr val="000000"/>
            </a:solidFill>
          </a:ln>
        </p:spPr>
        <p:txBody>
          <a:bodyPr vert="horz" wrap="square" lIns="0" tIns="43180" rIns="0" bIns="0" rtlCol="0">
            <a:spAutoFit/>
          </a:bodyPr>
          <a:lstStyle/>
          <a:p>
            <a:pPr marL="150495">
              <a:lnSpc>
                <a:spcPct val="100000"/>
              </a:lnSpc>
              <a:spcBef>
                <a:spcPts val="340"/>
              </a:spcBef>
            </a:pPr>
            <a:r>
              <a:rPr sz="1600" dirty="0">
                <a:latin typeface="微软雅黑" panose="020B0503020204020204" pitchFamily="34" charset="-122"/>
                <a:cs typeface="微软雅黑" panose="020B0503020204020204" pitchFamily="34" charset="-122"/>
              </a:rPr>
              <a:t>业务处理开始</a:t>
            </a:r>
            <a:endParaRPr sz="1600">
              <a:latin typeface="微软雅黑" panose="020B0503020204020204" pitchFamily="34" charset="-122"/>
              <a:cs typeface="微软雅黑" panose="020B0503020204020204" pitchFamily="34" charset="-122"/>
            </a:endParaRPr>
          </a:p>
        </p:txBody>
      </p:sp>
      <p:sp>
        <p:nvSpPr>
          <p:cNvPr id="20" name="object 13">
            <a:extLst>
              <a:ext uri="{FF2B5EF4-FFF2-40B4-BE49-F238E27FC236}">
                <a16:creationId xmlns:a16="http://schemas.microsoft.com/office/drawing/2014/main" id="{654C5979-8F67-76C1-E8CA-D0E0C7405D6A}"/>
              </a:ext>
            </a:extLst>
          </p:cNvPr>
          <p:cNvSpPr txBox="1"/>
          <p:nvPr/>
        </p:nvSpPr>
        <p:spPr>
          <a:xfrm>
            <a:off x="9807475" y="2819287"/>
            <a:ext cx="1512570" cy="330835"/>
          </a:xfrm>
          <a:prstGeom prst="rect">
            <a:avLst/>
          </a:prstGeom>
          <a:ln w="6349">
            <a:solidFill>
              <a:srgbClr val="000000"/>
            </a:solidFill>
          </a:ln>
        </p:spPr>
        <p:txBody>
          <a:bodyPr vert="horz" wrap="square" lIns="0" tIns="43180" rIns="0" bIns="0" rtlCol="0">
            <a:spAutoFit/>
          </a:bodyPr>
          <a:lstStyle/>
          <a:p>
            <a:pPr marL="148590">
              <a:lnSpc>
                <a:spcPct val="100000"/>
              </a:lnSpc>
              <a:spcBef>
                <a:spcPts val="340"/>
              </a:spcBef>
            </a:pPr>
            <a:r>
              <a:rPr sz="1600" dirty="0">
                <a:latin typeface="微软雅黑" panose="020B0503020204020204" pitchFamily="34" charset="-122"/>
                <a:cs typeface="微软雅黑" panose="020B0503020204020204" pitchFamily="34" charset="-122"/>
              </a:rPr>
              <a:t>数据存取请求</a:t>
            </a:r>
            <a:endParaRPr sz="1600">
              <a:latin typeface="微软雅黑" panose="020B0503020204020204" pitchFamily="34" charset="-122"/>
              <a:cs typeface="微软雅黑" panose="020B0503020204020204" pitchFamily="34" charset="-122"/>
            </a:endParaRPr>
          </a:p>
        </p:txBody>
      </p:sp>
      <p:sp>
        <p:nvSpPr>
          <p:cNvPr id="21" name="object 14">
            <a:extLst>
              <a:ext uri="{FF2B5EF4-FFF2-40B4-BE49-F238E27FC236}">
                <a16:creationId xmlns:a16="http://schemas.microsoft.com/office/drawing/2014/main" id="{4808D980-E6C1-D55D-71E5-861B48D9E785}"/>
              </a:ext>
            </a:extLst>
          </p:cNvPr>
          <p:cNvSpPr txBox="1"/>
          <p:nvPr/>
        </p:nvSpPr>
        <p:spPr>
          <a:xfrm>
            <a:off x="9807475" y="3356391"/>
            <a:ext cx="1512570" cy="330835"/>
          </a:xfrm>
          <a:prstGeom prst="rect">
            <a:avLst/>
          </a:prstGeom>
          <a:ln w="6349">
            <a:solidFill>
              <a:srgbClr val="000000"/>
            </a:solidFill>
          </a:ln>
        </p:spPr>
        <p:txBody>
          <a:bodyPr vert="horz" wrap="square" lIns="0" tIns="44450" rIns="0" bIns="0" rtlCol="0">
            <a:spAutoFit/>
          </a:bodyPr>
          <a:lstStyle/>
          <a:p>
            <a:pPr marL="148590">
              <a:lnSpc>
                <a:spcPct val="100000"/>
              </a:lnSpc>
              <a:spcBef>
                <a:spcPts val="350"/>
              </a:spcBef>
            </a:pPr>
            <a:r>
              <a:rPr sz="1600" dirty="0">
                <a:latin typeface="微软雅黑" panose="020B0503020204020204" pitchFamily="34" charset="-122"/>
                <a:cs typeface="微软雅黑" panose="020B0503020204020204" pitchFamily="34" charset="-122"/>
              </a:rPr>
              <a:t>业务处理结束</a:t>
            </a:r>
            <a:endParaRPr sz="1600">
              <a:latin typeface="微软雅黑" panose="020B0503020204020204" pitchFamily="34" charset="-122"/>
              <a:cs typeface="微软雅黑" panose="020B0503020204020204" pitchFamily="34" charset="-122"/>
            </a:endParaRPr>
          </a:p>
        </p:txBody>
      </p:sp>
      <p:sp>
        <p:nvSpPr>
          <p:cNvPr id="22" name="object 15">
            <a:extLst>
              <a:ext uri="{FF2B5EF4-FFF2-40B4-BE49-F238E27FC236}">
                <a16:creationId xmlns:a16="http://schemas.microsoft.com/office/drawing/2014/main" id="{22610F24-5B14-378C-21ED-2A28D01578C8}"/>
              </a:ext>
            </a:extLst>
          </p:cNvPr>
          <p:cNvSpPr/>
          <p:nvPr/>
        </p:nvSpPr>
        <p:spPr>
          <a:xfrm>
            <a:off x="10504883" y="2605902"/>
            <a:ext cx="117905" cy="213384"/>
          </a:xfrm>
          <a:prstGeom prst="rect">
            <a:avLst/>
          </a:prstGeom>
          <a:blipFill>
            <a:blip r:embed="rId5" cstate="print"/>
            <a:stretch>
              <a:fillRect/>
            </a:stretch>
          </a:blipFill>
        </p:spPr>
        <p:txBody>
          <a:bodyPr wrap="square" lIns="0" tIns="0" rIns="0" bIns="0" rtlCol="0"/>
          <a:lstStyle/>
          <a:p>
            <a:endParaRPr/>
          </a:p>
        </p:txBody>
      </p:sp>
      <p:sp>
        <p:nvSpPr>
          <p:cNvPr id="23" name="object 16">
            <a:extLst>
              <a:ext uri="{FF2B5EF4-FFF2-40B4-BE49-F238E27FC236}">
                <a16:creationId xmlns:a16="http://schemas.microsoft.com/office/drawing/2014/main" id="{2499612F-5E12-EAE8-F6FC-DB2844EC29C9}"/>
              </a:ext>
            </a:extLst>
          </p:cNvPr>
          <p:cNvSpPr/>
          <p:nvPr/>
        </p:nvSpPr>
        <p:spPr>
          <a:xfrm>
            <a:off x="10504134" y="3149528"/>
            <a:ext cx="117908" cy="208583"/>
          </a:xfrm>
          <a:prstGeom prst="rect">
            <a:avLst/>
          </a:prstGeom>
          <a:blipFill>
            <a:blip r:embed="rId6" cstate="print"/>
            <a:stretch>
              <a:fillRect/>
            </a:stretch>
          </a:blipFill>
        </p:spPr>
        <p:txBody>
          <a:bodyPr wrap="square" lIns="0" tIns="0" rIns="0" bIns="0" rtlCol="0"/>
          <a:lstStyle/>
          <a:p>
            <a:endParaRPr/>
          </a:p>
        </p:txBody>
      </p:sp>
      <p:sp>
        <p:nvSpPr>
          <p:cNvPr id="24" name="object 17">
            <a:extLst>
              <a:ext uri="{FF2B5EF4-FFF2-40B4-BE49-F238E27FC236}">
                <a16:creationId xmlns:a16="http://schemas.microsoft.com/office/drawing/2014/main" id="{650CDF80-328E-EAB4-00E5-774F36FEC779}"/>
              </a:ext>
            </a:extLst>
          </p:cNvPr>
          <p:cNvSpPr txBox="1"/>
          <p:nvPr/>
        </p:nvSpPr>
        <p:spPr>
          <a:xfrm>
            <a:off x="9874936" y="3823148"/>
            <a:ext cx="1244600"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微软雅黑" panose="020B0503020204020204" pitchFamily="34" charset="-122"/>
                <a:cs typeface="微软雅黑" panose="020B0503020204020204" pitchFamily="34" charset="-122"/>
              </a:rPr>
              <a:t>业务处理程序</a:t>
            </a:r>
            <a:endParaRPr sz="1600">
              <a:latin typeface="微软雅黑" panose="020B0503020204020204" pitchFamily="34" charset="-122"/>
              <a:cs typeface="微软雅黑" panose="020B0503020204020204" pitchFamily="34" charset="-122"/>
            </a:endParaRPr>
          </a:p>
        </p:txBody>
      </p:sp>
      <p:sp>
        <p:nvSpPr>
          <p:cNvPr id="25" name="object 18">
            <a:extLst>
              <a:ext uri="{FF2B5EF4-FFF2-40B4-BE49-F238E27FC236}">
                <a16:creationId xmlns:a16="http://schemas.microsoft.com/office/drawing/2014/main" id="{F90169CE-949F-2E32-973C-C882A27CA0CC}"/>
              </a:ext>
            </a:extLst>
          </p:cNvPr>
          <p:cNvSpPr txBox="1"/>
          <p:nvPr/>
        </p:nvSpPr>
        <p:spPr>
          <a:xfrm>
            <a:off x="6231202" y="3356391"/>
            <a:ext cx="1100455" cy="330835"/>
          </a:xfrm>
          <a:prstGeom prst="rect">
            <a:avLst/>
          </a:prstGeom>
          <a:ln w="6349">
            <a:solidFill>
              <a:srgbClr val="000000"/>
            </a:solidFill>
          </a:ln>
        </p:spPr>
        <p:txBody>
          <a:bodyPr vert="horz" wrap="square" lIns="0" tIns="41275" rIns="0" bIns="0" rtlCol="0">
            <a:spAutoFit/>
          </a:bodyPr>
          <a:lstStyle/>
          <a:p>
            <a:pPr marL="146050">
              <a:lnSpc>
                <a:spcPct val="100000"/>
              </a:lnSpc>
              <a:spcBef>
                <a:spcPts val="325"/>
              </a:spcBef>
            </a:pPr>
            <a:r>
              <a:rPr sz="1600" dirty="0">
                <a:latin typeface="微软雅黑" panose="020B0503020204020204" pitchFamily="34" charset="-122"/>
                <a:cs typeface="微软雅黑" panose="020B0503020204020204" pitchFamily="34" charset="-122"/>
              </a:rPr>
              <a:t>输出数据</a:t>
            </a:r>
            <a:endParaRPr sz="1600">
              <a:latin typeface="微软雅黑" panose="020B0503020204020204" pitchFamily="34" charset="-122"/>
              <a:cs typeface="微软雅黑" panose="020B0503020204020204" pitchFamily="34" charset="-122"/>
            </a:endParaRPr>
          </a:p>
        </p:txBody>
      </p:sp>
      <p:sp>
        <p:nvSpPr>
          <p:cNvPr id="26" name="object 19">
            <a:extLst>
              <a:ext uri="{FF2B5EF4-FFF2-40B4-BE49-F238E27FC236}">
                <a16:creationId xmlns:a16="http://schemas.microsoft.com/office/drawing/2014/main" id="{2338D2B9-625F-FB34-3212-E8F980B1BB2E}"/>
              </a:ext>
            </a:extLst>
          </p:cNvPr>
          <p:cNvSpPr/>
          <p:nvPr/>
        </p:nvSpPr>
        <p:spPr>
          <a:xfrm>
            <a:off x="7356272" y="3519825"/>
            <a:ext cx="2451100" cy="3810"/>
          </a:xfrm>
          <a:custGeom>
            <a:avLst/>
            <a:gdLst/>
            <a:ahLst/>
            <a:cxnLst/>
            <a:rect l="l" t="t" r="r" b="b"/>
            <a:pathLst>
              <a:path w="2451100" h="3810">
                <a:moveTo>
                  <a:pt x="2450818" y="3407"/>
                </a:moveTo>
                <a:lnTo>
                  <a:pt x="0" y="0"/>
                </a:lnTo>
              </a:path>
            </a:pathLst>
          </a:custGeom>
          <a:ln w="12699">
            <a:solidFill>
              <a:srgbClr val="6C6C6C"/>
            </a:solidFill>
          </a:ln>
        </p:spPr>
        <p:txBody>
          <a:bodyPr wrap="square" lIns="0" tIns="0" rIns="0" bIns="0" rtlCol="0"/>
          <a:lstStyle/>
          <a:p>
            <a:endParaRPr/>
          </a:p>
        </p:txBody>
      </p:sp>
      <p:sp>
        <p:nvSpPr>
          <p:cNvPr id="27" name="object 20">
            <a:extLst>
              <a:ext uri="{FF2B5EF4-FFF2-40B4-BE49-F238E27FC236}">
                <a16:creationId xmlns:a16="http://schemas.microsoft.com/office/drawing/2014/main" id="{611C0086-C3DE-1566-1A1F-03C4A604C933}"/>
              </a:ext>
            </a:extLst>
          </p:cNvPr>
          <p:cNvSpPr/>
          <p:nvPr/>
        </p:nvSpPr>
        <p:spPr>
          <a:xfrm>
            <a:off x="7331067" y="3460976"/>
            <a:ext cx="115971" cy="117908"/>
          </a:xfrm>
          <a:prstGeom prst="rect">
            <a:avLst/>
          </a:prstGeom>
          <a:blipFill>
            <a:blip r:embed="rId7" cstate="print"/>
            <a:stretch>
              <a:fillRect/>
            </a:stretch>
          </a:blipFill>
        </p:spPr>
        <p:txBody>
          <a:bodyPr wrap="square" lIns="0" tIns="0" rIns="0" bIns="0" rtlCol="0"/>
          <a:lstStyle/>
          <a:p>
            <a:endParaRPr/>
          </a:p>
        </p:txBody>
      </p:sp>
      <p:sp>
        <p:nvSpPr>
          <p:cNvPr id="28" name="object 21">
            <a:extLst>
              <a:ext uri="{FF2B5EF4-FFF2-40B4-BE49-F238E27FC236}">
                <a16:creationId xmlns:a16="http://schemas.microsoft.com/office/drawing/2014/main" id="{2D3352BE-0C68-54F7-3EF5-5BABB2087D10}"/>
              </a:ext>
            </a:extLst>
          </p:cNvPr>
          <p:cNvSpPr txBox="1"/>
          <p:nvPr/>
        </p:nvSpPr>
        <p:spPr>
          <a:xfrm>
            <a:off x="8660414" y="3548180"/>
            <a:ext cx="10922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微软雅黑" panose="020B0503020204020204" pitchFamily="34" charset="-122"/>
                <a:cs typeface="微软雅黑" panose="020B0503020204020204" pitchFamily="34" charset="-122"/>
              </a:rPr>
              <a:t>全部处理结束</a:t>
            </a:r>
            <a:endParaRPr sz="1400">
              <a:latin typeface="微软雅黑" panose="020B0503020204020204" pitchFamily="34" charset="-122"/>
              <a:cs typeface="微软雅黑" panose="020B0503020204020204" pitchFamily="34" charset="-122"/>
            </a:endParaRPr>
          </a:p>
        </p:txBody>
      </p:sp>
      <p:sp>
        <p:nvSpPr>
          <p:cNvPr id="29" name="object 22">
            <a:extLst>
              <a:ext uri="{FF2B5EF4-FFF2-40B4-BE49-F238E27FC236}">
                <a16:creationId xmlns:a16="http://schemas.microsoft.com/office/drawing/2014/main" id="{77AD9750-0F26-1ECA-6F52-BD910D19F4AF}"/>
              </a:ext>
            </a:extLst>
          </p:cNvPr>
          <p:cNvSpPr/>
          <p:nvPr/>
        </p:nvSpPr>
        <p:spPr>
          <a:xfrm>
            <a:off x="9578491" y="2984407"/>
            <a:ext cx="228600" cy="1924685"/>
          </a:xfrm>
          <a:custGeom>
            <a:avLst/>
            <a:gdLst/>
            <a:ahLst/>
            <a:cxnLst/>
            <a:rect l="l" t="t" r="r" b="b"/>
            <a:pathLst>
              <a:path w="228600" h="1924685">
                <a:moveTo>
                  <a:pt x="228600" y="0"/>
                </a:moveTo>
                <a:lnTo>
                  <a:pt x="0" y="0"/>
                </a:lnTo>
                <a:lnTo>
                  <a:pt x="0" y="1924377"/>
                </a:lnTo>
                <a:lnTo>
                  <a:pt x="203394" y="1924377"/>
                </a:lnTo>
              </a:path>
            </a:pathLst>
          </a:custGeom>
          <a:ln w="12699">
            <a:solidFill>
              <a:srgbClr val="6C6C6C"/>
            </a:solidFill>
          </a:ln>
        </p:spPr>
        <p:txBody>
          <a:bodyPr wrap="square" lIns="0" tIns="0" rIns="0" bIns="0" rtlCol="0"/>
          <a:lstStyle/>
          <a:p>
            <a:endParaRPr/>
          </a:p>
        </p:txBody>
      </p:sp>
      <p:sp>
        <p:nvSpPr>
          <p:cNvPr id="30" name="object 23">
            <a:extLst>
              <a:ext uri="{FF2B5EF4-FFF2-40B4-BE49-F238E27FC236}">
                <a16:creationId xmlns:a16="http://schemas.microsoft.com/office/drawing/2014/main" id="{8C62A16A-8F74-2DA6-9457-010EEAE66FCE}"/>
              </a:ext>
            </a:extLst>
          </p:cNvPr>
          <p:cNvSpPr/>
          <p:nvPr/>
        </p:nvSpPr>
        <p:spPr>
          <a:xfrm>
            <a:off x="9691183" y="4849830"/>
            <a:ext cx="115907" cy="117908"/>
          </a:xfrm>
          <a:prstGeom prst="rect">
            <a:avLst/>
          </a:prstGeom>
          <a:blipFill>
            <a:blip r:embed="rId8" cstate="print"/>
            <a:stretch>
              <a:fillRect/>
            </a:stretch>
          </a:blipFill>
        </p:spPr>
        <p:txBody>
          <a:bodyPr wrap="square" lIns="0" tIns="0" rIns="0" bIns="0" rtlCol="0"/>
          <a:lstStyle/>
          <a:p>
            <a:endParaRPr/>
          </a:p>
        </p:txBody>
      </p:sp>
      <p:sp>
        <p:nvSpPr>
          <p:cNvPr id="31" name="object 24">
            <a:extLst>
              <a:ext uri="{FF2B5EF4-FFF2-40B4-BE49-F238E27FC236}">
                <a16:creationId xmlns:a16="http://schemas.microsoft.com/office/drawing/2014/main" id="{40DF2061-B362-479E-77BE-EDFDF2647139}"/>
              </a:ext>
            </a:extLst>
          </p:cNvPr>
          <p:cNvSpPr/>
          <p:nvPr/>
        </p:nvSpPr>
        <p:spPr>
          <a:xfrm>
            <a:off x="11317550" y="2984512"/>
            <a:ext cx="230504" cy="3000375"/>
          </a:xfrm>
          <a:custGeom>
            <a:avLst/>
            <a:gdLst/>
            <a:ahLst/>
            <a:cxnLst/>
            <a:rect l="l" t="t" r="r" b="b"/>
            <a:pathLst>
              <a:path w="230504" h="3000375">
                <a:moveTo>
                  <a:pt x="0" y="3000374"/>
                </a:moveTo>
                <a:lnTo>
                  <a:pt x="230187" y="3000374"/>
                </a:lnTo>
                <a:lnTo>
                  <a:pt x="230187" y="0"/>
                </a:lnTo>
                <a:lnTo>
                  <a:pt x="26792" y="0"/>
                </a:lnTo>
              </a:path>
            </a:pathLst>
          </a:custGeom>
          <a:ln w="12699">
            <a:solidFill>
              <a:srgbClr val="6C6C6C"/>
            </a:solidFill>
          </a:ln>
        </p:spPr>
        <p:txBody>
          <a:bodyPr wrap="square" lIns="0" tIns="0" rIns="0" bIns="0" rtlCol="0"/>
          <a:lstStyle/>
          <a:p>
            <a:endParaRPr/>
          </a:p>
        </p:txBody>
      </p:sp>
      <p:sp>
        <p:nvSpPr>
          <p:cNvPr id="32" name="object 25">
            <a:extLst>
              <a:ext uri="{FF2B5EF4-FFF2-40B4-BE49-F238E27FC236}">
                <a16:creationId xmlns:a16="http://schemas.microsoft.com/office/drawing/2014/main" id="{208230BC-84D5-A0D3-9B10-DF9DF71635C8}"/>
              </a:ext>
            </a:extLst>
          </p:cNvPr>
          <p:cNvSpPr/>
          <p:nvPr/>
        </p:nvSpPr>
        <p:spPr>
          <a:xfrm>
            <a:off x="11319137" y="2925556"/>
            <a:ext cx="115907" cy="117908"/>
          </a:xfrm>
          <a:prstGeom prst="rect">
            <a:avLst/>
          </a:prstGeom>
          <a:blipFill>
            <a:blip r:embed="rId9" cstate="print"/>
            <a:stretch>
              <a:fillRect/>
            </a:stretch>
          </a:blipFill>
        </p:spPr>
        <p:txBody>
          <a:bodyPr wrap="square" lIns="0" tIns="0" rIns="0" bIns="0" rtlCol="0"/>
          <a:lstStyle/>
          <a:p>
            <a:endParaRPr/>
          </a:p>
        </p:txBody>
      </p:sp>
      <p:sp>
        <p:nvSpPr>
          <p:cNvPr id="33" name="object 26">
            <a:extLst>
              <a:ext uri="{FF2B5EF4-FFF2-40B4-BE49-F238E27FC236}">
                <a16:creationId xmlns:a16="http://schemas.microsoft.com/office/drawing/2014/main" id="{5C932B33-33DC-BE1D-BD91-911CC096B7B8}"/>
              </a:ext>
            </a:extLst>
          </p:cNvPr>
          <p:cNvSpPr/>
          <p:nvPr/>
        </p:nvSpPr>
        <p:spPr>
          <a:xfrm>
            <a:off x="6136549" y="4613606"/>
            <a:ext cx="1887220" cy="1635760"/>
          </a:xfrm>
          <a:custGeom>
            <a:avLst/>
            <a:gdLst/>
            <a:ahLst/>
            <a:cxnLst/>
            <a:rect l="l" t="t" r="r" b="b"/>
            <a:pathLst>
              <a:path w="1887220" h="1635760">
                <a:moveTo>
                  <a:pt x="0" y="0"/>
                </a:moveTo>
                <a:lnTo>
                  <a:pt x="1887223" y="0"/>
                </a:lnTo>
                <a:lnTo>
                  <a:pt x="1887223" y="1635719"/>
                </a:lnTo>
                <a:lnTo>
                  <a:pt x="0" y="1635719"/>
                </a:lnTo>
                <a:lnTo>
                  <a:pt x="0" y="0"/>
                </a:lnTo>
                <a:close/>
              </a:path>
            </a:pathLst>
          </a:custGeom>
          <a:ln w="6349">
            <a:solidFill>
              <a:srgbClr val="6C6C6C"/>
            </a:solidFill>
          </a:ln>
        </p:spPr>
        <p:txBody>
          <a:bodyPr wrap="square" lIns="0" tIns="0" rIns="0" bIns="0" rtlCol="0"/>
          <a:lstStyle/>
          <a:p>
            <a:endParaRPr/>
          </a:p>
        </p:txBody>
      </p:sp>
      <p:sp>
        <p:nvSpPr>
          <p:cNvPr id="36" name="object 27">
            <a:extLst>
              <a:ext uri="{FF2B5EF4-FFF2-40B4-BE49-F238E27FC236}">
                <a16:creationId xmlns:a16="http://schemas.microsoft.com/office/drawing/2014/main" id="{AD020520-3460-793C-90E1-FFF9AFFA60DD}"/>
              </a:ext>
            </a:extLst>
          </p:cNvPr>
          <p:cNvSpPr txBox="1"/>
          <p:nvPr/>
        </p:nvSpPr>
        <p:spPr>
          <a:xfrm>
            <a:off x="7194430" y="6352154"/>
            <a:ext cx="635000"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微软雅黑" panose="020B0503020204020204" pitchFamily="34" charset="-122"/>
                <a:cs typeface="微软雅黑" panose="020B0503020204020204" pitchFamily="34" charset="-122"/>
              </a:rPr>
              <a:t>数据层</a:t>
            </a:r>
            <a:endParaRPr sz="1600">
              <a:latin typeface="微软雅黑" panose="020B0503020204020204" pitchFamily="34" charset="-122"/>
              <a:cs typeface="微软雅黑" panose="020B0503020204020204" pitchFamily="34" charset="-122"/>
            </a:endParaRPr>
          </a:p>
        </p:txBody>
      </p:sp>
      <p:sp>
        <p:nvSpPr>
          <p:cNvPr id="39" name="object 28">
            <a:extLst>
              <a:ext uri="{FF2B5EF4-FFF2-40B4-BE49-F238E27FC236}">
                <a16:creationId xmlns:a16="http://schemas.microsoft.com/office/drawing/2014/main" id="{0900BFD3-0408-1E50-B96E-4B833EEF6EC7}"/>
              </a:ext>
            </a:extLst>
          </p:cNvPr>
          <p:cNvSpPr/>
          <p:nvPr/>
        </p:nvSpPr>
        <p:spPr>
          <a:xfrm>
            <a:off x="6330502" y="5237306"/>
            <a:ext cx="1440180" cy="106045"/>
          </a:xfrm>
          <a:custGeom>
            <a:avLst/>
            <a:gdLst/>
            <a:ahLst/>
            <a:cxnLst/>
            <a:rect l="l" t="t" r="r" b="b"/>
            <a:pathLst>
              <a:path w="1440179" h="106045">
                <a:moveTo>
                  <a:pt x="1439999" y="52920"/>
                </a:moveTo>
                <a:lnTo>
                  <a:pt x="1403293" y="69646"/>
                </a:lnTo>
                <a:lnTo>
                  <a:pt x="1341698" y="79629"/>
                </a:lnTo>
                <a:lnTo>
                  <a:pt x="1301081" y="84173"/>
                </a:lnTo>
                <a:lnTo>
                  <a:pt x="1254503" y="88376"/>
                </a:lnTo>
                <a:lnTo>
                  <a:pt x="1202404" y="92206"/>
                </a:lnTo>
                <a:lnTo>
                  <a:pt x="1145222" y="95629"/>
                </a:lnTo>
                <a:lnTo>
                  <a:pt x="1083397" y="98614"/>
                </a:lnTo>
                <a:lnTo>
                  <a:pt x="1017368" y="101129"/>
                </a:lnTo>
                <a:lnTo>
                  <a:pt x="947575" y="103142"/>
                </a:lnTo>
                <a:lnTo>
                  <a:pt x="874456" y="104619"/>
                </a:lnTo>
                <a:lnTo>
                  <a:pt x="798451" y="105529"/>
                </a:lnTo>
                <a:lnTo>
                  <a:pt x="719999" y="105840"/>
                </a:lnTo>
                <a:lnTo>
                  <a:pt x="641547" y="105529"/>
                </a:lnTo>
                <a:lnTo>
                  <a:pt x="565542" y="104619"/>
                </a:lnTo>
                <a:lnTo>
                  <a:pt x="492424" y="103142"/>
                </a:lnTo>
                <a:lnTo>
                  <a:pt x="422630" y="101129"/>
                </a:lnTo>
                <a:lnTo>
                  <a:pt x="356602" y="98614"/>
                </a:lnTo>
                <a:lnTo>
                  <a:pt x="294777" y="95629"/>
                </a:lnTo>
                <a:lnTo>
                  <a:pt x="237595" y="92206"/>
                </a:lnTo>
                <a:lnTo>
                  <a:pt x="185496" y="88376"/>
                </a:lnTo>
                <a:lnTo>
                  <a:pt x="138918" y="84173"/>
                </a:lnTo>
                <a:lnTo>
                  <a:pt x="98301" y="79629"/>
                </a:lnTo>
                <a:lnTo>
                  <a:pt x="36706" y="69646"/>
                </a:lnTo>
                <a:lnTo>
                  <a:pt x="0" y="52920"/>
                </a:lnTo>
                <a:lnTo>
                  <a:pt x="4224" y="47153"/>
                </a:lnTo>
                <a:lnTo>
                  <a:pt x="64083" y="31063"/>
                </a:lnTo>
                <a:lnTo>
                  <a:pt x="138918" y="21666"/>
                </a:lnTo>
                <a:lnTo>
                  <a:pt x="185496" y="17463"/>
                </a:lnTo>
                <a:lnTo>
                  <a:pt x="237595" y="13633"/>
                </a:lnTo>
                <a:lnTo>
                  <a:pt x="294777" y="10210"/>
                </a:lnTo>
                <a:lnTo>
                  <a:pt x="356602" y="7225"/>
                </a:lnTo>
                <a:lnTo>
                  <a:pt x="422630" y="4710"/>
                </a:lnTo>
                <a:lnTo>
                  <a:pt x="492424" y="2697"/>
                </a:lnTo>
                <a:lnTo>
                  <a:pt x="565542" y="1220"/>
                </a:lnTo>
                <a:lnTo>
                  <a:pt x="641547" y="310"/>
                </a:lnTo>
                <a:lnTo>
                  <a:pt x="719999" y="0"/>
                </a:lnTo>
                <a:lnTo>
                  <a:pt x="798451" y="310"/>
                </a:lnTo>
                <a:lnTo>
                  <a:pt x="874456" y="1220"/>
                </a:lnTo>
                <a:lnTo>
                  <a:pt x="947575" y="2697"/>
                </a:lnTo>
                <a:lnTo>
                  <a:pt x="1017368" y="4710"/>
                </a:lnTo>
                <a:lnTo>
                  <a:pt x="1083397" y="7225"/>
                </a:lnTo>
                <a:lnTo>
                  <a:pt x="1145222" y="10210"/>
                </a:lnTo>
                <a:lnTo>
                  <a:pt x="1202404" y="13633"/>
                </a:lnTo>
                <a:lnTo>
                  <a:pt x="1254503" y="17463"/>
                </a:lnTo>
                <a:lnTo>
                  <a:pt x="1301081" y="21666"/>
                </a:lnTo>
                <a:lnTo>
                  <a:pt x="1341698" y="26210"/>
                </a:lnTo>
                <a:lnTo>
                  <a:pt x="1403293" y="36193"/>
                </a:lnTo>
                <a:lnTo>
                  <a:pt x="1439999" y="52920"/>
                </a:lnTo>
                <a:close/>
              </a:path>
            </a:pathLst>
          </a:custGeom>
          <a:ln w="6349">
            <a:solidFill>
              <a:srgbClr val="6C6C6C"/>
            </a:solidFill>
          </a:ln>
        </p:spPr>
        <p:txBody>
          <a:bodyPr wrap="square" lIns="0" tIns="0" rIns="0" bIns="0" rtlCol="0"/>
          <a:lstStyle/>
          <a:p>
            <a:endParaRPr/>
          </a:p>
        </p:txBody>
      </p:sp>
      <p:sp>
        <p:nvSpPr>
          <p:cNvPr id="42" name="object 29">
            <a:extLst>
              <a:ext uri="{FF2B5EF4-FFF2-40B4-BE49-F238E27FC236}">
                <a16:creationId xmlns:a16="http://schemas.microsoft.com/office/drawing/2014/main" id="{BE40FA93-A174-10B3-9C67-12A2454D87A4}"/>
              </a:ext>
            </a:extLst>
          </p:cNvPr>
          <p:cNvSpPr/>
          <p:nvPr/>
        </p:nvSpPr>
        <p:spPr>
          <a:xfrm>
            <a:off x="6330502" y="5290226"/>
            <a:ext cx="1440180" cy="370840"/>
          </a:xfrm>
          <a:custGeom>
            <a:avLst/>
            <a:gdLst/>
            <a:ahLst/>
            <a:cxnLst/>
            <a:rect l="l" t="t" r="r" b="b"/>
            <a:pathLst>
              <a:path w="1440179" h="370839">
                <a:moveTo>
                  <a:pt x="1439999" y="317522"/>
                </a:moveTo>
                <a:lnTo>
                  <a:pt x="1403293" y="334249"/>
                </a:lnTo>
                <a:lnTo>
                  <a:pt x="1341698" y="344232"/>
                </a:lnTo>
                <a:lnTo>
                  <a:pt x="1301081" y="348776"/>
                </a:lnTo>
                <a:lnTo>
                  <a:pt x="1254503" y="352979"/>
                </a:lnTo>
                <a:lnTo>
                  <a:pt x="1202404" y="356808"/>
                </a:lnTo>
                <a:lnTo>
                  <a:pt x="1145222" y="360232"/>
                </a:lnTo>
                <a:lnTo>
                  <a:pt x="1083397" y="363217"/>
                </a:lnTo>
                <a:lnTo>
                  <a:pt x="1017368" y="365732"/>
                </a:lnTo>
                <a:lnTo>
                  <a:pt x="947575" y="367744"/>
                </a:lnTo>
                <a:lnTo>
                  <a:pt x="874456" y="369222"/>
                </a:lnTo>
                <a:lnTo>
                  <a:pt x="798451" y="370132"/>
                </a:lnTo>
                <a:lnTo>
                  <a:pt x="719999" y="370442"/>
                </a:lnTo>
                <a:lnTo>
                  <a:pt x="641547" y="370132"/>
                </a:lnTo>
                <a:lnTo>
                  <a:pt x="565542" y="369222"/>
                </a:lnTo>
                <a:lnTo>
                  <a:pt x="492424" y="367744"/>
                </a:lnTo>
                <a:lnTo>
                  <a:pt x="422630" y="365732"/>
                </a:lnTo>
                <a:lnTo>
                  <a:pt x="356602" y="363217"/>
                </a:lnTo>
                <a:lnTo>
                  <a:pt x="294777" y="360232"/>
                </a:lnTo>
                <a:lnTo>
                  <a:pt x="237595" y="356808"/>
                </a:lnTo>
                <a:lnTo>
                  <a:pt x="185496" y="352979"/>
                </a:lnTo>
                <a:lnTo>
                  <a:pt x="138918" y="348776"/>
                </a:lnTo>
                <a:lnTo>
                  <a:pt x="98301" y="344232"/>
                </a:lnTo>
                <a:lnTo>
                  <a:pt x="36706" y="334249"/>
                </a:lnTo>
                <a:lnTo>
                  <a:pt x="0" y="317522"/>
                </a:lnTo>
                <a:lnTo>
                  <a:pt x="0" y="0"/>
                </a:lnTo>
              </a:path>
            </a:pathLst>
          </a:custGeom>
          <a:ln w="6349">
            <a:solidFill>
              <a:srgbClr val="6C6C6C"/>
            </a:solidFill>
          </a:ln>
        </p:spPr>
        <p:txBody>
          <a:bodyPr wrap="square" lIns="0" tIns="0" rIns="0" bIns="0" rtlCol="0"/>
          <a:lstStyle/>
          <a:p>
            <a:endParaRPr/>
          </a:p>
        </p:txBody>
      </p:sp>
      <p:sp>
        <p:nvSpPr>
          <p:cNvPr id="43" name="object 30">
            <a:extLst>
              <a:ext uri="{FF2B5EF4-FFF2-40B4-BE49-F238E27FC236}">
                <a16:creationId xmlns:a16="http://schemas.microsoft.com/office/drawing/2014/main" id="{D43D2D87-B311-830A-8D97-2464EA771107}"/>
              </a:ext>
            </a:extLst>
          </p:cNvPr>
          <p:cNvSpPr txBox="1"/>
          <p:nvPr/>
        </p:nvSpPr>
        <p:spPr>
          <a:xfrm>
            <a:off x="6513470" y="5340828"/>
            <a:ext cx="1079500"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Arial" panose="020B0604020202020204"/>
                <a:cs typeface="Arial" panose="020B0604020202020204"/>
              </a:rPr>
              <a:t>DBMS</a:t>
            </a:r>
            <a:r>
              <a:rPr sz="1600" spc="-60" dirty="0">
                <a:latin typeface="Arial" panose="020B0604020202020204"/>
                <a:cs typeface="Arial" panose="020B0604020202020204"/>
              </a:rPr>
              <a:t> </a:t>
            </a:r>
            <a:r>
              <a:rPr sz="1600" dirty="0">
                <a:latin typeface="微软雅黑" panose="020B0503020204020204" pitchFamily="34" charset="-122"/>
                <a:cs typeface="微软雅黑" panose="020B0503020204020204" pitchFamily="34" charset="-122"/>
              </a:rPr>
              <a:t>执行</a:t>
            </a:r>
            <a:endParaRPr sz="1600">
              <a:latin typeface="微软雅黑" panose="020B0503020204020204" pitchFamily="34" charset="-122"/>
              <a:cs typeface="微软雅黑" panose="020B0503020204020204" pitchFamily="34" charset="-122"/>
            </a:endParaRPr>
          </a:p>
        </p:txBody>
      </p:sp>
      <p:sp>
        <p:nvSpPr>
          <p:cNvPr id="44" name="object 31">
            <a:extLst>
              <a:ext uri="{FF2B5EF4-FFF2-40B4-BE49-F238E27FC236}">
                <a16:creationId xmlns:a16="http://schemas.microsoft.com/office/drawing/2014/main" id="{31AF49B8-76DB-17A6-FEF9-87411B42D223}"/>
              </a:ext>
            </a:extLst>
          </p:cNvPr>
          <p:cNvSpPr txBox="1"/>
          <p:nvPr/>
        </p:nvSpPr>
        <p:spPr>
          <a:xfrm>
            <a:off x="6329820" y="4708277"/>
            <a:ext cx="1440180" cy="330835"/>
          </a:xfrm>
          <a:prstGeom prst="rect">
            <a:avLst/>
          </a:prstGeom>
          <a:ln w="6349">
            <a:solidFill>
              <a:srgbClr val="000000"/>
            </a:solidFill>
          </a:ln>
        </p:spPr>
        <p:txBody>
          <a:bodyPr vert="horz" wrap="square" lIns="0" tIns="43180" rIns="0" bIns="0" rtlCol="0">
            <a:spAutoFit/>
          </a:bodyPr>
          <a:lstStyle/>
          <a:p>
            <a:pPr marL="109855">
              <a:lnSpc>
                <a:spcPct val="100000"/>
              </a:lnSpc>
              <a:spcBef>
                <a:spcPts val="340"/>
              </a:spcBef>
            </a:pPr>
            <a:r>
              <a:rPr sz="1600" spc="-5" dirty="0">
                <a:latin typeface="Arial" panose="020B0604020202020204"/>
                <a:cs typeface="Arial" panose="020B0604020202020204"/>
              </a:rPr>
              <a:t>SQL</a:t>
            </a:r>
            <a:r>
              <a:rPr sz="1600" dirty="0">
                <a:latin typeface="微软雅黑" panose="020B0503020204020204" pitchFamily="34" charset="-122"/>
                <a:cs typeface="微软雅黑" panose="020B0503020204020204" pitchFamily="34" charset="-122"/>
              </a:rPr>
              <a:t>请求开始</a:t>
            </a:r>
            <a:endParaRPr sz="1600">
              <a:latin typeface="微软雅黑" panose="020B0503020204020204" pitchFamily="34" charset="-122"/>
              <a:cs typeface="微软雅黑" panose="020B0503020204020204" pitchFamily="34" charset="-122"/>
            </a:endParaRPr>
          </a:p>
        </p:txBody>
      </p:sp>
      <p:sp>
        <p:nvSpPr>
          <p:cNvPr id="45" name="object 32">
            <a:extLst>
              <a:ext uri="{FF2B5EF4-FFF2-40B4-BE49-F238E27FC236}">
                <a16:creationId xmlns:a16="http://schemas.microsoft.com/office/drawing/2014/main" id="{1E4FEE85-2BF0-F911-F381-37103D8B91AB}"/>
              </a:ext>
            </a:extLst>
          </p:cNvPr>
          <p:cNvSpPr txBox="1"/>
          <p:nvPr/>
        </p:nvSpPr>
        <p:spPr>
          <a:xfrm>
            <a:off x="6329820" y="5822671"/>
            <a:ext cx="1440180" cy="330835"/>
          </a:xfrm>
          <a:prstGeom prst="rect">
            <a:avLst/>
          </a:prstGeom>
          <a:ln w="6349">
            <a:solidFill>
              <a:srgbClr val="000000"/>
            </a:solidFill>
          </a:ln>
        </p:spPr>
        <p:txBody>
          <a:bodyPr vert="horz" wrap="square" lIns="0" tIns="43180" rIns="0" bIns="0" rtlCol="0">
            <a:spAutoFit/>
          </a:bodyPr>
          <a:lstStyle/>
          <a:p>
            <a:pPr marL="114935">
              <a:lnSpc>
                <a:spcPct val="100000"/>
              </a:lnSpc>
              <a:spcBef>
                <a:spcPts val="340"/>
              </a:spcBef>
            </a:pPr>
            <a:r>
              <a:rPr sz="1600" spc="-5" dirty="0">
                <a:latin typeface="Arial" panose="020B0604020202020204"/>
                <a:cs typeface="Arial" panose="020B0604020202020204"/>
              </a:rPr>
              <a:t>SQL</a:t>
            </a:r>
            <a:r>
              <a:rPr sz="1600" dirty="0">
                <a:latin typeface="微软雅黑" panose="020B0503020204020204" pitchFamily="34" charset="-122"/>
                <a:cs typeface="微软雅黑" panose="020B0503020204020204" pitchFamily="34" charset="-122"/>
              </a:rPr>
              <a:t>请求结束</a:t>
            </a:r>
            <a:endParaRPr sz="1600">
              <a:latin typeface="微软雅黑" panose="020B0503020204020204" pitchFamily="34" charset="-122"/>
              <a:cs typeface="微软雅黑" panose="020B0503020204020204" pitchFamily="34" charset="-122"/>
            </a:endParaRPr>
          </a:p>
        </p:txBody>
      </p:sp>
      <p:sp>
        <p:nvSpPr>
          <p:cNvPr id="46" name="object 33">
            <a:extLst>
              <a:ext uri="{FF2B5EF4-FFF2-40B4-BE49-F238E27FC236}">
                <a16:creationId xmlns:a16="http://schemas.microsoft.com/office/drawing/2014/main" id="{4A3C5A74-04F1-6950-583A-70C53FFB45B5}"/>
              </a:ext>
            </a:extLst>
          </p:cNvPr>
          <p:cNvSpPr/>
          <p:nvPr/>
        </p:nvSpPr>
        <p:spPr>
          <a:xfrm>
            <a:off x="6990024" y="5032169"/>
            <a:ext cx="117892" cy="204787"/>
          </a:xfrm>
          <a:prstGeom prst="rect">
            <a:avLst/>
          </a:prstGeom>
          <a:blipFill>
            <a:blip r:embed="rId10" cstate="print"/>
            <a:stretch>
              <a:fillRect/>
            </a:stretch>
          </a:blipFill>
        </p:spPr>
        <p:txBody>
          <a:bodyPr wrap="square" lIns="0" tIns="0" rIns="0" bIns="0" rtlCol="0"/>
          <a:lstStyle/>
          <a:p>
            <a:endParaRPr/>
          </a:p>
        </p:txBody>
      </p:sp>
      <p:sp>
        <p:nvSpPr>
          <p:cNvPr id="47" name="object 34">
            <a:extLst>
              <a:ext uri="{FF2B5EF4-FFF2-40B4-BE49-F238E27FC236}">
                <a16:creationId xmlns:a16="http://schemas.microsoft.com/office/drawing/2014/main" id="{5B9E2163-54CB-4EEF-9E04-6F42B474D87D}"/>
              </a:ext>
            </a:extLst>
          </p:cNvPr>
          <p:cNvSpPr/>
          <p:nvPr/>
        </p:nvSpPr>
        <p:spPr>
          <a:xfrm>
            <a:off x="6992146" y="5654318"/>
            <a:ext cx="117902" cy="168274"/>
          </a:xfrm>
          <a:prstGeom prst="rect">
            <a:avLst/>
          </a:prstGeom>
          <a:blipFill>
            <a:blip r:embed="rId11" cstate="print"/>
            <a:stretch>
              <a:fillRect/>
            </a:stretch>
          </a:blipFill>
        </p:spPr>
        <p:txBody>
          <a:bodyPr wrap="square" lIns="0" tIns="0" rIns="0" bIns="0" rtlCol="0"/>
          <a:lstStyle/>
          <a:p>
            <a:endParaRPr/>
          </a:p>
        </p:txBody>
      </p:sp>
      <p:sp>
        <p:nvSpPr>
          <p:cNvPr id="48" name="object 35">
            <a:extLst>
              <a:ext uri="{FF2B5EF4-FFF2-40B4-BE49-F238E27FC236}">
                <a16:creationId xmlns:a16="http://schemas.microsoft.com/office/drawing/2014/main" id="{DC1888B3-FBC2-A930-0216-6EA6DDC99671}"/>
              </a:ext>
            </a:extLst>
          </p:cNvPr>
          <p:cNvSpPr/>
          <p:nvPr/>
        </p:nvSpPr>
        <p:spPr>
          <a:xfrm>
            <a:off x="7792616" y="4873398"/>
            <a:ext cx="2012950" cy="514984"/>
          </a:xfrm>
          <a:custGeom>
            <a:avLst/>
            <a:gdLst/>
            <a:ahLst/>
            <a:cxnLst/>
            <a:rect l="l" t="t" r="r" b="b"/>
            <a:pathLst>
              <a:path w="2012950" h="514985">
                <a:moveTo>
                  <a:pt x="2012940" y="514929"/>
                </a:moveTo>
                <a:lnTo>
                  <a:pt x="1474910" y="514929"/>
                </a:lnTo>
                <a:lnTo>
                  <a:pt x="1474910" y="0"/>
                </a:lnTo>
                <a:lnTo>
                  <a:pt x="0" y="0"/>
                </a:lnTo>
              </a:path>
            </a:pathLst>
          </a:custGeom>
          <a:ln w="12699">
            <a:solidFill>
              <a:srgbClr val="6C6C6C"/>
            </a:solidFill>
          </a:ln>
        </p:spPr>
        <p:txBody>
          <a:bodyPr wrap="square" lIns="0" tIns="0" rIns="0" bIns="0" rtlCol="0"/>
          <a:lstStyle/>
          <a:p>
            <a:endParaRPr/>
          </a:p>
        </p:txBody>
      </p:sp>
      <p:sp>
        <p:nvSpPr>
          <p:cNvPr id="49" name="object 36">
            <a:extLst>
              <a:ext uri="{FF2B5EF4-FFF2-40B4-BE49-F238E27FC236}">
                <a16:creationId xmlns:a16="http://schemas.microsoft.com/office/drawing/2014/main" id="{5CF953D6-515A-42F0-BAFC-B51FB3A7DA94}"/>
              </a:ext>
            </a:extLst>
          </p:cNvPr>
          <p:cNvSpPr/>
          <p:nvPr/>
        </p:nvSpPr>
        <p:spPr>
          <a:xfrm>
            <a:off x="7767411" y="4814444"/>
            <a:ext cx="115909" cy="117908"/>
          </a:xfrm>
          <a:prstGeom prst="rect">
            <a:avLst/>
          </a:prstGeom>
          <a:blipFill>
            <a:blip r:embed="rId12" cstate="print"/>
            <a:stretch>
              <a:fillRect/>
            </a:stretch>
          </a:blipFill>
        </p:spPr>
        <p:txBody>
          <a:bodyPr wrap="square" lIns="0" tIns="0" rIns="0" bIns="0" rtlCol="0"/>
          <a:lstStyle/>
          <a:p>
            <a:endParaRPr/>
          </a:p>
        </p:txBody>
      </p:sp>
      <p:sp>
        <p:nvSpPr>
          <p:cNvPr id="50" name="object 37">
            <a:extLst>
              <a:ext uri="{FF2B5EF4-FFF2-40B4-BE49-F238E27FC236}">
                <a16:creationId xmlns:a16="http://schemas.microsoft.com/office/drawing/2014/main" id="{AE6BA2AE-91C9-F91E-456C-6A0B2A54B144}"/>
              </a:ext>
            </a:extLst>
          </p:cNvPr>
          <p:cNvSpPr txBox="1"/>
          <p:nvPr/>
        </p:nvSpPr>
        <p:spPr>
          <a:xfrm>
            <a:off x="8100872" y="4912936"/>
            <a:ext cx="10922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微软雅黑" panose="020B0503020204020204" pitchFamily="34" charset="-122"/>
                <a:cs typeface="微软雅黑" panose="020B0503020204020204" pitchFamily="34" charset="-122"/>
              </a:rPr>
              <a:t>数据操作请求</a:t>
            </a:r>
            <a:endParaRPr sz="1400">
              <a:latin typeface="微软雅黑" panose="020B0503020204020204" pitchFamily="34" charset="-122"/>
              <a:cs typeface="微软雅黑" panose="020B0503020204020204" pitchFamily="34" charset="-122"/>
            </a:endParaRPr>
          </a:p>
        </p:txBody>
      </p:sp>
      <p:sp>
        <p:nvSpPr>
          <p:cNvPr id="51" name="object 38">
            <a:extLst>
              <a:ext uri="{FF2B5EF4-FFF2-40B4-BE49-F238E27FC236}">
                <a16:creationId xmlns:a16="http://schemas.microsoft.com/office/drawing/2014/main" id="{A164024F-5CD3-DEC6-4945-3B68CA507582}"/>
              </a:ext>
            </a:extLst>
          </p:cNvPr>
          <p:cNvSpPr/>
          <p:nvPr/>
        </p:nvSpPr>
        <p:spPr>
          <a:xfrm>
            <a:off x="7772228" y="5522656"/>
            <a:ext cx="2008505" cy="465455"/>
          </a:xfrm>
          <a:custGeom>
            <a:avLst/>
            <a:gdLst/>
            <a:ahLst/>
            <a:cxnLst/>
            <a:rect l="l" t="t" r="r" b="b"/>
            <a:pathLst>
              <a:path w="2008504" h="465454">
                <a:moveTo>
                  <a:pt x="0" y="465137"/>
                </a:moveTo>
                <a:lnTo>
                  <a:pt x="1497805" y="465137"/>
                </a:lnTo>
                <a:lnTo>
                  <a:pt x="1497805" y="0"/>
                </a:lnTo>
                <a:lnTo>
                  <a:pt x="2008382" y="0"/>
                </a:lnTo>
              </a:path>
            </a:pathLst>
          </a:custGeom>
          <a:ln w="12699">
            <a:solidFill>
              <a:srgbClr val="6C6C6C"/>
            </a:solidFill>
          </a:ln>
        </p:spPr>
        <p:txBody>
          <a:bodyPr wrap="square" lIns="0" tIns="0" rIns="0" bIns="0" rtlCol="0"/>
          <a:lstStyle/>
          <a:p>
            <a:endParaRPr/>
          </a:p>
        </p:txBody>
      </p:sp>
      <p:sp>
        <p:nvSpPr>
          <p:cNvPr id="52" name="object 39">
            <a:extLst>
              <a:ext uri="{FF2B5EF4-FFF2-40B4-BE49-F238E27FC236}">
                <a16:creationId xmlns:a16="http://schemas.microsoft.com/office/drawing/2014/main" id="{A0C15550-12E7-E6BB-535A-252D5F5B9EA5}"/>
              </a:ext>
            </a:extLst>
          </p:cNvPr>
          <p:cNvSpPr/>
          <p:nvPr/>
        </p:nvSpPr>
        <p:spPr>
          <a:xfrm>
            <a:off x="9689908" y="5463701"/>
            <a:ext cx="115907" cy="117908"/>
          </a:xfrm>
          <a:prstGeom prst="rect">
            <a:avLst/>
          </a:prstGeom>
          <a:blipFill>
            <a:blip r:embed="rId13" cstate="print"/>
            <a:stretch>
              <a:fillRect/>
            </a:stretch>
          </a:blipFill>
        </p:spPr>
        <p:txBody>
          <a:bodyPr wrap="square" lIns="0" tIns="0" rIns="0" bIns="0" rtlCol="0"/>
          <a:lstStyle/>
          <a:p>
            <a:endParaRPr/>
          </a:p>
        </p:txBody>
      </p:sp>
      <p:sp>
        <p:nvSpPr>
          <p:cNvPr id="53" name="object 40">
            <a:extLst>
              <a:ext uri="{FF2B5EF4-FFF2-40B4-BE49-F238E27FC236}">
                <a16:creationId xmlns:a16="http://schemas.microsoft.com/office/drawing/2014/main" id="{23068B40-1CDA-1BB3-D3FC-192C8BA4F993}"/>
              </a:ext>
            </a:extLst>
          </p:cNvPr>
          <p:cNvSpPr txBox="1"/>
          <p:nvPr/>
        </p:nvSpPr>
        <p:spPr>
          <a:xfrm>
            <a:off x="8080096" y="6008280"/>
            <a:ext cx="10922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微软雅黑" panose="020B0503020204020204" pitchFamily="34" charset="-122"/>
                <a:cs typeface="微软雅黑" panose="020B0503020204020204" pitchFamily="34" charset="-122"/>
              </a:rPr>
              <a:t>数据操作结果</a:t>
            </a:r>
            <a:endParaRPr sz="1400">
              <a:latin typeface="微软雅黑" panose="020B0503020204020204" pitchFamily="34" charset="-122"/>
              <a:cs typeface="微软雅黑" panose="020B0503020204020204" pitchFamily="34" charset="-122"/>
            </a:endParaRPr>
          </a:p>
        </p:txBody>
      </p:sp>
      <p:sp>
        <p:nvSpPr>
          <p:cNvPr id="54" name="object 41">
            <a:extLst>
              <a:ext uri="{FF2B5EF4-FFF2-40B4-BE49-F238E27FC236}">
                <a16:creationId xmlns:a16="http://schemas.microsoft.com/office/drawing/2014/main" id="{473C1F2E-58C1-E9C0-D452-E9F2AA0E6F62}"/>
              </a:ext>
            </a:extLst>
          </p:cNvPr>
          <p:cNvSpPr txBox="1"/>
          <p:nvPr/>
        </p:nvSpPr>
        <p:spPr>
          <a:xfrm>
            <a:off x="9807475" y="4743664"/>
            <a:ext cx="1512570" cy="330835"/>
          </a:xfrm>
          <a:prstGeom prst="rect">
            <a:avLst/>
          </a:prstGeom>
          <a:ln w="6349">
            <a:solidFill>
              <a:srgbClr val="000000"/>
            </a:solidFill>
          </a:ln>
        </p:spPr>
        <p:txBody>
          <a:bodyPr vert="horz" wrap="square" lIns="0" tIns="43180" rIns="0" bIns="0" rtlCol="0">
            <a:spAutoFit/>
          </a:bodyPr>
          <a:lstStyle/>
          <a:p>
            <a:pPr marL="148590">
              <a:lnSpc>
                <a:spcPct val="100000"/>
              </a:lnSpc>
              <a:spcBef>
                <a:spcPts val="340"/>
              </a:spcBef>
            </a:pPr>
            <a:r>
              <a:rPr sz="1600" dirty="0">
                <a:latin typeface="微软雅黑" panose="020B0503020204020204" pitchFamily="34" charset="-122"/>
                <a:cs typeface="微软雅黑" panose="020B0503020204020204" pitchFamily="34" charset="-122"/>
              </a:rPr>
              <a:t>业务处理开始</a:t>
            </a:r>
            <a:endParaRPr sz="1600">
              <a:latin typeface="微软雅黑" panose="020B0503020204020204" pitchFamily="34" charset="-122"/>
              <a:cs typeface="微软雅黑" panose="020B0503020204020204" pitchFamily="34" charset="-122"/>
            </a:endParaRPr>
          </a:p>
        </p:txBody>
      </p:sp>
      <p:sp>
        <p:nvSpPr>
          <p:cNvPr id="55" name="object 42">
            <a:extLst>
              <a:ext uri="{FF2B5EF4-FFF2-40B4-BE49-F238E27FC236}">
                <a16:creationId xmlns:a16="http://schemas.microsoft.com/office/drawing/2014/main" id="{A82A3F67-FDF5-9361-59E3-6B1924673CC1}"/>
              </a:ext>
            </a:extLst>
          </p:cNvPr>
          <p:cNvSpPr txBox="1"/>
          <p:nvPr/>
        </p:nvSpPr>
        <p:spPr>
          <a:xfrm>
            <a:off x="9805556" y="5280939"/>
            <a:ext cx="1512570" cy="330835"/>
          </a:xfrm>
          <a:prstGeom prst="rect">
            <a:avLst/>
          </a:prstGeom>
          <a:ln w="6349">
            <a:solidFill>
              <a:srgbClr val="000000"/>
            </a:solidFill>
          </a:ln>
        </p:spPr>
        <p:txBody>
          <a:bodyPr vert="horz" wrap="square" lIns="0" tIns="43180" rIns="0" bIns="0" rtlCol="0">
            <a:spAutoFit/>
          </a:bodyPr>
          <a:lstStyle/>
          <a:p>
            <a:pPr marL="149225">
              <a:lnSpc>
                <a:spcPct val="100000"/>
              </a:lnSpc>
              <a:spcBef>
                <a:spcPts val="340"/>
              </a:spcBef>
            </a:pPr>
            <a:r>
              <a:rPr sz="1600" dirty="0">
                <a:latin typeface="微软雅黑" panose="020B0503020204020204" pitchFamily="34" charset="-122"/>
                <a:cs typeface="微软雅黑" panose="020B0503020204020204" pitchFamily="34" charset="-122"/>
              </a:rPr>
              <a:t>数据存取请求</a:t>
            </a:r>
            <a:endParaRPr sz="1600">
              <a:latin typeface="微软雅黑" panose="020B0503020204020204" pitchFamily="34" charset="-122"/>
              <a:cs typeface="微软雅黑" panose="020B0503020204020204" pitchFamily="34" charset="-122"/>
            </a:endParaRPr>
          </a:p>
        </p:txBody>
      </p:sp>
      <p:sp>
        <p:nvSpPr>
          <p:cNvPr id="56" name="object 43">
            <a:extLst>
              <a:ext uri="{FF2B5EF4-FFF2-40B4-BE49-F238E27FC236}">
                <a16:creationId xmlns:a16="http://schemas.microsoft.com/office/drawing/2014/main" id="{C527190A-5D77-8FE6-F061-4BE3860EBD43}"/>
              </a:ext>
            </a:extLst>
          </p:cNvPr>
          <p:cNvSpPr txBox="1"/>
          <p:nvPr/>
        </p:nvSpPr>
        <p:spPr>
          <a:xfrm>
            <a:off x="9805557" y="5819764"/>
            <a:ext cx="1512570" cy="330835"/>
          </a:xfrm>
          <a:prstGeom prst="rect">
            <a:avLst/>
          </a:prstGeom>
          <a:ln w="6349">
            <a:solidFill>
              <a:srgbClr val="000000"/>
            </a:solidFill>
          </a:ln>
        </p:spPr>
        <p:txBody>
          <a:bodyPr vert="horz" wrap="square" lIns="0" tIns="43180" rIns="0" bIns="0" rtlCol="0">
            <a:spAutoFit/>
          </a:bodyPr>
          <a:lstStyle/>
          <a:p>
            <a:pPr marL="149225">
              <a:lnSpc>
                <a:spcPct val="100000"/>
              </a:lnSpc>
              <a:spcBef>
                <a:spcPts val="340"/>
              </a:spcBef>
            </a:pPr>
            <a:r>
              <a:rPr sz="1600" dirty="0">
                <a:latin typeface="微软雅黑" panose="020B0503020204020204" pitchFamily="34" charset="-122"/>
                <a:cs typeface="微软雅黑" panose="020B0503020204020204" pitchFamily="34" charset="-122"/>
              </a:rPr>
              <a:t>业务处理结束</a:t>
            </a:r>
            <a:endParaRPr sz="1600">
              <a:latin typeface="微软雅黑" panose="020B0503020204020204" pitchFamily="34" charset="-122"/>
              <a:cs typeface="微软雅黑" panose="020B0503020204020204" pitchFamily="34" charset="-122"/>
            </a:endParaRPr>
          </a:p>
        </p:txBody>
      </p:sp>
      <p:sp>
        <p:nvSpPr>
          <p:cNvPr id="57" name="object 44">
            <a:extLst>
              <a:ext uri="{FF2B5EF4-FFF2-40B4-BE49-F238E27FC236}">
                <a16:creationId xmlns:a16="http://schemas.microsoft.com/office/drawing/2014/main" id="{542C151A-DE8E-DF58-0FEF-436E6ABF8DD9}"/>
              </a:ext>
            </a:extLst>
          </p:cNvPr>
          <p:cNvSpPr/>
          <p:nvPr/>
        </p:nvSpPr>
        <p:spPr>
          <a:xfrm>
            <a:off x="10503349" y="5067556"/>
            <a:ext cx="117905" cy="213382"/>
          </a:xfrm>
          <a:prstGeom prst="rect">
            <a:avLst/>
          </a:prstGeom>
          <a:blipFill>
            <a:blip r:embed="rId14" cstate="print"/>
            <a:stretch>
              <a:fillRect/>
            </a:stretch>
          </a:blipFill>
        </p:spPr>
        <p:txBody>
          <a:bodyPr wrap="square" lIns="0" tIns="0" rIns="0" bIns="0" rtlCol="0"/>
          <a:lstStyle/>
          <a:p>
            <a:endParaRPr/>
          </a:p>
        </p:txBody>
      </p:sp>
      <p:sp>
        <p:nvSpPr>
          <p:cNvPr id="58" name="object 45">
            <a:extLst>
              <a:ext uri="{FF2B5EF4-FFF2-40B4-BE49-F238E27FC236}">
                <a16:creationId xmlns:a16="http://schemas.microsoft.com/office/drawing/2014/main" id="{A0828578-5ABE-06E2-01C6-01CA78063769}"/>
              </a:ext>
            </a:extLst>
          </p:cNvPr>
          <p:cNvSpPr/>
          <p:nvPr/>
        </p:nvSpPr>
        <p:spPr>
          <a:xfrm>
            <a:off x="10502600" y="5611181"/>
            <a:ext cx="117909" cy="208583"/>
          </a:xfrm>
          <a:prstGeom prst="rect">
            <a:avLst/>
          </a:prstGeom>
          <a:blipFill>
            <a:blip r:embed="rId15" cstate="print"/>
            <a:stretch>
              <a:fillRect/>
            </a:stretch>
          </a:blipFill>
        </p:spPr>
        <p:txBody>
          <a:bodyPr wrap="square" lIns="0" tIns="0" rIns="0" bIns="0" rtlCol="0"/>
          <a:lstStyle/>
          <a:p>
            <a:endParaRPr/>
          </a:p>
        </p:txBody>
      </p:sp>
      <p:sp>
        <p:nvSpPr>
          <p:cNvPr id="59" name="object 46">
            <a:extLst>
              <a:ext uri="{FF2B5EF4-FFF2-40B4-BE49-F238E27FC236}">
                <a16:creationId xmlns:a16="http://schemas.microsoft.com/office/drawing/2014/main" id="{D40AB4B2-B3DF-E558-EADF-EACE04BE0283}"/>
              </a:ext>
            </a:extLst>
          </p:cNvPr>
          <p:cNvSpPr txBox="1"/>
          <p:nvPr/>
        </p:nvSpPr>
        <p:spPr>
          <a:xfrm>
            <a:off x="9931129" y="6284801"/>
            <a:ext cx="1244600"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微软雅黑" panose="020B0503020204020204" pitchFamily="34" charset="-122"/>
                <a:cs typeface="微软雅黑" panose="020B0503020204020204" pitchFamily="34" charset="-122"/>
              </a:rPr>
              <a:t>数据存取程序</a:t>
            </a:r>
            <a:endParaRPr sz="1600">
              <a:latin typeface="微软雅黑" panose="020B0503020204020204" pitchFamily="34" charset="-122"/>
              <a:cs typeface="微软雅黑" panose="020B0503020204020204" pitchFamily="34" charset="-122"/>
            </a:endParaRPr>
          </a:p>
        </p:txBody>
      </p:sp>
      <p:sp>
        <p:nvSpPr>
          <p:cNvPr id="60" name="object 47">
            <a:extLst>
              <a:ext uri="{FF2B5EF4-FFF2-40B4-BE49-F238E27FC236}">
                <a16:creationId xmlns:a16="http://schemas.microsoft.com/office/drawing/2014/main" id="{A0EA36F8-F094-27A5-3FE2-D02FAC876BE4}"/>
              </a:ext>
            </a:extLst>
          </p:cNvPr>
          <p:cNvSpPr/>
          <p:nvPr/>
        </p:nvSpPr>
        <p:spPr>
          <a:xfrm>
            <a:off x="5964915" y="1959515"/>
            <a:ext cx="5678170" cy="2290445"/>
          </a:xfrm>
          <a:custGeom>
            <a:avLst/>
            <a:gdLst/>
            <a:ahLst/>
            <a:cxnLst/>
            <a:rect l="l" t="t" r="r" b="b"/>
            <a:pathLst>
              <a:path w="5678170" h="2290445">
                <a:moveTo>
                  <a:pt x="0" y="266236"/>
                </a:moveTo>
                <a:lnTo>
                  <a:pt x="4289" y="218379"/>
                </a:lnTo>
                <a:lnTo>
                  <a:pt x="16656" y="173337"/>
                </a:lnTo>
                <a:lnTo>
                  <a:pt x="36348" y="131861"/>
                </a:lnTo>
                <a:lnTo>
                  <a:pt x="62615" y="94703"/>
                </a:lnTo>
                <a:lnTo>
                  <a:pt x="94703" y="62615"/>
                </a:lnTo>
                <a:lnTo>
                  <a:pt x="131861" y="36348"/>
                </a:lnTo>
                <a:lnTo>
                  <a:pt x="173337" y="16656"/>
                </a:lnTo>
                <a:lnTo>
                  <a:pt x="218379" y="4289"/>
                </a:lnTo>
                <a:lnTo>
                  <a:pt x="266236" y="0"/>
                </a:lnTo>
                <a:lnTo>
                  <a:pt x="5411586" y="0"/>
                </a:lnTo>
                <a:lnTo>
                  <a:pt x="5459443" y="4289"/>
                </a:lnTo>
                <a:lnTo>
                  <a:pt x="5504485" y="16656"/>
                </a:lnTo>
                <a:lnTo>
                  <a:pt x="5545961" y="36348"/>
                </a:lnTo>
                <a:lnTo>
                  <a:pt x="5583120" y="62615"/>
                </a:lnTo>
                <a:lnTo>
                  <a:pt x="5615208" y="94703"/>
                </a:lnTo>
                <a:lnTo>
                  <a:pt x="5641474" y="131861"/>
                </a:lnTo>
                <a:lnTo>
                  <a:pt x="5661167" y="173337"/>
                </a:lnTo>
                <a:lnTo>
                  <a:pt x="5673534" y="218379"/>
                </a:lnTo>
                <a:lnTo>
                  <a:pt x="5677823" y="266236"/>
                </a:lnTo>
                <a:lnTo>
                  <a:pt x="5677823" y="2023772"/>
                </a:lnTo>
                <a:lnTo>
                  <a:pt x="5673534" y="2071628"/>
                </a:lnTo>
                <a:lnTo>
                  <a:pt x="5661167" y="2116670"/>
                </a:lnTo>
                <a:lnTo>
                  <a:pt x="5641474" y="2158146"/>
                </a:lnTo>
                <a:lnTo>
                  <a:pt x="5615208" y="2195304"/>
                </a:lnTo>
                <a:lnTo>
                  <a:pt x="5583120" y="2227392"/>
                </a:lnTo>
                <a:lnTo>
                  <a:pt x="5545961" y="2253659"/>
                </a:lnTo>
                <a:lnTo>
                  <a:pt x="5504485" y="2273351"/>
                </a:lnTo>
                <a:lnTo>
                  <a:pt x="5459443" y="2285718"/>
                </a:lnTo>
                <a:lnTo>
                  <a:pt x="5411586" y="2290008"/>
                </a:lnTo>
                <a:lnTo>
                  <a:pt x="266236" y="2290008"/>
                </a:lnTo>
                <a:lnTo>
                  <a:pt x="218379" y="2285718"/>
                </a:lnTo>
                <a:lnTo>
                  <a:pt x="173337" y="2273351"/>
                </a:lnTo>
                <a:lnTo>
                  <a:pt x="131861" y="2253659"/>
                </a:lnTo>
                <a:lnTo>
                  <a:pt x="94703" y="2227392"/>
                </a:lnTo>
                <a:lnTo>
                  <a:pt x="62615" y="2195304"/>
                </a:lnTo>
                <a:lnTo>
                  <a:pt x="36348" y="2158146"/>
                </a:lnTo>
                <a:lnTo>
                  <a:pt x="16656" y="2116670"/>
                </a:lnTo>
                <a:lnTo>
                  <a:pt x="4289" y="2071628"/>
                </a:lnTo>
                <a:lnTo>
                  <a:pt x="0" y="2023772"/>
                </a:lnTo>
                <a:lnTo>
                  <a:pt x="0" y="266236"/>
                </a:lnTo>
                <a:close/>
              </a:path>
            </a:pathLst>
          </a:custGeom>
          <a:ln w="19049">
            <a:solidFill>
              <a:srgbClr val="0329D6"/>
            </a:solidFill>
          </a:ln>
        </p:spPr>
        <p:txBody>
          <a:bodyPr wrap="square" lIns="0" tIns="0" rIns="0" bIns="0" rtlCol="0"/>
          <a:lstStyle/>
          <a:p>
            <a:endParaRPr/>
          </a:p>
        </p:txBody>
      </p:sp>
      <p:sp>
        <p:nvSpPr>
          <p:cNvPr id="61" name="object 48">
            <a:extLst>
              <a:ext uri="{FF2B5EF4-FFF2-40B4-BE49-F238E27FC236}">
                <a16:creationId xmlns:a16="http://schemas.microsoft.com/office/drawing/2014/main" id="{80097AAB-FA4A-0701-B5FE-A332F6050003}"/>
              </a:ext>
            </a:extLst>
          </p:cNvPr>
          <p:cNvSpPr txBox="1"/>
          <p:nvPr/>
        </p:nvSpPr>
        <p:spPr>
          <a:xfrm>
            <a:off x="8408609" y="3826160"/>
            <a:ext cx="920750" cy="365760"/>
          </a:xfrm>
          <a:prstGeom prst="rect">
            <a:avLst/>
          </a:prstGeom>
          <a:solidFill>
            <a:srgbClr val="0329D6"/>
          </a:solidFill>
        </p:spPr>
        <p:txBody>
          <a:bodyPr vert="horz" wrap="square" lIns="0" tIns="60960" rIns="0" bIns="0" rtlCol="0">
            <a:spAutoFit/>
          </a:bodyPr>
          <a:lstStyle/>
          <a:p>
            <a:pPr marL="158115">
              <a:lnSpc>
                <a:spcPct val="100000"/>
              </a:lnSpc>
              <a:spcBef>
                <a:spcPts val="480"/>
              </a:spcBef>
            </a:pPr>
            <a:r>
              <a:rPr sz="1600" dirty="0">
                <a:solidFill>
                  <a:srgbClr val="FFFFFF"/>
                </a:solidFill>
                <a:latin typeface="微软雅黑" panose="020B0503020204020204" pitchFamily="34" charset="-122"/>
                <a:cs typeface="微软雅黑" panose="020B0503020204020204" pitchFamily="34" charset="-122"/>
              </a:rPr>
              <a:t>客户机</a:t>
            </a:r>
            <a:endParaRPr sz="1600">
              <a:latin typeface="微软雅黑" panose="020B0503020204020204" pitchFamily="34" charset="-122"/>
              <a:cs typeface="微软雅黑" panose="020B0503020204020204" pitchFamily="34" charset="-122"/>
            </a:endParaRPr>
          </a:p>
        </p:txBody>
      </p:sp>
      <p:sp>
        <p:nvSpPr>
          <p:cNvPr id="62" name="object 49">
            <a:extLst>
              <a:ext uri="{FF2B5EF4-FFF2-40B4-BE49-F238E27FC236}">
                <a16:creationId xmlns:a16="http://schemas.microsoft.com/office/drawing/2014/main" id="{F60AC2F5-4C12-7F27-832E-5F45FFB2272F}"/>
              </a:ext>
            </a:extLst>
          </p:cNvPr>
          <p:cNvSpPr/>
          <p:nvPr/>
        </p:nvSpPr>
        <p:spPr>
          <a:xfrm>
            <a:off x="5963381" y="4421168"/>
            <a:ext cx="5678170" cy="2290445"/>
          </a:xfrm>
          <a:custGeom>
            <a:avLst/>
            <a:gdLst/>
            <a:ahLst/>
            <a:cxnLst/>
            <a:rect l="l" t="t" r="r" b="b"/>
            <a:pathLst>
              <a:path w="5678170" h="2290445">
                <a:moveTo>
                  <a:pt x="0" y="266235"/>
                </a:moveTo>
                <a:lnTo>
                  <a:pt x="4289" y="218379"/>
                </a:lnTo>
                <a:lnTo>
                  <a:pt x="16656" y="173337"/>
                </a:lnTo>
                <a:lnTo>
                  <a:pt x="36348" y="131861"/>
                </a:lnTo>
                <a:lnTo>
                  <a:pt x="62615" y="94703"/>
                </a:lnTo>
                <a:lnTo>
                  <a:pt x="94703" y="62615"/>
                </a:lnTo>
                <a:lnTo>
                  <a:pt x="131861" y="36349"/>
                </a:lnTo>
                <a:lnTo>
                  <a:pt x="173337" y="16656"/>
                </a:lnTo>
                <a:lnTo>
                  <a:pt x="218379" y="4289"/>
                </a:lnTo>
                <a:lnTo>
                  <a:pt x="266236" y="0"/>
                </a:lnTo>
                <a:lnTo>
                  <a:pt x="5411587" y="0"/>
                </a:lnTo>
                <a:lnTo>
                  <a:pt x="5459443" y="4289"/>
                </a:lnTo>
                <a:lnTo>
                  <a:pt x="5504485" y="16656"/>
                </a:lnTo>
                <a:lnTo>
                  <a:pt x="5545961" y="36349"/>
                </a:lnTo>
                <a:lnTo>
                  <a:pt x="5583119" y="62615"/>
                </a:lnTo>
                <a:lnTo>
                  <a:pt x="5615207" y="94703"/>
                </a:lnTo>
                <a:lnTo>
                  <a:pt x="5641473" y="131861"/>
                </a:lnTo>
                <a:lnTo>
                  <a:pt x="5661166" y="173337"/>
                </a:lnTo>
                <a:lnTo>
                  <a:pt x="5673533" y="218379"/>
                </a:lnTo>
                <a:lnTo>
                  <a:pt x="5677822" y="266235"/>
                </a:lnTo>
                <a:lnTo>
                  <a:pt x="5677822" y="2023772"/>
                </a:lnTo>
                <a:lnTo>
                  <a:pt x="5673533" y="2071628"/>
                </a:lnTo>
                <a:lnTo>
                  <a:pt x="5661166" y="2116670"/>
                </a:lnTo>
                <a:lnTo>
                  <a:pt x="5641473" y="2158146"/>
                </a:lnTo>
                <a:lnTo>
                  <a:pt x="5615207" y="2195304"/>
                </a:lnTo>
                <a:lnTo>
                  <a:pt x="5583119" y="2227392"/>
                </a:lnTo>
                <a:lnTo>
                  <a:pt x="5545961" y="2253659"/>
                </a:lnTo>
                <a:lnTo>
                  <a:pt x="5504485" y="2273351"/>
                </a:lnTo>
                <a:lnTo>
                  <a:pt x="5459443" y="2285718"/>
                </a:lnTo>
                <a:lnTo>
                  <a:pt x="5411587" y="2290008"/>
                </a:lnTo>
                <a:lnTo>
                  <a:pt x="266236" y="2290008"/>
                </a:lnTo>
                <a:lnTo>
                  <a:pt x="218379" y="2285718"/>
                </a:lnTo>
                <a:lnTo>
                  <a:pt x="173337" y="2273351"/>
                </a:lnTo>
                <a:lnTo>
                  <a:pt x="131861" y="2253659"/>
                </a:lnTo>
                <a:lnTo>
                  <a:pt x="94703" y="2227392"/>
                </a:lnTo>
                <a:lnTo>
                  <a:pt x="62615" y="2195304"/>
                </a:lnTo>
                <a:lnTo>
                  <a:pt x="36348" y="2158146"/>
                </a:lnTo>
                <a:lnTo>
                  <a:pt x="16656" y="2116670"/>
                </a:lnTo>
                <a:lnTo>
                  <a:pt x="4289" y="2071628"/>
                </a:lnTo>
                <a:lnTo>
                  <a:pt x="0" y="2023772"/>
                </a:lnTo>
                <a:lnTo>
                  <a:pt x="0" y="266235"/>
                </a:lnTo>
                <a:close/>
              </a:path>
            </a:pathLst>
          </a:custGeom>
          <a:ln w="19049">
            <a:solidFill>
              <a:srgbClr val="D81E00"/>
            </a:solidFill>
          </a:ln>
        </p:spPr>
        <p:txBody>
          <a:bodyPr wrap="square" lIns="0" tIns="0" rIns="0" bIns="0" rtlCol="0"/>
          <a:lstStyle/>
          <a:p>
            <a:endParaRPr/>
          </a:p>
        </p:txBody>
      </p:sp>
      <p:sp>
        <p:nvSpPr>
          <p:cNvPr id="63" name="object 50">
            <a:extLst>
              <a:ext uri="{FF2B5EF4-FFF2-40B4-BE49-F238E27FC236}">
                <a16:creationId xmlns:a16="http://schemas.microsoft.com/office/drawing/2014/main" id="{A2FA94A4-F93F-B97E-2589-D9BE375B7140}"/>
              </a:ext>
            </a:extLst>
          </p:cNvPr>
          <p:cNvSpPr txBox="1"/>
          <p:nvPr/>
        </p:nvSpPr>
        <p:spPr>
          <a:xfrm>
            <a:off x="8407075" y="6287814"/>
            <a:ext cx="920750" cy="365760"/>
          </a:xfrm>
          <a:prstGeom prst="rect">
            <a:avLst/>
          </a:prstGeom>
          <a:solidFill>
            <a:srgbClr val="AB1500"/>
          </a:solidFill>
        </p:spPr>
        <p:txBody>
          <a:bodyPr vert="horz" wrap="square" lIns="0" tIns="60960" rIns="0" bIns="0" rtlCol="0">
            <a:spAutoFit/>
          </a:bodyPr>
          <a:lstStyle/>
          <a:p>
            <a:pPr marL="158115">
              <a:lnSpc>
                <a:spcPct val="100000"/>
              </a:lnSpc>
              <a:spcBef>
                <a:spcPts val="480"/>
              </a:spcBef>
            </a:pPr>
            <a:r>
              <a:rPr sz="1600" dirty="0">
                <a:solidFill>
                  <a:srgbClr val="FFFFFF"/>
                </a:solidFill>
                <a:latin typeface="微软雅黑" panose="020B0503020204020204" pitchFamily="34" charset="-122"/>
                <a:cs typeface="微软雅黑" panose="020B0503020204020204" pitchFamily="34" charset="-122"/>
              </a:rPr>
              <a:t>服务器</a:t>
            </a:r>
            <a:endParaRPr sz="1600">
              <a:latin typeface="微软雅黑" panose="020B0503020204020204" pitchFamily="34" charset="-122"/>
              <a:cs typeface="微软雅黑" panose="020B0503020204020204" pitchFamily="34" charset="-122"/>
            </a:endParaRPr>
          </a:p>
        </p:txBody>
      </p:sp>
      <p:sp>
        <p:nvSpPr>
          <p:cNvPr id="7" name="矩形 6">
            <a:extLst>
              <a:ext uri="{FF2B5EF4-FFF2-40B4-BE49-F238E27FC236}">
                <a16:creationId xmlns:a16="http://schemas.microsoft.com/office/drawing/2014/main" id="{7E3EFD2A-C676-B8F9-2624-AFB1EA6F89DE}"/>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95E90A7D-9351-DC2C-026D-A1E5E4B4126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72DF00C-D7C5-F091-7136-877FB3B2D2EF}"/>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17968C15-567E-B568-B8C0-A04EDD199DC0}"/>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3BB79E5D-D2EF-473A-26EA-315BB8CCF88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9B649EB0-90AC-5DC0-751A-29439CE7C5E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A523D769-AFED-EE3F-E1D8-BDCC9258A774}"/>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2B44ECF0-2F6E-0D09-F964-D8E1AA60EDA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FDB6BF59-032E-837D-7885-DAC5BB226BA4}"/>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5A859B26-DE05-1E07-6439-FAD99D6C8A66}"/>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8" name="图片 87">
            <a:extLst>
              <a:ext uri="{FF2B5EF4-FFF2-40B4-BE49-F238E27FC236}">
                <a16:creationId xmlns:a16="http://schemas.microsoft.com/office/drawing/2014/main" id="{0539A92E-C166-85E8-F4CA-B11D3678B822}"/>
              </a:ext>
            </a:extLst>
          </p:cNvPr>
          <p:cNvPicPr>
            <a:picLocks noChangeAspect="1"/>
          </p:cNvPicPr>
          <p:nvPr/>
        </p:nvPicPr>
        <p:blipFill>
          <a:blip r:embed="rId16"/>
          <a:stretch>
            <a:fillRect/>
          </a:stretch>
        </p:blipFill>
        <p:spPr>
          <a:xfrm>
            <a:off x="135890" y="26670"/>
            <a:ext cx="791210" cy="715645"/>
          </a:xfrm>
          <a:prstGeom prst="rect">
            <a:avLst/>
          </a:prstGeom>
        </p:spPr>
      </p:pic>
      <p:sp>
        <p:nvSpPr>
          <p:cNvPr id="89" name="TextBox 7">
            <a:extLst>
              <a:ext uri="{FF2B5EF4-FFF2-40B4-BE49-F238E27FC236}">
                <a16:creationId xmlns:a16="http://schemas.microsoft.com/office/drawing/2014/main" id="{BB2161F0-6BA1-CD56-133C-BD53695C56B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90" name="直接连接符 89">
            <a:extLst>
              <a:ext uri="{FF2B5EF4-FFF2-40B4-BE49-F238E27FC236}">
                <a16:creationId xmlns:a16="http://schemas.microsoft.com/office/drawing/2014/main" id="{0D44EE32-C5D9-0105-E2AE-A8CF7E091DE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1" name="TextBox 9">
            <a:extLst>
              <a:ext uri="{FF2B5EF4-FFF2-40B4-BE49-F238E27FC236}">
                <a16:creationId xmlns:a16="http://schemas.microsoft.com/office/drawing/2014/main" id="{71F7B368-FAB3-12D8-66BE-401F434245A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92" name="直接连接符 91">
            <a:extLst>
              <a:ext uri="{FF2B5EF4-FFF2-40B4-BE49-F238E27FC236}">
                <a16:creationId xmlns:a16="http://schemas.microsoft.com/office/drawing/2014/main" id="{6D46806C-526D-DA9D-F177-671ED3F5649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1653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E07A819A-AF20-486F-8FE3-AAD5A9F4A819}"/>
              </a:ext>
            </a:extLst>
          </p:cNvPr>
          <p:cNvPicPr>
            <a:picLocks noChangeAspect="1"/>
          </p:cNvPicPr>
          <p:nvPr/>
        </p:nvPicPr>
        <p:blipFill>
          <a:blip r:embed="rId3"/>
          <a:stretch>
            <a:fillRect/>
          </a:stretch>
        </p:blipFill>
        <p:spPr>
          <a:xfrm>
            <a:off x="6640173" y="2644482"/>
            <a:ext cx="5493491" cy="3385785"/>
          </a:xfrm>
          <a:prstGeom prst="rect">
            <a:avLst/>
          </a:prstGeom>
        </p:spPr>
      </p:pic>
      <p:sp>
        <p:nvSpPr>
          <p:cNvPr id="6" name="TextBox 6"/>
          <p:cNvSpPr txBox="1"/>
          <p:nvPr/>
        </p:nvSpPr>
        <p:spPr>
          <a:xfrm>
            <a:off x="425449" y="1105982"/>
            <a:ext cx="4810694" cy="569503"/>
          </a:xfrm>
          <a:prstGeom prst="rect">
            <a:avLst/>
          </a:prstGeom>
          <a:noFill/>
        </p:spPr>
        <p:txBody>
          <a:bodyPr wrap="square" lIns="0" tIns="48000" rIns="0" bIns="48000" rtlCol="0">
            <a:spAutoFit/>
          </a:bodyPr>
          <a:lstStyle/>
          <a:p>
            <a:pPr algn="l">
              <a:lnSpc>
                <a:spcPct val="120000"/>
              </a:lnSpc>
            </a:pPr>
            <a:r>
              <a:rPr lang="en-US" altLang="zh-CN"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分析方法与软件需求规约</a:t>
            </a:r>
          </a:p>
        </p:txBody>
      </p:sp>
      <p:grpSp>
        <p:nvGrpSpPr>
          <p:cNvPr id="16" name="组合 15"/>
          <p:cNvGrpSpPr/>
          <p:nvPr/>
        </p:nvGrpSpPr>
        <p:grpSpPr>
          <a:xfrm>
            <a:off x="841316" y="1673186"/>
            <a:ext cx="5102844" cy="461665"/>
            <a:chOff x="797704" y="1588468"/>
            <a:chExt cx="6563634" cy="461665"/>
          </a:xfrm>
        </p:grpSpPr>
        <p:sp>
          <p:nvSpPr>
            <p:cNvPr id="17" name="矩形 16"/>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软件需求的层次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2" name="图示 1">
            <a:extLst>
              <a:ext uri="{FF2B5EF4-FFF2-40B4-BE49-F238E27FC236}">
                <a16:creationId xmlns:a16="http://schemas.microsoft.com/office/drawing/2014/main" id="{D7BFD34D-B565-F9D3-5F66-AD5A7DE563D4}"/>
              </a:ext>
            </a:extLst>
          </p:cNvPr>
          <p:cNvGraphicFramePr/>
          <p:nvPr>
            <p:extLst>
              <p:ext uri="{D42A27DB-BD31-4B8C-83A1-F6EECF244321}">
                <p14:modId xmlns:p14="http://schemas.microsoft.com/office/powerpoint/2010/main" val="256929807"/>
              </p:ext>
            </p:extLst>
          </p:nvPr>
        </p:nvGraphicFramePr>
        <p:xfrm>
          <a:off x="-1853860" y="2644483"/>
          <a:ext cx="7558468" cy="31234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对话气泡: 圆角矩形 2">
            <a:extLst>
              <a:ext uri="{FF2B5EF4-FFF2-40B4-BE49-F238E27FC236}">
                <a16:creationId xmlns:a16="http://schemas.microsoft.com/office/drawing/2014/main" id="{74033853-C6A0-4371-C89C-002354E9EE3C}"/>
              </a:ext>
            </a:extLst>
          </p:cNvPr>
          <p:cNvSpPr/>
          <p:nvPr/>
        </p:nvSpPr>
        <p:spPr>
          <a:xfrm>
            <a:off x="3750320" y="1818774"/>
            <a:ext cx="3134186" cy="1179045"/>
          </a:xfrm>
          <a:prstGeom prst="wedgeRoundRectCallout">
            <a:avLst>
              <a:gd name="adj1" fmla="val -61306"/>
              <a:gd name="adj2" fmla="val 7550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反映了</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组织机构或客户</a:t>
            </a:r>
            <a:r>
              <a:rPr lang="zh-CN" altLang="en-US" dirty="0">
                <a:latin typeface="Arial" panose="020B0604020202020204" pitchFamily="34" charset="0"/>
                <a:ea typeface="微软雅黑" panose="020B0503020204020204" pitchFamily="34" charset="-122"/>
                <a:sym typeface="Arial" panose="020B0604020202020204" pitchFamily="34" charset="0"/>
              </a:rPr>
              <a:t>对系统、产品高层次的目标要求，它们在项目视图与范围文档中予以说明。</a:t>
            </a:r>
          </a:p>
        </p:txBody>
      </p:sp>
      <p:sp>
        <p:nvSpPr>
          <p:cNvPr id="4" name="对话气泡: 圆角矩形 3">
            <a:extLst>
              <a:ext uri="{FF2B5EF4-FFF2-40B4-BE49-F238E27FC236}">
                <a16:creationId xmlns:a16="http://schemas.microsoft.com/office/drawing/2014/main" id="{ACF37CC5-0BD6-3895-F08E-91EADC8673DD}"/>
              </a:ext>
            </a:extLst>
          </p:cNvPr>
          <p:cNvSpPr/>
          <p:nvPr/>
        </p:nvSpPr>
        <p:spPr>
          <a:xfrm>
            <a:off x="3776824" y="3245667"/>
            <a:ext cx="3107682" cy="1438974"/>
          </a:xfrm>
          <a:prstGeom prst="wedgeRoundRectCallout">
            <a:avLst>
              <a:gd name="adj1" fmla="val -62893"/>
              <a:gd name="adj2" fmla="val 981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0" i="0" dirty="0">
                <a:solidFill>
                  <a:srgbClr val="060607"/>
                </a:solidFill>
                <a:effectLst/>
                <a:latin typeface="Arial" panose="020B0604020202020204" pitchFamily="34" charset="0"/>
                <a:ea typeface="微软雅黑" panose="020B0503020204020204" pitchFamily="34" charset="-122"/>
                <a:sym typeface="Arial" panose="020B0604020202020204" pitchFamily="34" charset="0"/>
              </a:rPr>
              <a:t>从用户的角度描述软件系统应该做什么，以满足用户的业务需求。包括用户的</a:t>
            </a:r>
            <a:r>
              <a:rPr lang="zh-CN" altLang="en-US" b="0" i="0" dirty="0">
                <a:solidFill>
                  <a:srgbClr val="FF0000"/>
                </a:solidFill>
                <a:effectLst/>
                <a:latin typeface="Arial" panose="020B0604020202020204" pitchFamily="34" charset="0"/>
                <a:ea typeface="微软雅黑" panose="020B0503020204020204" pitchFamily="34" charset="-122"/>
                <a:sym typeface="Arial" panose="020B0604020202020204" pitchFamily="34" charset="0"/>
              </a:rPr>
              <a:t>具体期望、偏好和工作流程</a:t>
            </a:r>
            <a:r>
              <a:rPr lang="zh-CN" altLang="en-US" b="0" i="0" dirty="0">
                <a:solidFill>
                  <a:srgbClr val="060607"/>
                </a:solidFill>
                <a:effectLst/>
                <a:latin typeface="Arial" panose="020B0604020202020204" pitchFamily="34" charset="0"/>
                <a:ea typeface="微软雅黑" panose="020B0503020204020204" pitchFamily="34" charset="-122"/>
                <a:sym typeface="Arial" panose="020B0604020202020204" pitchFamily="34" charset="0"/>
              </a:rPr>
              <a:t>。</a:t>
            </a:r>
          </a:p>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对话气泡: 圆角矩形 13">
            <a:extLst>
              <a:ext uri="{FF2B5EF4-FFF2-40B4-BE49-F238E27FC236}">
                <a16:creationId xmlns:a16="http://schemas.microsoft.com/office/drawing/2014/main" id="{FF3E25EC-33F7-A301-505E-21FB69517373}"/>
              </a:ext>
            </a:extLst>
          </p:cNvPr>
          <p:cNvSpPr/>
          <p:nvPr/>
        </p:nvSpPr>
        <p:spPr>
          <a:xfrm>
            <a:off x="3770203" y="4829769"/>
            <a:ext cx="3134186" cy="780901"/>
          </a:xfrm>
          <a:prstGeom prst="wedgeRoundRectCallout">
            <a:avLst>
              <a:gd name="adj1" fmla="val -62286"/>
              <a:gd name="adj2" fmla="val -1556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定义了开发人员必须实现的软件功能。</a:t>
            </a:r>
          </a:p>
        </p:txBody>
      </p:sp>
      <p:sp>
        <p:nvSpPr>
          <p:cNvPr id="15" name="流程图: 过程 14">
            <a:extLst>
              <a:ext uri="{FF2B5EF4-FFF2-40B4-BE49-F238E27FC236}">
                <a16:creationId xmlns:a16="http://schemas.microsoft.com/office/drawing/2014/main" id="{2327D247-4FB8-89DB-4CFD-27822254A3ED}"/>
              </a:ext>
            </a:extLst>
          </p:cNvPr>
          <p:cNvSpPr/>
          <p:nvPr/>
        </p:nvSpPr>
        <p:spPr>
          <a:xfrm>
            <a:off x="950798" y="5790337"/>
            <a:ext cx="6195392" cy="851759"/>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dirty="0">
                <a:latin typeface="Arial" panose="020B0604020202020204" pitchFamily="34" charset="0"/>
                <a:ea typeface="微软雅黑" panose="020B0503020204020204" pitchFamily="34" charset="-122"/>
                <a:sym typeface="Arial" panose="020B0604020202020204" pitchFamily="34" charset="0"/>
              </a:rPr>
              <a:t>非功能需求：它描述了系统展现给用户的行为和执行的操作等，还包括产品必须遵从的</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标准、规范和合约</a:t>
            </a: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外部界面的具体细节，</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性能</a:t>
            </a:r>
            <a:r>
              <a:rPr lang="zh-CN" altLang="en-US" dirty="0">
                <a:latin typeface="Arial" panose="020B0604020202020204" pitchFamily="34" charset="0"/>
                <a:ea typeface="微软雅黑" panose="020B0503020204020204" pitchFamily="34" charset="-122"/>
                <a:sym typeface="Arial" panose="020B0604020202020204" pitchFamily="34" charset="0"/>
              </a:rPr>
              <a:t>要求，设计或实现的约束条件及质量属性。</a:t>
            </a:r>
          </a:p>
        </p:txBody>
      </p:sp>
      <p:sp>
        <p:nvSpPr>
          <p:cNvPr id="5" name="文本框 4">
            <a:extLst>
              <a:ext uri="{FF2B5EF4-FFF2-40B4-BE49-F238E27FC236}">
                <a16:creationId xmlns:a16="http://schemas.microsoft.com/office/drawing/2014/main" id="{A0951DE8-750A-5DBB-113D-9C67D26CA147}"/>
              </a:ext>
            </a:extLst>
          </p:cNvPr>
          <p:cNvSpPr txBox="1"/>
          <p:nvPr/>
        </p:nvSpPr>
        <p:spPr>
          <a:xfrm>
            <a:off x="8625840" y="6210300"/>
            <a:ext cx="1800493" cy="369332"/>
          </a:xfrm>
          <a:prstGeom prst="rect">
            <a:avLst/>
          </a:prstGeom>
          <a:noFill/>
        </p:spPr>
        <p:txBody>
          <a:bodyPr wrap="none" rtlCol="0">
            <a:spAutoFit/>
          </a:bodyPr>
          <a:lstStyle/>
          <a:p>
            <a:r>
              <a:rPr lang="zh-CN" altLang="en-US" dirty="0"/>
              <a:t>软件需求关系图</a:t>
            </a:r>
          </a:p>
        </p:txBody>
      </p:sp>
      <p:sp>
        <p:nvSpPr>
          <p:cNvPr id="8" name="矩形 7">
            <a:extLst>
              <a:ext uri="{FF2B5EF4-FFF2-40B4-BE49-F238E27FC236}">
                <a16:creationId xmlns:a16="http://schemas.microsoft.com/office/drawing/2014/main" id="{2A995569-CF6C-7597-89D1-36C56D45005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1" name="直接连接符 10">
            <a:extLst>
              <a:ext uri="{FF2B5EF4-FFF2-40B4-BE49-F238E27FC236}">
                <a16:creationId xmlns:a16="http://schemas.microsoft.com/office/drawing/2014/main" id="{56CEBB19-3715-B2FC-710F-1C1B298390C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E2ABC2DF-E018-A195-5CF7-3A1718A1A26A}"/>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0" name="直接连接符 29">
            <a:extLst>
              <a:ext uri="{FF2B5EF4-FFF2-40B4-BE49-F238E27FC236}">
                <a16:creationId xmlns:a16="http://schemas.microsoft.com/office/drawing/2014/main" id="{C4C6AE10-BBD9-232D-35A9-F49CBAC863F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58D7EF2C-B2C7-8A0F-A8C5-AE4A3A97D899}"/>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A333E9E6-0C7B-6083-C589-53889097F13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33" name="TextBox 9">
            <a:extLst>
              <a:ext uri="{FF2B5EF4-FFF2-40B4-BE49-F238E27FC236}">
                <a16:creationId xmlns:a16="http://schemas.microsoft.com/office/drawing/2014/main" id="{53DCFCE9-B57E-78A9-5A83-4C4B86F1025E}"/>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B00065E8-68F8-5366-7866-4217955AC67E}"/>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5" name="TextBox 11">
            <a:extLst>
              <a:ext uri="{FF2B5EF4-FFF2-40B4-BE49-F238E27FC236}">
                <a16:creationId xmlns:a16="http://schemas.microsoft.com/office/drawing/2014/main" id="{47B09006-F9C1-C6A9-1282-429C4D8297D1}"/>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6" name="直接连接符 35">
            <a:extLst>
              <a:ext uri="{FF2B5EF4-FFF2-40B4-BE49-F238E27FC236}">
                <a16:creationId xmlns:a16="http://schemas.microsoft.com/office/drawing/2014/main" id="{F4B11D26-27C1-18C1-DF93-57B257CE916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C298E0B0-B518-3CC8-AC39-FA22D3B48A4A}"/>
              </a:ext>
            </a:extLst>
          </p:cNvPr>
          <p:cNvPicPr>
            <a:picLocks noChangeAspect="1"/>
          </p:cNvPicPr>
          <p:nvPr/>
        </p:nvPicPr>
        <p:blipFill>
          <a:blip r:embed="rId9"/>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0C6310EA-C449-E54D-7AF9-6B1F392F1E27}"/>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F4A98BDA-5267-1104-2A5F-16F4F8FA927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B7DECFF9-E740-D704-B7C5-F8AC98CFEA9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3AD3C056-922F-C89D-1D25-A34D7CECC47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6101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胖客户端与瘦客户端</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3">
            <a:extLst>
              <a:ext uri="{FF2B5EF4-FFF2-40B4-BE49-F238E27FC236}">
                <a16:creationId xmlns:a16="http://schemas.microsoft.com/office/drawing/2014/main" id="{084A8DF8-5DF4-2057-70D0-101FBE61F8E7}"/>
              </a:ext>
            </a:extLst>
          </p:cNvPr>
          <p:cNvSpPr txBox="1"/>
          <p:nvPr/>
        </p:nvSpPr>
        <p:spPr>
          <a:xfrm>
            <a:off x="981413" y="2140938"/>
            <a:ext cx="8396605" cy="1588135"/>
          </a:xfrm>
          <a:prstGeom prst="rect">
            <a:avLst/>
          </a:prstGeom>
        </p:spPr>
        <p:txBody>
          <a:bodyPr vert="horz" wrap="square" lIns="0" tIns="193040" rIns="0" bIns="0" rtlCol="0">
            <a:spAutoFit/>
          </a:bodyPr>
          <a:lstStyle/>
          <a:p>
            <a:pPr marL="12700">
              <a:lnSpc>
                <a:spcPct val="100000"/>
              </a:lnSpc>
              <a:spcBef>
                <a:spcPts val="1520"/>
              </a:spcBef>
            </a:pPr>
            <a:r>
              <a:rPr sz="2400" dirty="0">
                <a:solidFill>
                  <a:srgbClr val="0000CC"/>
                </a:solidFill>
                <a:latin typeface="微软雅黑" panose="020B0503020204020204" pitchFamily="34" charset="-122"/>
                <a:cs typeface="微软雅黑" panose="020B0503020204020204" pitchFamily="34" charset="-122"/>
              </a:rPr>
              <a:t>业务逻辑的划分比重</a:t>
            </a:r>
            <a:r>
              <a:rPr sz="2400" dirty="0">
                <a:solidFill>
                  <a:srgbClr val="0329D6"/>
                </a:solidFill>
                <a:latin typeface="微软雅黑" panose="020B0503020204020204" pitchFamily="34" charset="-122"/>
                <a:cs typeface="微软雅黑" panose="020B0503020204020204" pitchFamily="34" charset="-122"/>
              </a:rPr>
              <a:t>：</a:t>
            </a:r>
            <a:r>
              <a:rPr sz="2400" dirty="0">
                <a:solidFill>
                  <a:srgbClr val="CC0000"/>
                </a:solidFill>
                <a:latin typeface="微软雅黑" panose="020B0503020204020204" pitchFamily="34" charset="-122"/>
                <a:cs typeface="微软雅黑" panose="020B0503020204020204" pitchFamily="34" charset="-122"/>
              </a:rPr>
              <a:t>在客户端多一些还是在服务器端多一些</a:t>
            </a:r>
            <a:r>
              <a:rPr sz="2400" dirty="0">
                <a:solidFill>
                  <a:srgbClr val="D81E00"/>
                </a:solidFill>
                <a:latin typeface="Calibri" panose="020F0502020204030204"/>
                <a:cs typeface="Calibri" panose="020F0502020204030204"/>
              </a:rPr>
              <a:t>?</a:t>
            </a:r>
            <a:endParaRPr sz="2400" dirty="0">
              <a:latin typeface="Calibri" panose="020F0502020204030204"/>
              <a:cs typeface="Calibri" panose="020F0502020204030204"/>
            </a:endParaRPr>
          </a:p>
          <a:p>
            <a:pPr marL="355600" indent="-342900">
              <a:lnSpc>
                <a:spcPct val="100000"/>
              </a:lnSpc>
              <a:spcBef>
                <a:spcPts val="1420"/>
              </a:spcBef>
              <a:buClr>
                <a:srgbClr val="0070C0"/>
              </a:buClr>
              <a:buFont typeface="Wingdings" panose="05000000000000000000" charset="0"/>
              <a:buChar char="p"/>
              <a:tabLst>
                <a:tab pos="354965" algn="l"/>
                <a:tab pos="355600" algn="l"/>
              </a:tabLst>
            </a:pPr>
            <a:r>
              <a:rPr sz="2400" dirty="0">
                <a:latin typeface="微软雅黑" panose="020B0503020204020204" pitchFamily="34" charset="-122"/>
                <a:cs typeface="微软雅黑" panose="020B0503020204020204" pitchFamily="34" charset="-122"/>
              </a:rPr>
              <a:t>胖客户端：客户端执行大部分的数据处理操作</a:t>
            </a:r>
            <a:r>
              <a:rPr lang="zh-CN" sz="2400" dirty="0">
                <a:latin typeface="微软雅黑" panose="020B0503020204020204" pitchFamily="34" charset="-122"/>
                <a:cs typeface="微软雅黑" panose="020B0503020204020204" pitchFamily="34" charset="-122"/>
              </a:rPr>
              <a:t>。</a:t>
            </a:r>
            <a:endParaRPr sz="2400" dirty="0">
              <a:latin typeface="微软雅黑" panose="020B0503020204020204" pitchFamily="34" charset="-122"/>
              <a:cs typeface="微软雅黑" panose="020B0503020204020204" pitchFamily="34" charset="-122"/>
            </a:endParaRPr>
          </a:p>
          <a:p>
            <a:pPr marL="355600" indent="-342900">
              <a:lnSpc>
                <a:spcPct val="100000"/>
              </a:lnSpc>
              <a:spcBef>
                <a:spcPts val="820"/>
              </a:spcBef>
              <a:buClr>
                <a:srgbClr val="0070C0"/>
              </a:buClr>
              <a:buFont typeface="Wingdings" panose="05000000000000000000" charset="0"/>
              <a:buChar char="p"/>
              <a:tabLst>
                <a:tab pos="354965" algn="l"/>
                <a:tab pos="355600" algn="l"/>
              </a:tabLst>
            </a:pPr>
            <a:r>
              <a:rPr sz="2400" dirty="0">
                <a:latin typeface="微软雅黑" panose="020B0503020204020204" pitchFamily="34" charset="-122"/>
                <a:cs typeface="微软雅黑" panose="020B0503020204020204" pitchFamily="34" charset="-122"/>
              </a:rPr>
              <a:t>瘦客户端：客户端具有很少或没有业务逻辑</a:t>
            </a:r>
            <a:r>
              <a:rPr lang="zh-CN" sz="2400" dirty="0">
                <a:latin typeface="微软雅黑" panose="020B0503020204020204" pitchFamily="34" charset="-122"/>
                <a:cs typeface="微软雅黑" panose="020B0503020204020204" pitchFamily="34" charset="-122"/>
              </a:rPr>
              <a:t>。</a:t>
            </a:r>
          </a:p>
        </p:txBody>
      </p:sp>
      <p:sp>
        <p:nvSpPr>
          <p:cNvPr id="3" name="object 4">
            <a:extLst>
              <a:ext uri="{FF2B5EF4-FFF2-40B4-BE49-F238E27FC236}">
                <a16:creationId xmlns:a16="http://schemas.microsoft.com/office/drawing/2014/main" id="{A16FFBC1-B5D4-C351-DC2E-1525F7133D7F}"/>
              </a:ext>
            </a:extLst>
          </p:cNvPr>
          <p:cNvSpPr/>
          <p:nvPr/>
        </p:nvSpPr>
        <p:spPr>
          <a:xfrm>
            <a:off x="2857151" y="4232761"/>
            <a:ext cx="6505439" cy="1976823"/>
          </a:xfrm>
          <a:prstGeom prst="rect">
            <a:avLst/>
          </a:prstGeom>
          <a:blipFill>
            <a:blip r:embed="rId3" cstate="print"/>
            <a:stretch>
              <a:fillRect/>
            </a:stretch>
          </a:blipFill>
        </p:spPr>
        <p:txBody>
          <a:bodyPr wrap="square" lIns="0" tIns="0" rIns="0" bIns="0" rtlCol="0"/>
          <a:lstStyle/>
          <a:p>
            <a:endParaRPr/>
          </a:p>
        </p:txBody>
      </p:sp>
      <p:sp>
        <p:nvSpPr>
          <p:cNvPr id="7" name="矩形 6">
            <a:extLst>
              <a:ext uri="{FF2B5EF4-FFF2-40B4-BE49-F238E27FC236}">
                <a16:creationId xmlns:a16="http://schemas.microsoft.com/office/drawing/2014/main" id="{7DABCB0E-4F2B-338F-E7C6-5244D99FF54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0602908E-02C0-D84C-FC8D-DDAACE170D1F}"/>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4714BB4-C2E7-C4AA-547A-673EBA89A342}"/>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AEB56A41-0E5A-9166-58C1-F6BD3038FB4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6EEA5D1A-CFDA-3E58-2950-F929E817D460}"/>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3EB1D3F-99DA-A120-41FC-4DF0D7F2E0ED}"/>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780E767E-190C-47F1-0D29-374F88983640}"/>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BDB4DCB0-3797-87C2-5591-88EBA02FCBE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DD95EE97-1B40-632B-1C0E-C36C4775036F}"/>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DF07BC37-A18C-360F-8CF3-B4D704B393FE}"/>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38B9F463-2C1E-8865-7654-C94F7519C36F}"/>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5FBEB8DE-002F-AC43-C640-0617577B78E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CBD14134-D8FE-9FF7-8C34-2883BEA21DAB}"/>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E470D4D9-9363-0EF6-59B7-63C022327CC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025ED143-5DE3-6792-0A48-69EB8E98F20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1083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7325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三层</a:t>
              </a:r>
              <a:r>
                <a:rPr lang="en-US" altLang="zh-CN" sz="2400" b="1" dirty="0">
                  <a:latin typeface="Arial" panose="020B0604020202020204" pitchFamily="34" charset="0"/>
                  <a:ea typeface="微软雅黑" panose="020B0503020204020204" pitchFamily="34" charset="-122"/>
                  <a:sym typeface="Arial" panose="020B0604020202020204" pitchFamily="34" charset="0"/>
                </a:rPr>
                <a:t>C/S</a:t>
              </a:r>
              <a:r>
                <a:rPr lang="zh-CN" altLang="en-US" sz="2400" b="1" dirty="0">
                  <a:latin typeface="Arial" panose="020B0604020202020204" pitchFamily="34" charset="0"/>
                  <a:ea typeface="微软雅黑" panose="020B0503020204020204" pitchFamily="34" charset="-122"/>
                  <a:sym typeface="Arial" panose="020B0604020202020204" pitchFamily="34" charset="0"/>
                </a:rPr>
                <a:t>结构</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3">
            <a:extLst>
              <a:ext uri="{FF2B5EF4-FFF2-40B4-BE49-F238E27FC236}">
                <a16:creationId xmlns:a16="http://schemas.microsoft.com/office/drawing/2014/main" id="{28794265-620A-7E9D-12CF-3ADF341AA1F5}"/>
              </a:ext>
            </a:extLst>
          </p:cNvPr>
          <p:cNvSpPr/>
          <p:nvPr/>
        </p:nvSpPr>
        <p:spPr>
          <a:xfrm>
            <a:off x="6112669" y="2474369"/>
            <a:ext cx="5060304" cy="4008110"/>
          </a:xfrm>
          <a:prstGeom prst="rect">
            <a:avLst/>
          </a:prstGeom>
          <a:blipFill>
            <a:blip r:embed="rId3" cstate="print"/>
            <a:stretch>
              <a:fillRect/>
            </a:stretch>
          </a:blipFill>
        </p:spPr>
        <p:txBody>
          <a:bodyPr wrap="square" lIns="0" tIns="0" rIns="0" bIns="0" rtlCol="0"/>
          <a:lstStyle/>
          <a:p>
            <a:endParaRPr/>
          </a:p>
        </p:txBody>
      </p:sp>
      <p:sp>
        <p:nvSpPr>
          <p:cNvPr id="3" name="object 4">
            <a:extLst>
              <a:ext uri="{FF2B5EF4-FFF2-40B4-BE49-F238E27FC236}">
                <a16:creationId xmlns:a16="http://schemas.microsoft.com/office/drawing/2014/main" id="{E82E99C5-2EF1-ED43-B50A-AEAE2D4D80C6}"/>
              </a:ext>
            </a:extLst>
          </p:cNvPr>
          <p:cNvSpPr txBox="1"/>
          <p:nvPr/>
        </p:nvSpPr>
        <p:spPr>
          <a:xfrm>
            <a:off x="974917" y="2227742"/>
            <a:ext cx="4389755" cy="4147820"/>
          </a:xfrm>
          <a:prstGeom prst="rect">
            <a:avLst/>
          </a:prstGeom>
        </p:spPr>
        <p:txBody>
          <a:bodyPr vert="horz" wrap="square" lIns="0" tIns="12700" rIns="0" bIns="0" rtlCol="0">
            <a:spAutoFit/>
          </a:bodyPr>
          <a:lstStyle/>
          <a:p>
            <a:pPr marL="355600" marR="5080" indent="-342900">
              <a:lnSpc>
                <a:spcPct val="129000"/>
              </a:lnSpc>
              <a:spcBef>
                <a:spcPts val="100"/>
              </a:spcBef>
              <a:buClr>
                <a:srgbClr val="0000CC"/>
              </a:buClr>
              <a:buFont typeface="Wingdings" panose="05000000000000000000" charset="0"/>
              <a:buChar char="p"/>
              <a:tabLst>
                <a:tab pos="359410" algn="l"/>
                <a:tab pos="360045" algn="l"/>
              </a:tabLst>
            </a:pPr>
            <a:r>
              <a:rPr sz="2200" spc="65" dirty="0">
                <a:solidFill>
                  <a:srgbClr val="0329D6"/>
                </a:solidFill>
                <a:latin typeface="微软雅黑" panose="020B0503020204020204" pitchFamily="34" charset="-122"/>
                <a:cs typeface="微软雅黑" panose="020B0503020204020204" pitchFamily="34" charset="-122"/>
              </a:rPr>
              <a:t>表示层：</a:t>
            </a:r>
            <a:r>
              <a:rPr sz="2200" spc="65" dirty="0">
                <a:latin typeface="微软雅黑" panose="020B0503020204020204" pitchFamily="34" charset="-122"/>
                <a:cs typeface="微软雅黑" panose="020B0503020204020204" pitchFamily="34" charset="-122"/>
              </a:rPr>
              <a:t>包括所有与客户机交 </a:t>
            </a:r>
            <a:r>
              <a:rPr sz="2200" spc="70" dirty="0">
                <a:latin typeface="微软雅黑" panose="020B0503020204020204" pitchFamily="34" charset="-122"/>
                <a:cs typeface="微软雅黑" panose="020B0503020204020204" pitchFamily="34" charset="-122"/>
              </a:rPr>
              <a:t>互的边界对象，如窗口、表</a:t>
            </a:r>
            <a:r>
              <a:rPr sz="2200" spc="-5" dirty="0">
                <a:latin typeface="微软雅黑" panose="020B0503020204020204" pitchFamily="34" charset="-122"/>
                <a:cs typeface="微软雅黑" panose="020B0503020204020204" pitchFamily="34" charset="-122"/>
              </a:rPr>
              <a:t>单</a:t>
            </a:r>
            <a:r>
              <a:rPr sz="2200" dirty="0">
                <a:latin typeface="微软雅黑" panose="020B0503020204020204" pitchFamily="34" charset="-122"/>
                <a:cs typeface="微软雅黑" panose="020B0503020204020204" pitchFamily="34" charset="-122"/>
              </a:rPr>
              <a:t>、 网页等。</a:t>
            </a:r>
          </a:p>
          <a:p>
            <a:pPr marL="355600" marR="274955" indent="-342900" algn="just">
              <a:lnSpc>
                <a:spcPct val="131000"/>
              </a:lnSpc>
              <a:spcBef>
                <a:spcPts val="2350"/>
              </a:spcBef>
              <a:buClr>
                <a:srgbClr val="0000CC"/>
              </a:buClr>
              <a:buFont typeface="Wingdings" panose="05000000000000000000" charset="0"/>
              <a:buChar char="p"/>
              <a:tabLst>
                <a:tab pos="360045" algn="l"/>
              </a:tabLst>
            </a:pPr>
            <a:r>
              <a:rPr sz="2200" spc="65" dirty="0">
                <a:solidFill>
                  <a:srgbClr val="0329D6"/>
                </a:solidFill>
                <a:latin typeface="微软雅黑" panose="020B0503020204020204" pitchFamily="34" charset="-122"/>
                <a:cs typeface="微软雅黑" panose="020B0503020204020204" pitchFamily="34" charset="-122"/>
              </a:rPr>
              <a:t>功能层（业务逻辑层）：</a:t>
            </a:r>
            <a:r>
              <a:rPr sz="2200" spc="65" dirty="0">
                <a:latin typeface="微软雅黑" panose="020B0503020204020204" pitchFamily="34" charset="-122"/>
                <a:cs typeface="微软雅黑" panose="020B0503020204020204" pitchFamily="34" charset="-122"/>
              </a:rPr>
              <a:t>包括 </a:t>
            </a:r>
            <a:r>
              <a:rPr sz="2200" spc="70" dirty="0">
                <a:latin typeface="微软雅黑" panose="020B0503020204020204" pitchFamily="34" charset="-122"/>
                <a:cs typeface="微软雅黑" panose="020B0503020204020204" pitchFamily="34" charset="-122"/>
              </a:rPr>
              <a:t>所有的控制和实体对象，实现 </a:t>
            </a:r>
            <a:r>
              <a:rPr sz="2200" dirty="0">
                <a:latin typeface="微软雅黑" panose="020B0503020204020204" pitchFamily="34" charset="-122"/>
                <a:cs typeface="微软雅黑" panose="020B0503020204020204" pitchFamily="34" charset="-122"/>
              </a:rPr>
              <a:t>应用程序的处理逻辑和规则。</a:t>
            </a:r>
          </a:p>
          <a:p>
            <a:pPr marL="355600" marR="5080" indent="-342900">
              <a:lnSpc>
                <a:spcPct val="133000"/>
              </a:lnSpc>
              <a:spcBef>
                <a:spcPts val="2295"/>
              </a:spcBef>
              <a:buClr>
                <a:srgbClr val="0000CC"/>
              </a:buClr>
              <a:buFont typeface="Wingdings" panose="05000000000000000000" charset="0"/>
              <a:buChar char="p"/>
              <a:tabLst>
                <a:tab pos="359410" algn="l"/>
                <a:tab pos="360045" algn="l"/>
              </a:tabLst>
            </a:pPr>
            <a:r>
              <a:rPr sz="2200" spc="65" dirty="0">
                <a:solidFill>
                  <a:srgbClr val="0329D6"/>
                </a:solidFill>
                <a:latin typeface="微软雅黑" panose="020B0503020204020204" pitchFamily="34" charset="-122"/>
                <a:cs typeface="微软雅黑" panose="020B0503020204020204" pitchFamily="34" charset="-122"/>
              </a:rPr>
              <a:t>数据层：</a:t>
            </a:r>
            <a:r>
              <a:rPr sz="2200" spc="65" dirty="0">
                <a:latin typeface="微软雅黑" panose="020B0503020204020204" pitchFamily="34" charset="-122"/>
                <a:cs typeface="微软雅黑" panose="020B0503020204020204" pitchFamily="34" charset="-122"/>
              </a:rPr>
              <a:t>实现对数据库的存</a:t>
            </a:r>
            <a:r>
              <a:rPr sz="2200" spc="-5" dirty="0">
                <a:latin typeface="微软雅黑" panose="020B0503020204020204" pitchFamily="34" charset="-122"/>
                <a:cs typeface="微软雅黑" panose="020B0503020204020204" pitchFamily="34" charset="-122"/>
              </a:rPr>
              <a:t>储</a:t>
            </a:r>
            <a:r>
              <a:rPr sz="2200" dirty="0">
                <a:latin typeface="微软雅黑" panose="020B0503020204020204" pitchFamily="34" charset="-122"/>
                <a:cs typeface="微软雅黑" panose="020B0503020204020204" pitchFamily="34" charset="-122"/>
              </a:rPr>
              <a:t>、 查询和更新。</a:t>
            </a:r>
          </a:p>
        </p:txBody>
      </p:sp>
      <p:sp>
        <p:nvSpPr>
          <p:cNvPr id="7" name="矩形 6">
            <a:extLst>
              <a:ext uri="{FF2B5EF4-FFF2-40B4-BE49-F238E27FC236}">
                <a16:creationId xmlns:a16="http://schemas.microsoft.com/office/drawing/2014/main" id="{15957B7D-547F-D751-C851-CE58480899B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176EE573-501C-AD7D-537B-DBBB5ED0FF4D}"/>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89B1D45-B21F-111A-695C-1D7B08214164}"/>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6EFA1E2F-BEDF-8525-6896-E22B158806DB}"/>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D07F0058-3453-5006-748F-B4F249C654B3}"/>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3E8C372-82E3-68CF-4F45-4F3E495BC74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0B2B34DE-331C-1C5D-38C8-C29D46C46E3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5FB7955B-816E-B5AA-0945-A86C163A0E0F}"/>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C6AB67CB-AE0C-394F-6534-F5A46BE9DC1B}"/>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954354E2-38A5-1E36-5EC2-978D4EEB7E9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F1246DB8-42ED-F0D4-7785-3D9D10A4BCCF}"/>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5A451EF5-310C-86CF-229B-CA1AD0DDE04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2A32AEA5-38E8-7F42-D704-CD415760C16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2706AC3A-7F0D-2A5D-C2F1-504A6CCED00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CDAD67E7-6327-E2AA-9C73-3CE80BB6C92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204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653037"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84983"/>
            <a:ext cx="5102844" cy="461665"/>
            <a:chOff x="797704" y="1600265"/>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600265"/>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B/S</a:t>
              </a:r>
              <a:r>
                <a:rPr lang="zh-CN" altLang="en-US" sz="2400" b="1" dirty="0">
                  <a:latin typeface="Arial" panose="020B0604020202020204" pitchFamily="34" charset="0"/>
                  <a:ea typeface="微软雅黑" panose="020B0503020204020204" pitchFamily="34" charset="-122"/>
                  <a:sym typeface="Arial" panose="020B0604020202020204" pitchFamily="34" charset="0"/>
                </a:rPr>
                <a:t>结构</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3">
            <a:extLst>
              <a:ext uri="{FF2B5EF4-FFF2-40B4-BE49-F238E27FC236}">
                <a16:creationId xmlns:a16="http://schemas.microsoft.com/office/drawing/2014/main" id="{39E44465-3787-3E8E-1FB7-77AEF5CECED2}"/>
              </a:ext>
            </a:extLst>
          </p:cNvPr>
          <p:cNvSpPr txBox="1"/>
          <p:nvPr/>
        </p:nvSpPr>
        <p:spPr>
          <a:xfrm>
            <a:off x="1192982" y="3839627"/>
            <a:ext cx="1166495" cy="1025525"/>
          </a:xfrm>
          <a:prstGeom prst="rect">
            <a:avLst/>
          </a:prstGeom>
          <a:solidFill>
            <a:srgbClr val="E4EFF9"/>
          </a:solidFill>
          <a:ln w="6349">
            <a:solidFill>
              <a:srgbClr val="6CACDD"/>
            </a:solidFill>
          </a:ln>
        </p:spPr>
        <p:txBody>
          <a:bodyPr vert="horz" wrap="square" lIns="0" tIns="0" rIns="0" bIns="0" rtlCol="0">
            <a:spAutoFit/>
          </a:bodyPr>
          <a:lstStyle/>
          <a:p>
            <a:pPr>
              <a:lnSpc>
                <a:spcPct val="100000"/>
              </a:lnSpc>
            </a:pPr>
            <a:endParaRPr sz="2600">
              <a:latin typeface="黑体" panose="02010609060101010101" charset="-122"/>
              <a:ea typeface="黑体" panose="02010609060101010101" charset="-122"/>
              <a:cs typeface="Times New Roman" panose="02020603050405020304"/>
            </a:endParaRPr>
          </a:p>
          <a:p>
            <a:pPr>
              <a:lnSpc>
                <a:spcPct val="100000"/>
              </a:lnSpc>
              <a:spcBef>
                <a:spcPts val="20"/>
              </a:spcBef>
            </a:pPr>
            <a:endParaRPr sz="2050">
              <a:latin typeface="黑体" panose="02010609060101010101" charset="-122"/>
              <a:ea typeface="黑体" panose="02010609060101010101" charset="-122"/>
              <a:cs typeface="Times New Roman" panose="02020603050405020304"/>
            </a:endParaRPr>
          </a:p>
          <a:p>
            <a:pPr marL="331470">
              <a:lnSpc>
                <a:spcPct val="100000"/>
              </a:lnSpc>
            </a:pPr>
            <a:r>
              <a:rPr sz="2000" dirty="0">
                <a:latin typeface="黑体" panose="02010609060101010101" charset="-122"/>
                <a:ea typeface="黑体" panose="02010609060101010101" charset="-122"/>
                <a:cs typeface="微软雅黑" panose="020B0503020204020204" pitchFamily="34" charset="-122"/>
              </a:rPr>
              <a:t>页面</a:t>
            </a:r>
            <a:endParaRPr sz="2000">
              <a:latin typeface="黑体" panose="02010609060101010101" charset="-122"/>
              <a:ea typeface="黑体" panose="02010609060101010101" charset="-122"/>
              <a:cs typeface="微软雅黑" panose="020B0503020204020204" pitchFamily="34" charset="-122"/>
            </a:endParaRPr>
          </a:p>
        </p:txBody>
      </p:sp>
      <p:sp>
        <p:nvSpPr>
          <p:cNvPr id="3" name="object 4">
            <a:extLst>
              <a:ext uri="{FF2B5EF4-FFF2-40B4-BE49-F238E27FC236}">
                <a16:creationId xmlns:a16="http://schemas.microsoft.com/office/drawing/2014/main" id="{1AD705A6-06D7-E899-30D1-AE96042D364F}"/>
              </a:ext>
            </a:extLst>
          </p:cNvPr>
          <p:cNvSpPr/>
          <p:nvPr/>
        </p:nvSpPr>
        <p:spPr>
          <a:xfrm>
            <a:off x="3212947" y="3493255"/>
            <a:ext cx="2013585" cy="2465070"/>
          </a:xfrm>
          <a:custGeom>
            <a:avLst/>
            <a:gdLst/>
            <a:ahLst/>
            <a:cxnLst/>
            <a:rect l="l" t="t" r="r" b="b"/>
            <a:pathLst>
              <a:path w="2013585" h="2465070">
                <a:moveTo>
                  <a:pt x="0" y="0"/>
                </a:moveTo>
                <a:lnTo>
                  <a:pt x="2013541" y="0"/>
                </a:lnTo>
                <a:lnTo>
                  <a:pt x="2013541" y="2464771"/>
                </a:lnTo>
                <a:lnTo>
                  <a:pt x="0" y="2464771"/>
                </a:lnTo>
                <a:lnTo>
                  <a:pt x="0" y="0"/>
                </a:lnTo>
                <a:close/>
              </a:path>
            </a:pathLst>
          </a:custGeom>
          <a:solidFill>
            <a:srgbClr val="E4EFF9"/>
          </a:solidFill>
        </p:spPr>
        <p:txBody>
          <a:bodyPr wrap="square" lIns="0" tIns="0" rIns="0" bIns="0" rtlCol="0"/>
          <a:lstStyle/>
          <a:p>
            <a:endParaRPr>
              <a:latin typeface="黑体" panose="02010609060101010101" charset="-122"/>
              <a:ea typeface="黑体" panose="02010609060101010101" charset="-122"/>
            </a:endParaRPr>
          </a:p>
        </p:txBody>
      </p:sp>
      <p:sp>
        <p:nvSpPr>
          <p:cNvPr id="4" name="object 5">
            <a:extLst>
              <a:ext uri="{FF2B5EF4-FFF2-40B4-BE49-F238E27FC236}">
                <a16:creationId xmlns:a16="http://schemas.microsoft.com/office/drawing/2014/main" id="{38BE83BE-0298-906E-4F0A-45EB7FDB58B4}"/>
              </a:ext>
            </a:extLst>
          </p:cNvPr>
          <p:cNvSpPr/>
          <p:nvPr/>
        </p:nvSpPr>
        <p:spPr>
          <a:xfrm>
            <a:off x="3339947" y="3620255"/>
            <a:ext cx="2013585" cy="2465070"/>
          </a:xfrm>
          <a:custGeom>
            <a:avLst/>
            <a:gdLst/>
            <a:ahLst/>
            <a:cxnLst/>
            <a:rect l="l" t="t" r="r" b="b"/>
            <a:pathLst>
              <a:path w="2013585" h="2465070">
                <a:moveTo>
                  <a:pt x="0" y="0"/>
                </a:moveTo>
                <a:lnTo>
                  <a:pt x="2013541" y="0"/>
                </a:lnTo>
                <a:lnTo>
                  <a:pt x="2013541" y="2464771"/>
                </a:lnTo>
                <a:lnTo>
                  <a:pt x="0" y="2464771"/>
                </a:lnTo>
                <a:lnTo>
                  <a:pt x="0" y="0"/>
                </a:lnTo>
                <a:close/>
              </a:path>
            </a:pathLst>
          </a:custGeom>
          <a:ln w="6349">
            <a:solidFill>
              <a:srgbClr val="6CACDD"/>
            </a:solidFill>
          </a:ln>
        </p:spPr>
        <p:txBody>
          <a:bodyPr wrap="square" lIns="0" tIns="0" rIns="0" bIns="0" rtlCol="0"/>
          <a:lstStyle/>
          <a:p>
            <a:endParaRPr>
              <a:latin typeface="黑体" panose="02010609060101010101" charset="-122"/>
              <a:ea typeface="黑体" panose="02010609060101010101" charset="-122"/>
            </a:endParaRPr>
          </a:p>
        </p:txBody>
      </p:sp>
      <p:sp>
        <p:nvSpPr>
          <p:cNvPr id="5" name="object 6">
            <a:extLst>
              <a:ext uri="{FF2B5EF4-FFF2-40B4-BE49-F238E27FC236}">
                <a16:creationId xmlns:a16="http://schemas.microsoft.com/office/drawing/2014/main" id="{6C93942D-011C-34D6-8BED-C98BB2FB1B61}"/>
              </a:ext>
            </a:extLst>
          </p:cNvPr>
          <p:cNvSpPr txBox="1"/>
          <p:nvPr/>
        </p:nvSpPr>
        <p:spPr>
          <a:xfrm>
            <a:off x="3358689" y="3811016"/>
            <a:ext cx="1722120" cy="558800"/>
          </a:xfrm>
          <a:prstGeom prst="rect">
            <a:avLst/>
          </a:prstGeom>
          <a:solidFill>
            <a:srgbClr val="FFFFFF"/>
          </a:solidFill>
          <a:ln w="6349">
            <a:solidFill>
              <a:srgbClr val="6CACDD"/>
            </a:solidFill>
          </a:ln>
        </p:spPr>
        <p:txBody>
          <a:bodyPr vert="horz" wrap="square" lIns="0" tIns="126364" rIns="0" bIns="0" rtlCol="0">
            <a:spAutoFit/>
          </a:bodyPr>
          <a:lstStyle/>
          <a:p>
            <a:pPr marL="355600">
              <a:lnSpc>
                <a:spcPct val="100000"/>
              </a:lnSpc>
              <a:spcBef>
                <a:spcPts val="995"/>
              </a:spcBef>
            </a:pPr>
            <a:r>
              <a:rPr sz="2000" dirty="0">
                <a:latin typeface="黑体" panose="02010609060101010101" charset="-122"/>
                <a:ea typeface="黑体" panose="02010609060101010101" charset="-122"/>
                <a:cs typeface="微软雅黑" panose="020B0503020204020204" pitchFamily="34" charset="-122"/>
              </a:rPr>
              <a:t>网页脚本</a:t>
            </a:r>
          </a:p>
        </p:txBody>
      </p:sp>
      <p:sp>
        <p:nvSpPr>
          <p:cNvPr id="8" name="object 7">
            <a:extLst>
              <a:ext uri="{FF2B5EF4-FFF2-40B4-BE49-F238E27FC236}">
                <a16:creationId xmlns:a16="http://schemas.microsoft.com/office/drawing/2014/main" id="{9C904A86-C201-7AE1-1E61-263E264CB551}"/>
              </a:ext>
            </a:extLst>
          </p:cNvPr>
          <p:cNvSpPr txBox="1"/>
          <p:nvPr/>
        </p:nvSpPr>
        <p:spPr>
          <a:xfrm>
            <a:off x="3356366" y="5106410"/>
            <a:ext cx="1722120" cy="558800"/>
          </a:xfrm>
          <a:prstGeom prst="rect">
            <a:avLst/>
          </a:prstGeom>
          <a:solidFill>
            <a:srgbClr val="FFFFFF"/>
          </a:solidFill>
          <a:ln w="6349">
            <a:solidFill>
              <a:srgbClr val="6CACDD"/>
            </a:solidFill>
          </a:ln>
        </p:spPr>
        <p:txBody>
          <a:bodyPr vert="horz" wrap="square" lIns="0" tIns="126364" rIns="0" bIns="0" rtlCol="0">
            <a:spAutoFit/>
          </a:bodyPr>
          <a:lstStyle/>
          <a:p>
            <a:pPr marL="482600">
              <a:lnSpc>
                <a:spcPct val="100000"/>
              </a:lnSpc>
              <a:spcBef>
                <a:spcPts val="995"/>
              </a:spcBef>
            </a:pPr>
            <a:r>
              <a:rPr sz="2000" dirty="0">
                <a:latin typeface="黑体" panose="02010609060101010101" charset="-122"/>
                <a:ea typeface="黑体" panose="02010609060101010101" charset="-122"/>
                <a:cs typeface="微软雅黑" panose="020B0503020204020204" pitchFamily="34" charset="-122"/>
              </a:rPr>
              <a:t>表现层</a:t>
            </a:r>
          </a:p>
        </p:txBody>
      </p:sp>
      <p:sp>
        <p:nvSpPr>
          <p:cNvPr id="10" name="object 8">
            <a:extLst>
              <a:ext uri="{FF2B5EF4-FFF2-40B4-BE49-F238E27FC236}">
                <a16:creationId xmlns:a16="http://schemas.microsoft.com/office/drawing/2014/main" id="{9B4EFFC9-92A5-ECF2-9C6E-4E281C2B4FFA}"/>
              </a:ext>
            </a:extLst>
          </p:cNvPr>
          <p:cNvSpPr/>
          <p:nvPr/>
        </p:nvSpPr>
        <p:spPr>
          <a:xfrm>
            <a:off x="4031419" y="4501628"/>
            <a:ext cx="437221" cy="529600"/>
          </a:xfrm>
          <a:prstGeom prst="rect">
            <a:avLst/>
          </a:prstGeom>
          <a:blipFill>
            <a:blip r:embed="rId3"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15" name="object 9">
            <a:extLst>
              <a:ext uri="{FF2B5EF4-FFF2-40B4-BE49-F238E27FC236}">
                <a16:creationId xmlns:a16="http://schemas.microsoft.com/office/drawing/2014/main" id="{E5D2DC82-5082-BD9A-FCBE-453C9DD81178}"/>
              </a:ext>
            </a:extLst>
          </p:cNvPr>
          <p:cNvSpPr/>
          <p:nvPr/>
        </p:nvSpPr>
        <p:spPr>
          <a:xfrm>
            <a:off x="4031419" y="4501628"/>
            <a:ext cx="437515" cy="530225"/>
          </a:xfrm>
          <a:custGeom>
            <a:avLst/>
            <a:gdLst/>
            <a:ahLst/>
            <a:cxnLst/>
            <a:rect l="l" t="t" r="r" b="b"/>
            <a:pathLst>
              <a:path w="437514" h="530225">
                <a:moveTo>
                  <a:pt x="0" y="310989"/>
                </a:moveTo>
                <a:lnTo>
                  <a:pt x="109304" y="310989"/>
                </a:lnTo>
                <a:lnTo>
                  <a:pt x="109304" y="0"/>
                </a:lnTo>
                <a:lnTo>
                  <a:pt x="327915" y="0"/>
                </a:lnTo>
                <a:lnTo>
                  <a:pt x="327915" y="310989"/>
                </a:lnTo>
                <a:lnTo>
                  <a:pt x="437220" y="310989"/>
                </a:lnTo>
                <a:lnTo>
                  <a:pt x="218611" y="529599"/>
                </a:lnTo>
                <a:lnTo>
                  <a:pt x="0" y="310989"/>
                </a:lnTo>
                <a:close/>
              </a:path>
            </a:pathLst>
          </a:custGeom>
          <a:ln w="6349">
            <a:solidFill>
              <a:srgbClr val="6CACDD"/>
            </a:solidFill>
          </a:ln>
        </p:spPr>
        <p:txBody>
          <a:bodyPr wrap="square" lIns="0" tIns="0" rIns="0" bIns="0" rtlCol="0"/>
          <a:lstStyle/>
          <a:p>
            <a:endParaRPr>
              <a:latin typeface="黑体" panose="02010609060101010101" charset="-122"/>
              <a:ea typeface="黑体" panose="02010609060101010101" charset="-122"/>
            </a:endParaRPr>
          </a:p>
        </p:txBody>
      </p:sp>
      <p:sp>
        <p:nvSpPr>
          <p:cNvPr id="17" name="object 10">
            <a:extLst>
              <a:ext uri="{FF2B5EF4-FFF2-40B4-BE49-F238E27FC236}">
                <a16:creationId xmlns:a16="http://schemas.microsoft.com/office/drawing/2014/main" id="{EE5E7106-4175-FCB1-D035-E63A69D92ED4}"/>
              </a:ext>
            </a:extLst>
          </p:cNvPr>
          <p:cNvSpPr/>
          <p:nvPr/>
        </p:nvSpPr>
        <p:spPr>
          <a:xfrm>
            <a:off x="6008892" y="3464641"/>
            <a:ext cx="2715895" cy="2465070"/>
          </a:xfrm>
          <a:custGeom>
            <a:avLst/>
            <a:gdLst/>
            <a:ahLst/>
            <a:cxnLst/>
            <a:rect l="l" t="t" r="r" b="b"/>
            <a:pathLst>
              <a:path w="2715895" h="2465070">
                <a:moveTo>
                  <a:pt x="0" y="0"/>
                </a:moveTo>
                <a:lnTo>
                  <a:pt x="2715420" y="0"/>
                </a:lnTo>
                <a:lnTo>
                  <a:pt x="2715420" y="2464771"/>
                </a:lnTo>
                <a:lnTo>
                  <a:pt x="0" y="2464771"/>
                </a:lnTo>
                <a:lnTo>
                  <a:pt x="0" y="0"/>
                </a:lnTo>
                <a:close/>
              </a:path>
            </a:pathLst>
          </a:custGeom>
          <a:solidFill>
            <a:srgbClr val="E4EFF9"/>
          </a:solidFill>
        </p:spPr>
        <p:txBody>
          <a:bodyPr wrap="square" lIns="0" tIns="0" rIns="0" bIns="0" rtlCol="0"/>
          <a:lstStyle/>
          <a:p>
            <a:endParaRPr>
              <a:latin typeface="黑体" panose="02010609060101010101" charset="-122"/>
              <a:ea typeface="黑体" panose="02010609060101010101" charset="-122"/>
            </a:endParaRPr>
          </a:p>
        </p:txBody>
      </p:sp>
      <p:sp>
        <p:nvSpPr>
          <p:cNvPr id="18" name="object 11">
            <a:extLst>
              <a:ext uri="{FF2B5EF4-FFF2-40B4-BE49-F238E27FC236}">
                <a16:creationId xmlns:a16="http://schemas.microsoft.com/office/drawing/2014/main" id="{A1C7DCF7-2142-8EC4-38B6-6B804902A146}"/>
              </a:ext>
            </a:extLst>
          </p:cNvPr>
          <p:cNvSpPr/>
          <p:nvPr/>
        </p:nvSpPr>
        <p:spPr>
          <a:xfrm>
            <a:off x="6135892" y="3591641"/>
            <a:ext cx="2715895" cy="2465070"/>
          </a:xfrm>
          <a:custGeom>
            <a:avLst/>
            <a:gdLst/>
            <a:ahLst/>
            <a:cxnLst/>
            <a:rect l="l" t="t" r="r" b="b"/>
            <a:pathLst>
              <a:path w="2715895" h="2465070">
                <a:moveTo>
                  <a:pt x="0" y="0"/>
                </a:moveTo>
                <a:lnTo>
                  <a:pt x="2715419" y="0"/>
                </a:lnTo>
                <a:lnTo>
                  <a:pt x="2715419" y="2464771"/>
                </a:lnTo>
                <a:lnTo>
                  <a:pt x="0" y="2464771"/>
                </a:lnTo>
                <a:lnTo>
                  <a:pt x="0" y="0"/>
                </a:lnTo>
                <a:close/>
              </a:path>
            </a:pathLst>
          </a:custGeom>
          <a:ln w="6349">
            <a:solidFill>
              <a:srgbClr val="6CACDD"/>
            </a:solidFill>
          </a:ln>
        </p:spPr>
        <p:txBody>
          <a:bodyPr wrap="square" lIns="0" tIns="0" rIns="0" bIns="0" rtlCol="0"/>
          <a:lstStyle/>
          <a:p>
            <a:endParaRPr>
              <a:latin typeface="黑体" panose="02010609060101010101" charset="-122"/>
              <a:ea typeface="黑体" panose="02010609060101010101" charset="-122"/>
            </a:endParaRPr>
          </a:p>
        </p:txBody>
      </p:sp>
      <p:sp>
        <p:nvSpPr>
          <p:cNvPr id="19" name="object 12">
            <a:extLst>
              <a:ext uri="{FF2B5EF4-FFF2-40B4-BE49-F238E27FC236}">
                <a16:creationId xmlns:a16="http://schemas.microsoft.com/office/drawing/2014/main" id="{2C0510AC-60C9-AF36-B7FC-AEF998E5BF0A}"/>
              </a:ext>
            </a:extLst>
          </p:cNvPr>
          <p:cNvSpPr txBox="1"/>
          <p:nvPr/>
        </p:nvSpPr>
        <p:spPr>
          <a:xfrm>
            <a:off x="6205435" y="3782403"/>
            <a:ext cx="2322830" cy="558800"/>
          </a:xfrm>
          <a:prstGeom prst="rect">
            <a:avLst/>
          </a:prstGeom>
          <a:solidFill>
            <a:srgbClr val="FFFFFF"/>
          </a:solidFill>
          <a:ln w="6349">
            <a:solidFill>
              <a:srgbClr val="6CACDD"/>
            </a:solidFill>
          </a:ln>
        </p:spPr>
        <p:txBody>
          <a:bodyPr vert="horz" wrap="square" lIns="0" tIns="126364" rIns="0" bIns="0" rtlCol="0">
            <a:spAutoFit/>
          </a:bodyPr>
          <a:lstStyle/>
          <a:p>
            <a:pPr marL="401320">
              <a:lnSpc>
                <a:spcPct val="100000"/>
              </a:lnSpc>
              <a:spcBef>
                <a:spcPts val="995"/>
              </a:spcBef>
            </a:pPr>
            <a:r>
              <a:rPr sz="2000" dirty="0">
                <a:latin typeface="黑体" panose="02010609060101010101" charset="-122"/>
                <a:ea typeface="黑体" panose="02010609060101010101" charset="-122"/>
                <a:cs typeface="微软雅黑" panose="020B0503020204020204" pitchFamily="34" charset="-122"/>
              </a:rPr>
              <a:t>应用服务器层</a:t>
            </a:r>
          </a:p>
        </p:txBody>
      </p:sp>
      <p:sp>
        <p:nvSpPr>
          <p:cNvPr id="20" name="object 13">
            <a:extLst>
              <a:ext uri="{FF2B5EF4-FFF2-40B4-BE49-F238E27FC236}">
                <a16:creationId xmlns:a16="http://schemas.microsoft.com/office/drawing/2014/main" id="{8313A551-75D3-9F7D-629A-2D933EDA6B1B}"/>
              </a:ext>
            </a:extLst>
          </p:cNvPr>
          <p:cNvSpPr txBox="1"/>
          <p:nvPr/>
        </p:nvSpPr>
        <p:spPr>
          <a:xfrm>
            <a:off x="6202302" y="5077797"/>
            <a:ext cx="2322830" cy="558800"/>
          </a:xfrm>
          <a:prstGeom prst="rect">
            <a:avLst/>
          </a:prstGeom>
          <a:solidFill>
            <a:srgbClr val="FFFFFF"/>
          </a:solidFill>
          <a:ln w="6349">
            <a:solidFill>
              <a:srgbClr val="6CACDD"/>
            </a:solidFill>
          </a:ln>
        </p:spPr>
        <p:txBody>
          <a:bodyPr vert="horz" wrap="square" lIns="0" tIns="126364" rIns="0" bIns="0" rtlCol="0">
            <a:spAutoFit/>
          </a:bodyPr>
          <a:lstStyle/>
          <a:p>
            <a:pPr marL="401320">
              <a:lnSpc>
                <a:spcPct val="100000"/>
              </a:lnSpc>
              <a:spcBef>
                <a:spcPts val="995"/>
              </a:spcBef>
            </a:pPr>
            <a:r>
              <a:rPr sz="2000" dirty="0">
                <a:latin typeface="黑体" panose="02010609060101010101" charset="-122"/>
                <a:ea typeface="黑体" panose="02010609060101010101" charset="-122"/>
                <a:cs typeface="微软雅黑" panose="020B0503020204020204" pitchFamily="34" charset="-122"/>
              </a:rPr>
              <a:t>数据库访问层</a:t>
            </a:r>
          </a:p>
        </p:txBody>
      </p:sp>
      <p:sp>
        <p:nvSpPr>
          <p:cNvPr id="21" name="object 14">
            <a:extLst>
              <a:ext uri="{FF2B5EF4-FFF2-40B4-BE49-F238E27FC236}">
                <a16:creationId xmlns:a16="http://schemas.microsoft.com/office/drawing/2014/main" id="{D515AEE7-A476-ABC9-E764-78781F22AC47}"/>
              </a:ext>
            </a:extLst>
          </p:cNvPr>
          <p:cNvSpPr/>
          <p:nvPr/>
        </p:nvSpPr>
        <p:spPr>
          <a:xfrm>
            <a:off x="7112665" y="4473015"/>
            <a:ext cx="589626" cy="529600"/>
          </a:xfrm>
          <a:prstGeom prst="rect">
            <a:avLst/>
          </a:prstGeom>
          <a:blipFill>
            <a:blip r:embed="rId4"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22" name="object 15">
            <a:extLst>
              <a:ext uri="{FF2B5EF4-FFF2-40B4-BE49-F238E27FC236}">
                <a16:creationId xmlns:a16="http://schemas.microsoft.com/office/drawing/2014/main" id="{B6744BBA-DC52-81F3-8034-02DCDB4DE2B0}"/>
              </a:ext>
            </a:extLst>
          </p:cNvPr>
          <p:cNvSpPr/>
          <p:nvPr/>
        </p:nvSpPr>
        <p:spPr>
          <a:xfrm>
            <a:off x="7112665" y="4473015"/>
            <a:ext cx="589915" cy="530225"/>
          </a:xfrm>
          <a:custGeom>
            <a:avLst/>
            <a:gdLst/>
            <a:ahLst/>
            <a:cxnLst/>
            <a:rect l="l" t="t" r="r" b="b"/>
            <a:pathLst>
              <a:path w="589915" h="530225">
                <a:moveTo>
                  <a:pt x="0" y="264799"/>
                </a:moveTo>
                <a:lnTo>
                  <a:pt x="147407" y="264799"/>
                </a:lnTo>
                <a:lnTo>
                  <a:pt x="147407" y="0"/>
                </a:lnTo>
                <a:lnTo>
                  <a:pt x="442220" y="0"/>
                </a:lnTo>
                <a:lnTo>
                  <a:pt x="442220" y="264799"/>
                </a:lnTo>
                <a:lnTo>
                  <a:pt x="589626" y="264799"/>
                </a:lnTo>
                <a:lnTo>
                  <a:pt x="294813" y="529599"/>
                </a:lnTo>
                <a:lnTo>
                  <a:pt x="0" y="264799"/>
                </a:lnTo>
                <a:close/>
              </a:path>
            </a:pathLst>
          </a:custGeom>
          <a:ln w="6349">
            <a:solidFill>
              <a:srgbClr val="6CACDD"/>
            </a:solidFill>
          </a:ln>
        </p:spPr>
        <p:txBody>
          <a:bodyPr wrap="square" lIns="0" tIns="0" rIns="0" bIns="0" rtlCol="0"/>
          <a:lstStyle/>
          <a:p>
            <a:endParaRPr>
              <a:latin typeface="黑体" panose="02010609060101010101" charset="-122"/>
              <a:ea typeface="黑体" panose="02010609060101010101" charset="-122"/>
            </a:endParaRPr>
          </a:p>
        </p:txBody>
      </p:sp>
      <p:sp>
        <p:nvSpPr>
          <p:cNvPr id="23" name="object 16">
            <a:extLst>
              <a:ext uri="{FF2B5EF4-FFF2-40B4-BE49-F238E27FC236}">
                <a16:creationId xmlns:a16="http://schemas.microsoft.com/office/drawing/2014/main" id="{53355F70-0FB7-559D-690E-E7A036806073}"/>
              </a:ext>
            </a:extLst>
          </p:cNvPr>
          <p:cNvSpPr/>
          <p:nvPr/>
        </p:nvSpPr>
        <p:spPr>
          <a:xfrm>
            <a:off x="9608273" y="4501624"/>
            <a:ext cx="1573994" cy="1429924"/>
          </a:xfrm>
          <a:prstGeom prst="rect">
            <a:avLst/>
          </a:prstGeom>
          <a:blipFill>
            <a:blip r:embed="rId5"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24" name="object 17">
            <a:extLst>
              <a:ext uri="{FF2B5EF4-FFF2-40B4-BE49-F238E27FC236}">
                <a16:creationId xmlns:a16="http://schemas.microsoft.com/office/drawing/2014/main" id="{1DEE5902-3957-F3E2-B923-41312AE266E0}"/>
              </a:ext>
            </a:extLst>
          </p:cNvPr>
          <p:cNvSpPr/>
          <p:nvPr/>
        </p:nvSpPr>
        <p:spPr>
          <a:xfrm>
            <a:off x="9608272" y="4501624"/>
            <a:ext cx="1574165" cy="357505"/>
          </a:xfrm>
          <a:custGeom>
            <a:avLst/>
            <a:gdLst/>
            <a:ahLst/>
            <a:cxnLst/>
            <a:rect l="l" t="t" r="r" b="b"/>
            <a:pathLst>
              <a:path w="1574165" h="357504">
                <a:moveTo>
                  <a:pt x="1573995" y="178740"/>
                </a:moveTo>
                <a:lnTo>
                  <a:pt x="1545883" y="226257"/>
                </a:lnTo>
                <a:lnTo>
                  <a:pt x="1498221" y="255363"/>
                </a:lnTo>
                <a:lnTo>
                  <a:pt x="1430015" y="281822"/>
                </a:lnTo>
                <a:lnTo>
                  <a:pt x="1388903" y="293901"/>
                </a:lnTo>
                <a:lnTo>
                  <a:pt x="1343489" y="305129"/>
                </a:lnTo>
                <a:lnTo>
                  <a:pt x="1294050" y="315444"/>
                </a:lnTo>
                <a:lnTo>
                  <a:pt x="1240865" y="324781"/>
                </a:lnTo>
                <a:lnTo>
                  <a:pt x="1184210" y="333078"/>
                </a:lnTo>
                <a:lnTo>
                  <a:pt x="1124365" y="340272"/>
                </a:lnTo>
                <a:lnTo>
                  <a:pt x="1061606" y="346299"/>
                </a:lnTo>
                <a:lnTo>
                  <a:pt x="996212" y="351097"/>
                </a:lnTo>
                <a:lnTo>
                  <a:pt x="928461" y="354602"/>
                </a:lnTo>
                <a:lnTo>
                  <a:pt x="858630" y="356751"/>
                </a:lnTo>
                <a:lnTo>
                  <a:pt x="786997" y="357481"/>
                </a:lnTo>
                <a:lnTo>
                  <a:pt x="715364" y="356751"/>
                </a:lnTo>
                <a:lnTo>
                  <a:pt x="645533" y="354602"/>
                </a:lnTo>
                <a:lnTo>
                  <a:pt x="577782" y="351097"/>
                </a:lnTo>
                <a:lnTo>
                  <a:pt x="512388" y="346299"/>
                </a:lnTo>
                <a:lnTo>
                  <a:pt x="449630" y="340272"/>
                </a:lnTo>
                <a:lnTo>
                  <a:pt x="389784" y="333078"/>
                </a:lnTo>
                <a:lnTo>
                  <a:pt x="333130" y="324781"/>
                </a:lnTo>
                <a:lnTo>
                  <a:pt x="279944" y="315444"/>
                </a:lnTo>
                <a:lnTo>
                  <a:pt x="230506" y="305129"/>
                </a:lnTo>
                <a:lnTo>
                  <a:pt x="185091" y="293901"/>
                </a:lnTo>
                <a:lnTo>
                  <a:pt x="143979" y="281822"/>
                </a:lnTo>
                <a:lnTo>
                  <a:pt x="107448" y="268954"/>
                </a:lnTo>
                <a:lnTo>
                  <a:pt x="49236" y="241109"/>
                </a:lnTo>
                <a:lnTo>
                  <a:pt x="12679" y="210869"/>
                </a:lnTo>
                <a:lnTo>
                  <a:pt x="0" y="178740"/>
                </a:lnTo>
                <a:lnTo>
                  <a:pt x="3216" y="162471"/>
                </a:lnTo>
                <a:lnTo>
                  <a:pt x="28112" y="131224"/>
                </a:lnTo>
                <a:lnTo>
                  <a:pt x="75774" y="102118"/>
                </a:lnTo>
                <a:lnTo>
                  <a:pt x="143979" y="75659"/>
                </a:lnTo>
                <a:lnTo>
                  <a:pt x="185091" y="63580"/>
                </a:lnTo>
                <a:lnTo>
                  <a:pt x="230506" y="52351"/>
                </a:lnTo>
                <a:lnTo>
                  <a:pt x="279944" y="42037"/>
                </a:lnTo>
                <a:lnTo>
                  <a:pt x="333130" y="32700"/>
                </a:lnTo>
                <a:lnTo>
                  <a:pt x="389784" y="24403"/>
                </a:lnTo>
                <a:lnTo>
                  <a:pt x="449630" y="17209"/>
                </a:lnTo>
                <a:lnTo>
                  <a:pt x="512388" y="11182"/>
                </a:lnTo>
                <a:lnTo>
                  <a:pt x="577782" y="6384"/>
                </a:lnTo>
                <a:lnTo>
                  <a:pt x="645533" y="2879"/>
                </a:lnTo>
                <a:lnTo>
                  <a:pt x="715364" y="730"/>
                </a:lnTo>
                <a:lnTo>
                  <a:pt x="786997" y="0"/>
                </a:lnTo>
                <a:lnTo>
                  <a:pt x="858630" y="730"/>
                </a:lnTo>
                <a:lnTo>
                  <a:pt x="928461" y="2879"/>
                </a:lnTo>
                <a:lnTo>
                  <a:pt x="996212" y="6384"/>
                </a:lnTo>
                <a:lnTo>
                  <a:pt x="1061606" y="11182"/>
                </a:lnTo>
                <a:lnTo>
                  <a:pt x="1124365" y="17209"/>
                </a:lnTo>
                <a:lnTo>
                  <a:pt x="1184210" y="24403"/>
                </a:lnTo>
                <a:lnTo>
                  <a:pt x="1240865" y="32700"/>
                </a:lnTo>
                <a:lnTo>
                  <a:pt x="1294050" y="42037"/>
                </a:lnTo>
                <a:lnTo>
                  <a:pt x="1343489" y="52351"/>
                </a:lnTo>
                <a:lnTo>
                  <a:pt x="1388903" y="63580"/>
                </a:lnTo>
                <a:lnTo>
                  <a:pt x="1430015" y="75659"/>
                </a:lnTo>
                <a:lnTo>
                  <a:pt x="1466547" y="88526"/>
                </a:lnTo>
                <a:lnTo>
                  <a:pt x="1524759" y="116372"/>
                </a:lnTo>
                <a:lnTo>
                  <a:pt x="1561316" y="146612"/>
                </a:lnTo>
                <a:lnTo>
                  <a:pt x="1573995" y="178740"/>
                </a:lnTo>
                <a:close/>
              </a:path>
            </a:pathLst>
          </a:custGeom>
          <a:ln w="6349">
            <a:solidFill>
              <a:srgbClr val="6CACDD"/>
            </a:solidFill>
          </a:ln>
        </p:spPr>
        <p:txBody>
          <a:bodyPr wrap="square" lIns="0" tIns="0" rIns="0" bIns="0" rtlCol="0"/>
          <a:lstStyle/>
          <a:p>
            <a:endParaRPr>
              <a:latin typeface="黑体" panose="02010609060101010101" charset="-122"/>
              <a:ea typeface="黑体" panose="02010609060101010101" charset="-122"/>
            </a:endParaRPr>
          </a:p>
        </p:txBody>
      </p:sp>
      <p:sp>
        <p:nvSpPr>
          <p:cNvPr id="25" name="object 18">
            <a:extLst>
              <a:ext uri="{FF2B5EF4-FFF2-40B4-BE49-F238E27FC236}">
                <a16:creationId xmlns:a16="http://schemas.microsoft.com/office/drawing/2014/main" id="{7DAA20BC-B893-D520-77AF-F2C305147551}"/>
              </a:ext>
            </a:extLst>
          </p:cNvPr>
          <p:cNvSpPr/>
          <p:nvPr/>
        </p:nvSpPr>
        <p:spPr>
          <a:xfrm>
            <a:off x="9608272" y="4680365"/>
            <a:ext cx="1574165" cy="1251585"/>
          </a:xfrm>
          <a:custGeom>
            <a:avLst/>
            <a:gdLst/>
            <a:ahLst/>
            <a:cxnLst/>
            <a:rect l="l" t="t" r="r" b="b"/>
            <a:pathLst>
              <a:path w="1574165" h="1251585">
                <a:moveTo>
                  <a:pt x="1573995" y="1072442"/>
                </a:moveTo>
                <a:lnTo>
                  <a:pt x="1545883" y="1119959"/>
                </a:lnTo>
                <a:lnTo>
                  <a:pt x="1498221" y="1149064"/>
                </a:lnTo>
                <a:lnTo>
                  <a:pt x="1430015" y="1175523"/>
                </a:lnTo>
                <a:lnTo>
                  <a:pt x="1388903" y="1187603"/>
                </a:lnTo>
                <a:lnTo>
                  <a:pt x="1343489" y="1198831"/>
                </a:lnTo>
                <a:lnTo>
                  <a:pt x="1294050" y="1209145"/>
                </a:lnTo>
                <a:lnTo>
                  <a:pt x="1240865" y="1218483"/>
                </a:lnTo>
                <a:lnTo>
                  <a:pt x="1184210" y="1226780"/>
                </a:lnTo>
                <a:lnTo>
                  <a:pt x="1124365" y="1233973"/>
                </a:lnTo>
                <a:lnTo>
                  <a:pt x="1061606" y="1240001"/>
                </a:lnTo>
                <a:lnTo>
                  <a:pt x="996212" y="1244798"/>
                </a:lnTo>
                <a:lnTo>
                  <a:pt x="928461" y="1248303"/>
                </a:lnTo>
                <a:lnTo>
                  <a:pt x="858630" y="1250453"/>
                </a:lnTo>
                <a:lnTo>
                  <a:pt x="786997" y="1251183"/>
                </a:lnTo>
                <a:lnTo>
                  <a:pt x="715364" y="1250453"/>
                </a:lnTo>
                <a:lnTo>
                  <a:pt x="645533" y="1248303"/>
                </a:lnTo>
                <a:lnTo>
                  <a:pt x="577782" y="1244798"/>
                </a:lnTo>
                <a:lnTo>
                  <a:pt x="512388" y="1240001"/>
                </a:lnTo>
                <a:lnTo>
                  <a:pt x="449630" y="1233973"/>
                </a:lnTo>
                <a:lnTo>
                  <a:pt x="389784" y="1226780"/>
                </a:lnTo>
                <a:lnTo>
                  <a:pt x="333130" y="1218483"/>
                </a:lnTo>
                <a:lnTo>
                  <a:pt x="279944" y="1209145"/>
                </a:lnTo>
                <a:lnTo>
                  <a:pt x="230506" y="1198831"/>
                </a:lnTo>
                <a:lnTo>
                  <a:pt x="185091" y="1187603"/>
                </a:lnTo>
                <a:lnTo>
                  <a:pt x="143979" y="1175523"/>
                </a:lnTo>
                <a:lnTo>
                  <a:pt x="107448" y="1162656"/>
                </a:lnTo>
                <a:lnTo>
                  <a:pt x="49236" y="1134811"/>
                </a:lnTo>
                <a:lnTo>
                  <a:pt x="12679" y="1104571"/>
                </a:lnTo>
                <a:lnTo>
                  <a:pt x="0" y="1072442"/>
                </a:lnTo>
                <a:lnTo>
                  <a:pt x="0" y="0"/>
                </a:lnTo>
              </a:path>
            </a:pathLst>
          </a:custGeom>
          <a:ln w="6349">
            <a:solidFill>
              <a:srgbClr val="6CACDD"/>
            </a:solidFill>
          </a:ln>
        </p:spPr>
        <p:txBody>
          <a:bodyPr wrap="square" lIns="0" tIns="0" rIns="0" bIns="0" rtlCol="0"/>
          <a:lstStyle/>
          <a:p>
            <a:endParaRPr>
              <a:latin typeface="黑体" panose="02010609060101010101" charset="-122"/>
              <a:ea typeface="黑体" panose="02010609060101010101" charset="-122"/>
            </a:endParaRPr>
          </a:p>
        </p:txBody>
      </p:sp>
      <p:sp>
        <p:nvSpPr>
          <p:cNvPr id="26" name="object 19">
            <a:extLst>
              <a:ext uri="{FF2B5EF4-FFF2-40B4-BE49-F238E27FC236}">
                <a16:creationId xmlns:a16="http://schemas.microsoft.com/office/drawing/2014/main" id="{477153ED-076D-EDC8-3689-4E65D5A56233}"/>
              </a:ext>
            </a:extLst>
          </p:cNvPr>
          <p:cNvSpPr txBox="1"/>
          <p:nvPr/>
        </p:nvSpPr>
        <p:spPr>
          <a:xfrm>
            <a:off x="10004512" y="5140856"/>
            <a:ext cx="78740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黑体" panose="02010609060101010101" charset="-122"/>
                <a:ea typeface="黑体" panose="02010609060101010101" charset="-122"/>
                <a:cs typeface="微软雅黑" panose="020B0503020204020204" pitchFamily="34" charset="-122"/>
              </a:rPr>
              <a:t>数据库</a:t>
            </a:r>
          </a:p>
        </p:txBody>
      </p:sp>
      <p:sp>
        <p:nvSpPr>
          <p:cNvPr id="27" name="object 20">
            <a:extLst>
              <a:ext uri="{FF2B5EF4-FFF2-40B4-BE49-F238E27FC236}">
                <a16:creationId xmlns:a16="http://schemas.microsoft.com/office/drawing/2014/main" id="{7DF5D27F-3493-397F-3B2E-F6A6149A38C1}"/>
              </a:ext>
            </a:extLst>
          </p:cNvPr>
          <p:cNvSpPr/>
          <p:nvPr/>
        </p:nvSpPr>
        <p:spPr>
          <a:xfrm>
            <a:off x="2516485" y="4183864"/>
            <a:ext cx="598805" cy="397510"/>
          </a:xfrm>
          <a:custGeom>
            <a:avLst/>
            <a:gdLst/>
            <a:ahLst/>
            <a:cxnLst/>
            <a:rect l="l" t="t" r="r" b="b"/>
            <a:pathLst>
              <a:path w="598805" h="397510">
                <a:moveTo>
                  <a:pt x="400128" y="0"/>
                </a:moveTo>
                <a:lnTo>
                  <a:pt x="400128" y="99300"/>
                </a:lnTo>
                <a:lnTo>
                  <a:pt x="0" y="99300"/>
                </a:lnTo>
                <a:lnTo>
                  <a:pt x="0" y="297900"/>
                </a:lnTo>
                <a:lnTo>
                  <a:pt x="400128" y="297900"/>
                </a:lnTo>
                <a:lnTo>
                  <a:pt x="400128" y="397200"/>
                </a:lnTo>
                <a:lnTo>
                  <a:pt x="598728" y="198600"/>
                </a:lnTo>
                <a:lnTo>
                  <a:pt x="400128" y="0"/>
                </a:lnTo>
                <a:close/>
              </a:path>
            </a:pathLst>
          </a:custGeom>
          <a:solidFill>
            <a:srgbClr val="919191"/>
          </a:solidFill>
        </p:spPr>
        <p:txBody>
          <a:bodyPr wrap="square" lIns="0" tIns="0" rIns="0" bIns="0" rtlCol="0"/>
          <a:lstStyle/>
          <a:p>
            <a:endParaRPr>
              <a:latin typeface="黑体" panose="02010609060101010101" charset="-122"/>
              <a:ea typeface="黑体" panose="02010609060101010101" charset="-122"/>
            </a:endParaRPr>
          </a:p>
        </p:txBody>
      </p:sp>
      <p:sp>
        <p:nvSpPr>
          <p:cNvPr id="28" name="object 21">
            <a:extLst>
              <a:ext uri="{FF2B5EF4-FFF2-40B4-BE49-F238E27FC236}">
                <a16:creationId xmlns:a16="http://schemas.microsoft.com/office/drawing/2014/main" id="{77CB1D89-8BC4-5978-8F5C-CD35AC83714A}"/>
              </a:ext>
            </a:extLst>
          </p:cNvPr>
          <p:cNvSpPr/>
          <p:nvPr/>
        </p:nvSpPr>
        <p:spPr>
          <a:xfrm>
            <a:off x="5350051" y="4181729"/>
            <a:ext cx="598805" cy="397510"/>
          </a:xfrm>
          <a:custGeom>
            <a:avLst/>
            <a:gdLst/>
            <a:ahLst/>
            <a:cxnLst/>
            <a:rect l="l" t="t" r="r" b="b"/>
            <a:pathLst>
              <a:path w="598804" h="397510">
                <a:moveTo>
                  <a:pt x="400128" y="0"/>
                </a:moveTo>
                <a:lnTo>
                  <a:pt x="400128" y="99300"/>
                </a:lnTo>
                <a:lnTo>
                  <a:pt x="0" y="99300"/>
                </a:lnTo>
                <a:lnTo>
                  <a:pt x="0" y="297901"/>
                </a:lnTo>
                <a:lnTo>
                  <a:pt x="400128" y="297901"/>
                </a:lnTo>
                <a:lnTo>
                  <a:pt x="400128" y="397201"/>
                </a:lnTo>
                <a:lnTo>
                  <a:pt x="598728" y="198601"/>
                </a:lnTo>
                <a:lnTo>
                  <a:pt x="400128" y="0"/>
                </a:lnTo>
                <a:close/>
              </a:path>
            </a:pathLst>
          </a:custGeom>
          <a:solidFill>
            <a:srgbClr val="919191"/>
          </a:solidFill>
        </p:spPr>
        <p:txBody>
          <a:bodyPr wrap="square" lIns="0" tIns="0" rIns="0" bIns="0" rtlCol="0"/>
          <a:lstStyle/>
          <a:p>
            <a:endParaRPr>
              <a:latin typeface="黑体" panose="02010609060101010101" charset="-122"/>
              <a:ea typeface="黑体" panose="02010609060101010101" charset="-122"/>
            </a:endParaRPr>
          </a:p>
        </p:txBody>
      </p:sp>
      <p:sp>
        <p:nvSpPr>
          <p:cNvPr id="29" name="object 22">
            <a:extLst>
              <a:ext uri="{FF2B5EF4-FFF2-40B4-BE49-F238E27FC236}">
                <a16:creationId xmlns:a16="http://schemas.microsoft.com/office/drawing/2014/main" id="{30585A7C-B8A4-D934-2D0B-8066A698452D}"/>
              </a:ext>
            </a:extLst>
          </p:cNvPr>
          <p:cNvSpPr/>
          <p:nvPr/>
        </p:nvSpPr>
        <p:spPr>
          <a:xfrm>
            <a:off x="8879395" y="4843731"/>
            <a:ext cx="598805" cy="397510"/>
          </a:xfrm>
          <a:custGeom>
            <a:avLst/>
            <a:gdLst/>
            <a:ahLst/>
            <a:cxnLst/>
            <a:rect l="l" t="t" r="r" b="b"/>
            <a:pathLst>
              <a:path w="598804" h="397510">
                <a:moveTo>
                  <a:pt x="400128" y="0"/>
                </a:moveTo>
                <a:lnTo>
                  <a:pt x="400128" y="99300"/>
                </a:lnTo>
                <a:lnTo>
                  <a:pt x="0" y="99300"/>
                </a:lnTo>
                <a:lnTo>
                  <a:pt x="0" y="297901"/>
                </a:lnTo>
                <a:lnTo>
                  <a:pt x="400128" y="297901"/>
                </a:lnTo>
                <a:lnTo>
                  <a:pt x="400128" y="397201"/>
                </a:lnTo>
                <a:lnTo>
                  <a:pt x="598728" y="198601"/>
                </a:lnTo>
                <a:lnTo>
                  <a:pt x="400128" y="0"/>
                </a:lnTo>
                <a:close/>
              </a:path>
            </a:pathLst>
          </a:custGeom>
          <a:solidFill>
            <a:srgbClr val="919191"/>
          </a:solidFill>
        </p:spPr>
        <p:txBody>
          <a:bodyPr wrap="square" lIns="0" tIns="0" rIns="0" bIns="0" rtlCol="0"/>
          <a:lstStyle/>
          <a:p>
            <a:endParaRPr>
              <a:latin typeface="黑体" panose="02010609060101010101" charset="-122"/>
              <a:ea typeface="黑体" panose="02010609060101010101" charset="-122"/>
            </a:endParaRPr>
          </a:p>
        </p:txBody>
      </p:sp>
      <p:sp>
        <p:nvSpPr>
          <p:cNvPr id="30" name="object 23">
            <a:extLst>
              <a:ext uri="{FF2B5EF4-FFF2-40B4-BE49-F238E27FC236}">
                <a16:creationId xmlns:a16="http://schemas.microsoft.com/office/drawing/2014/main" id="{6A43CEA0-3603-A9A4-4CC7-566601D96FA5}"/>
              </a:ext>
            </a:extLst>
          </p:cNvPr>
          <p:cNvSpPr/>
          <p:nvPr/>
        </p:nvSpPr>
        <p:spPr>
          <a:xfrm>
            <a:off x="8818884" y="5296022"/>
            <a:ext cx="594995" cy="396875"/>
          </a:xfrm>
          <a:custGeom>
            <a:avLst/>
            <a:gdLst/>
            <a:ahLst/>
            <a:cxnLst/>
            <a:rect l="l" t="t" r="r" b="b"/>
            <a:pathLst>
              <a:path w="594995" h="396875">
                <a:moveTo>
                  <a:pt x="198149" y="0"/>
                </a:moveTo>
                <a:lnTo>
                  <a:pt x="0" y="198149"/>
                </a:lnTo>
                <a:lnTo>
                  <a:pt x="198149" y="396297"/>
                </a:lnTo>
                <a:lnTo>
                  <a:pt x="198149" y="297223"/>
                </a:lnTo>
                <a:lnTo>
                  <a:pt x="594658" y="297223"/>
                </a:lnTo>
                <a:lnTo>
                  <a:pt x="594658" y="99073"/>
                </a:lnTo>
                <a:lnTo>
                  <a:pt x="198149" y="99073"/>
                </a:lnTo>
                <a:lnTo>
                  <a:pt x="198149" y="0"/>
                </a:lnTo>
                <a:close/>
              </a:path>
            </a:pathLst>
          </a:custGeom>
          <a:solidFill>
            <a:srgbClr val="919191"/>
          </a:solidFill>
        </p:spPr>
        <p:txBody>
          <a:bodyPr wrap="square" lIns="0" tIns="0" rIns="0" bIns="0" rtlCol="0"/>
          <a:lstStyle/>
          <a:p>
            <a:endParaRPr>
              <a:latin typeface="黑体" panose="02010609060101010101" charset="-122"/>
              <a:ea typeface="黑体" panose="02010609060101010101" charset="-122"/>
            </a:endParaRPr>
          </a:p>
        </p:txBody>
      </p:sp>
      <p:sp>
        <p:nvSpPr>
          <p:cNvPr id="31" name="object 24">
            <a:extLst>
              <a:ext uri="{FF2B5EF4-FFF2-40B4-BE49-F238E27FC236}">
                <a16:creationId xmlns:a16="http://schemas.microsoft.com/office/drawing/2014/main" id="{3359D509-5C2B-61CA-4291-9AEA40050188}"/>
              </a:ext>
            </a:extLst>
          </p:cNvPr>
          <p:cNvSpPr/>
          <p:nvPr/>
        </p:nvSpPr>
        <p:spPr>
          <a:xfrm>
            <a:off x="2482462" y="4870208"/>
            <a:ext cx="594995" cy="396875"/>
          </a:xfrm>
          <a:custGeom>
            <a:avLst/>
            <a:gdLst/>
            <a:ahLst/>
            <a:cxnLst/>
            <a:rect l="l" t="t" r="r" b="b"/>
            <a:pathLst>
              <a:path w="594994" h="396875">
                <a:moveTo>
                  <a:pt x="198149" y="0"/>
                </a:moveTo>
                <a:lnTo>
                  <a:pt x="0" y="198149"/>
                </a:lnTo>
                <a:lnTo>
                  <a:pt x="198149" y="396297"/>
                </a:lnTo>
                <a:lnTo>
                  <a:pt x="198149" y="297223"/>
                </a:lnTo>
                <a:lnTo>
                  <a:pt x="594658" y="297223"/>
                </a:lnTo>
                <a:lnTo>
                  <a:pt x="594658" y="99073"/>
                </a:lnTo>
                <a:lnTo>
                  <a:pt x="198149" y="99073"/>
                </a:lnTo>
                <a:lnTo>
                  <a:pt x="198149" y="0"/>
                </a:lnTo>
                <a:close/>
              </a:path>
            </a:pathLst>
          </a:custGeom>
          <a:solidFill>
            <a:srgbClr val="919191"/>
          </a:solidFill>
        </p:spPr>
        <p:txBody>
          <a:bodyPr wrap="square" lIns="0" tIns="0" rIns="0" bIns="0" rtlCol="0"/>
          <a:lstStyle/>
          <a:p>
            <a:endParaRPr>
              <a:latin typeface="黑体" panose="02010609060101010101" charset="-122"/>
              <a:ea typeface="黑体" panose="02010609060101010101" charset="-122"/>
            </a:endParaRPr>
          </a:p>
        </p:txBody>
      </p:sp>
      <p:sp>
        <p:nvSpPr>
          <p:cNvPr id="32" name="object 25">
            <a:extLst>
              <a:ext uri="{FF2B5EF4-FFF2-40B4-BE49-F238E27FC236}">
                <a16:creationId xmlns:a16="http://schemas.microsoft.com/office/drawing/2014/main" id="{1BD90402-62C4-7B3E-3486-42C0D88E692F}"/>
              </a:ext>
            </a:extLst>
          </p:cNvPr>
          <p:cNvSpPr/>
          <p:nvPr/>
        </p:nvSpPr>
        <p:spPr>
          <a:xfrm>
            <a:off x="5318542" y="4870208"/>
            <a:ext cx="594995" cy="396875"/>
          </a:xfrm>
          <a:custGeom>
            <a:avLst/>
            <a:gdLst/>
            <a:ahLst/>
            <a:cxnLst/>
            <a:rect l="l" t="t" r="r" b="b"/>
            <a:pathLst>
              <a:path w="594995" h="396875">
                <a:moveTo>
                  <a:pt x="198149" y="0"/>
                </a:moveTo>
                <a:lnTo>
                  <a:pt x="0" y="198149"/>
                </a:lnTo>
                <a:lnTo>
                  <a:pt x="198149" y="396297"/>
                </a:lnTo>
                <a:lnTo>
                  <a:pt x="198149" y="297223"/>
                </a:lnTo>
                <a:lnTo>
                  <a:pt x="594658" y="297223"/>
                </a:lnTo>
                <a:lnTo>
                  <a:pt x="594658" y="99073"/>
                </a:lnTo>
                <a:lnTo>
                  <a:pt x="198149" y="99073"/>
                </a:lnTo>
                <a:lnTo>
                  <a:pt x="198149" y="0"/>
                </a:lnTo>
                <a:close/>
              </a:path>
            </a:pathLst>
          </a:custGeom>
          <a:solidFill>
            <a:srgbClr val="919191"/>
          </a:solidFill>
        </p:spPr>
        <p:txBody>
          <a:bodyPr wrap="square" lIns="0" tIns="0" rIns="0" bIns="0" rtlCol="0"/>
          <a:lstStyle/>
          <a:p>
            <a:endParaRPr>
              <a:latin typeface="黑体" panose="02010609060101010101" charset="-122"/>
              <a:ea typeface="黑体" panose="02010609060101010101" charset="-122"/>
            </a:endParaRPr>
          </a:p>
        </p:txBody>
      </p:sp>
      <p:sp>
        <p:nvSpPr>
          <p:cNvPr id="33" name="object 26">
            <a:extLst>
              <a:ext uri="{FF2B5EF4-FFF2-40B4-BE49-F238E27FC236}">
                <a16:creationId xmlns:a16="http://schemas.microsoft.com/office/drawing/2014/main" id="{B0EC4A30-09B5-3DB1-C8ED-91452213641D}"/>
              </a:ext>
            </a:extLst>
          </p:cNvPr>
          <p:cNvSpPr/>
          <p:nvPr/>
        </p:nvSpPr>
        <p:spPr>
          <a:xfrm>
            <a:off x="2800093" y="2833382"/>
            <a:ext cx="0" cy="3715385"/>
          </a:xfrm>
          <a:custGeom>
            <a:avLst/>
            <a:gdLst/>
            <a:ahLst/>
            <a:cxnLst/>
            <a:rect l="l" t="t" r="r" b="b"/>
            <a:pathLst>
              <a:path h="3715385">
                <a:moveTo>
                  <a:pt x="0" y="0"/>
                </a:moveTo>
                <a:lnTo>
                  <a:pt x="0" y="3715281"/>
                </a:lnTo>
              </a:path>
            </a:pathLst>
          </a:custGeom>
          <a:ln w="19049">
            <a:solidFill>
              <a:srgbClr val="919191"/>
            </a:solidFill>
          </a:ln>
        </p:spPr>
        <p:txBody>
          <a:bodyPr wrap="square" lIns="0" tIns="0" rIns="0" bIns="0" rtlCol="0"/>
          <a:lstStyle/>
          <a:p>
            <a:endParaRPr>
              <a:latin typeface="黑体" panose="02010609060101010101" charset="-122"/>
              <a:ea typeface="黑体" panose="02010609060101010101" charset="-122"/>
            </a:endParaRPr>
          </a:p>
        </p:txBody>
      </p:sp>
      <p:sp>
        <p:nvSpPr>
          <p:cNvPr id="36" name="object 27">
            <a:extLst>
              <a:ext uri="{FF2B5EF4-FFF2-40B4-BE49-F238E27FC236}">
                <a16:creationId xmlns:a16="http://schemas.microsoft.com/office/drawing/2014/main" id="{24E373DA-8DFF-F0E1-4101-B7E68877EE50}"/>
              </a:ext>
            </a:extLst>
          </p:cNvPr>
          <p:cNvSpPr/>
          <p:nvPr/>
        </p:nvSpPr>
        <p:spPr>
          <a:xfrm>
            <a:off x="5633662" y="2831248"/>
            <a:ext cx="0" cy="3715385"/>
          </a:xfrm>
          <a:custGeom>
            <a:avLst/>
            <a:gdLst/>
            <a:ahLst/>
            <a:cxnLst/>
            <a:rect l="l" t="t" r="r" b="b"/>
            <a:pathLst>
              <a:path h="3715385">
                <a:moveTo>
                  <a:pt x="0" y="0"/>
                </a:moveTo>
                <a:lnTo>
                  <a:pt x="1" y="3715281"/>
                </a:lnTo>
              </a:path>
            </a:pathLst>
          </a:custGeom>
          <a:ln w="19049">
            <a:solidFill>
              <a:srgbClr val="919191"/>
            </a:solidFill>
          </a:ln>
        </p:spPr>
        <p:txBody>
          <a:bodyPr wrap="square" lIns="0" tIns="0" rIns="0" bIns="0" rtlCol="0"/>
          <a:lstStyle/>
          <a:p>
            <a:endParaRPr>
              <a:latin typeface="黑体" panose="02010609060101010101" charset="-122"/>
              <a:ea typeface="黑体" panose="02010609060101010101" charset="-122"/>
            </a:endParaRPr>
          </a:p>
        </p:txBody>
      </p:sp>
      <p:sp>
        <p:nvSpPr>
          <p:cNvPr id="39" name="object 28">
            <a:extLst>
              <a:ext uri="{FF2B5EF4-FFF2-40B4-BE49-F238E27FC236}">
                <a16:creationId xmlns:a16="http://schemas.microsoft.com/office/drawing/2014/main" id="{71D4572E-3178-EE6E-3709-66D41AA1FDC2}"/>
              </a:ext>
            </a:extLst>
          </p:cNvPr>
          <p:cNvSpPr/>
          <p:nvPr/>
        </p:nvSpPr>
        <p:spPr>
          <a:xfrm>
            <a:off x="9099979" y="2831249"/>
            <a:ext cx="0" cy="3715385"/>
          </a:xfrm>
          <a:custGeom>
            <a:avLst/>
            <a:gdLst/>
            <a:ahLst/>
            <a:cxnLst/>
            <a:rect l="l" t="t" r="r" b="b"/>
            <a:pathLst>
              <a:path h="3715385">
                <a:moveTo>
                  <a:pt x="0" y="0"/>
                </a:moveTo>
                <a:lnTo>
                  <a:pt x="0" y="3715282"/>
                </a:lnTo>
              </a:path>
            </a:pathLst>
          </a:custGeom>
          <a:ln w="19049">
            <a:solidFill>
              <a:srgbClr val="919191"/>
            </a:solidFill>
          </a:ln>
        </p:spPr>
        <p:txBody>
          <a:bodyPr wrap="square" lIns="0" tIns="0" rIns="0" bIns="0" rtlCol="0"/>
          <a:lstStyle/>
          <a:p>
            <a:endParaRPr>
              <a:latin typeface="黑体" panose="02010609060101010101" charset="-122"/>
              <a:ea typeface="黑体" panose="02010609060101010101" charset="-122"/>
            </a:endParaRPr>
          </a:p>
        </p:txBody>
      </p:sp>
      <p:sp>
        <p:nvSpPr>
          <p:cNvPr id="42" name="object 29">
            <a:extLst>
              <a:ext uri="{FF2B5EF4-FFF2-40B4-BE49-F238E27FC236}">
                <a16:creationId xmlns:a16="http://schemas.microsoft.com/office/drawing/2014/main" id="{E45AED43-EF42-71A7-2517-A1C604C3E45C}"/>
              </a:ext>
            </a:extLst>
          </p:cNvPr>
          <p:cNvSpPr txBox="1"/>
          <p:nvPr/>
        </p:nvSpPr>
        <p:spPr>
          <a:xfrm>
            <a:off x="965200" y="2149253"/>
            <a:ext cx="10093717" cy="1174681"/>
          </a:xfrm>
          <a:prstGeom prst="rect">
            <a:avLst/>
          </a:prstGeom>
        </p:spPr>
        <p:txBody>
          <a:bodyPr vert="horz" wrap="square" lIns="0" tIns="12700" rIns="0" bIns="0" rtlCol="0">
            <a:spAutoFit/>
          </a:bodyPr>
          <a:lstStyle/>
          <a:p>
            <a:pPr marL="12700">
              <a:lnSpc>
                <a:spcPct val="100000"/>
              </a:lnSpc>
              <a:spcBef>
                <a:spcPts val="100"/>
              </a:spcBef>
            </a:pPr>
            <a:r>
              <a:rPr sz="2400" dirty="0">
                <a:latin typeface="黑体" panose="02010609060101010101" charset="-122"/>
                <a:ea typeface="黑体" panose="02010609060101010101" charset="-122"/>
                <a:cs typeface="黑体" panose="02010609060101010101" charset="-122"/>
              </a:rPr>
              <a:t>浏览器/服务器</a:t>
            </a:r>
            <a:r>
              <a:rPr sz="2400" spc="-5" dirty="0">
                <a:latin typeface="黑体" panose="02010609060101010101" charset="-122"/>
                <a:ea typeface="黑体" panose="02010609060101010101" charset="-122"/>
                <a:cs typeface="黑体" panose="02010609060101010101" charset="-122"/>
              </a:rPr>
              <a:t>（Browser/Server）</a:t>
            </a:r>
            <a:r>
              <a:rPr sz="2400" dirty="0">
                <a:latin typeface="黑体" panose="02010609060101010101" charset="-122"/>
                <a:ea typeface="黑体" panose="02010609060101010101" charset="-122"/>
                <a:cs typeface="黑体" panose="02010609060101010101" charset="-122"/>
              </a:rPr>
              <a:t>结构是三层</a:t>
            </a:r>
            <a:r>
              <a:rPr sz="2400" b="1" spc="-5" dirty="0">
                <a:latin typeface="黑体" panose="02010609060101010101" charset="-122"/>
                <a:ea typeface="黑体" panose="02010609060101010101" charset="-122"/>
                <a:cs typeface="黑体" panose="02010609060101010101" charset="-122"/>
              </a:rPr>
              <a:t>C/S</a:t>
            </a:r>
            <a:r>
              <a:rPr sz="2400" dirty="0">
                <a:latin typeface="黑体" panose="02010609060101010101" charset="-122"/>
                <a:ea typeface="黑体" panose="02010609060101010101" charset="-122"/>
                <a:cs typeface="黑体" panose="02010609060101010101" charset="-122"/>
              </a:rPr>
              <a:t>风格的一种实现方式。</a:t>
            </a:r>
          </a:p>
          <a:p>
            <a:pPr>
              <a:lnSpc>
                <a:spcPct val="100000"/>
              </a:lnSpc>
              <a:spcBef>
                <a:spcPts val="5"/>
              </a:spcBef>
            </a:pPr>
            <a:endParaRPr sz="3150" dirty="0">
              <a:latin typeface="黑体" panose="02010609060101010101" charset="-122"/>
              <a:ea typeface="黑体" panose="02010609060101010101" charset="-122"/>
              <a:cs typeface="黑体" panose="02010609060101010101" charset="-122"/>
            </a:endParaRPr>
          </a:p>
          <a:p>
            <a:pPr marL="76200">
              <a:lnSpc>
                <a:spcPct val="100000"/>
              </a:lnSpc>
              <a:tabLst>
                <a:tab pos="2531745" algn="l"/>
                <a:tab pos="5682615" algn="l"/>
                <a:tab pos="8613140" algn="l"/>
              </a:tabLst>
            </a:pPr>
            <a:r>
              <a:rPr sz="2000" dirty="0">
                <a:latin typeface="黑体" panose="02010609060101010101" charset="-122"/>
                <a:ea typeface="黑体" panose="02010609060101010101" charset="-122"/>
                <a:cs typeface="黑体" panose="02010609060101010101" charset="-122"/>
              </a:rPr>
              <a:t>客户端	表现层	应用层	数据层</a:t>
            </a:r>
          </a:p>
        </p:txBody>
      </p:sp>
      <p:sp>
        <p:nvSpPr>
          <p:cNvPr id="43" name="object 30">
            <a:extLst>
              <a:ext uri="{FF2B5EF4-FFF2-40B4-BE49-F238E27FC236}">
                <a16:creationId xmlns:a16="http://schemas.microsoft.com/office/drawing/2014/main" id="{724CEC0A-40EB-DB53-2842-93D5C0BD0981}"/>
              </a:ext>
            </a:extLst>
          </p:cNvPr>
          <p:cNvSpPr txBox="1"/>
          <p:nvPr/>
        </p:nvSpPr>
        <p:spPr>
          <a:xfrm>
            <a:off x="1422236" y="6084013"/>
            <a:ext cx="78740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黑体" panose="02010609060101010101" charset="-122"/>
                <a:ea typeface="黑体" panose="02010609060101010101" charset="-122"/>
                <a:cs typeface="微软雅黑" panose="020B0503020204020204" pitchFamily="34" charset="-122"/>
              </a:rPr>
              <a:t>浏览器</a:t>
            </a:r>
          </a:p>
        </p:txBody>
      </p:sp>
      <p:sp>
        <p:nvSpPr>
          <p:cNvPr id="44" name="object 31">
            <a:extLst>
              <a:ext uri="{FF2B5EF4-FFF2-40B4-BE49-F238E27FC236}">
                <a16:creationId xmlns:a16="http://schemas.microsoft.com/office/drawing/2014/main" id="{295E0B83-0DA8-7F7B-5904-CB23EE645896}"/>
              </a:ext>
            </a:extLst>
          </p:cNvPr>
          <p:cNvSpPr txBox="1"/>
          <p:nvPr/>
        </p:nvSpPr>
        <p:spPr>
          <a:xfrm>
            <a:off x="3615340" y="6081879"/>
            <a:ext cx="1305560" cy="330200"/>
          </a:xfrm>
          <a:prstGeom prst="rect">
            <a:avLst/>
          </a:prstGeom>
        </p:spPr>
        <p:txBody>
          <a:bodyPr vert="horz" wrap="square" lIns="0" tIns="12700" rIns="0" bIns="0" rtlCol="0">
            <a:spAutoFit/>
          </a:bodyPr>
          <a:lstStyle/>
          <a:p>
            <a:pPr marL="12700">
              <a:lnSpc>
                <a:spcPct val="100000"/>
              </a:lnSpc>
              <a:spcBef>
                <a:spcPts val="100"/>
              </a:spcBef>
            </a:pPr>
            <a:r>
              <a:rPr sz="2000" spc="-40" dirty="0">
                <a:latin typeface="黑体" panose="02010609060101010101" charset="-122"/>
                <a:ea typeface="黑体" panose="02010609060101010101" charset="-122"/>
                <a:cs typeface="黑体" panose="02010609060101010101" charset="-122"/>
              </a:rPr>
              <a:t>W</a:t>
            </a:r>
            <a:r>
              <a:rPr sz="2000" spc="-5" dirty="0">
                <a:latin typeface="黑体" panose="02010609060101010101" charset="-122"/>
                <a:ea typeface="黑体" panose="02010609060101010101" charset="-122"/>
                <a:cs typeface="黑体" panose="02010609060101010101" charset="-122"/>
              </a:rPr>
              <a:t>e</a:t>
            </a:r>
            <a:r>
              <a:rPr sz="2000" dirty="0">
                <a:latin typeface="黑体" panose="02010609060101010101" charset="-122"/>
                <a:ea typeface="黑体" panose="02010609060101010101" charset="-122"/>
                <a:cs typeface="黑体" panose="02010609060101010101" charset="-122"/>
              </a:rPr>
              <a:t>b服务器</a:t>
            </a:r>
            <a:endParaRPr sz="2000">
              <a:latin typeface="黑体" panose="02010609060101010101" charset="-122"/>
              <a:ea typeface="黑体" panose="02010609060101010101" charset="-122"/>
              <a:cs typeface="黑体" panose="02010609060101010101" charset="-122"/>
            </a:endParaRPr>
          </a:p>
        </p:txBody>
      </p:sp>
      <p:sp>
        <p:nvSpPr>
          <p:cNvPr id="45" name="object 32">
            <a:extLst>
              <a:ext uri="{FF2B5EF4-FFF2-40B4-BE49-F238E27FC236}">
                <a16:creationId xmlns:a16="http://schemas.microsoft.com/office/drawing/2014/main" id="{C0F44290-D5AB-9205-4493-3D99295DB068}"/>
              </a:ext>
            </a:extLst>
          </p:cNvPr>
          <p:cNvSpPr txBox="1"/>
          <p:nvPr/>
        </p:nvSpPr>
        <p:spPr>
          <a:xfrm>
            <a:off x="6773556" y="6081879"/>
            <a:ext cx="129540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黑体" panose="02010609060101010101" charset="-122"/>
                <a:ea typeface="黑体" panose="02010609060101010101" charset="-122"/>
                <a:cs typeface="微软雅黑" panose="020B0503020204020204" pitchFamily="34" charset="-122"/>
              </a:rPr>
              <a:t>应用服务器</a:t>
            </a:r>
          </a:p>
        </p:txBody>
      </p:sp>
      <p:sp>
        <p:nvSpPr>
          <p:cNvPr id="46" name="object 33">
            <a:extLst>
              <a:ext uri="{FF2B5EF4-FFF2-40B4-BE49-F238E27FC236}">
                <a16:creationId xmlns:a16="http://schemas.microsoft.com/office/drawing/2014/main" id="{58248480-7EF4-458D-AE3A-F39964BDF764}"/>
              </a:ext>
            </a:extLst>
          </p:cNvPr>
          <p:cNvSpPr txBox="1"/>
          <p:nvPr/>
        </p:nvSpPr>
        <p:spPr>
          <a:xfrm>
            <a:off x="9767192" y="6081879"/>
            <a:ext cx="129540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黑体" panose="02010609060101010101" charset="-122"/>
                <a:ea typeface="黑体" panose="02010609060101010101" charset="-122"/>
                <a:cs typeface="微软雅黑" panose="020B0503020204020204" pitchFamily="34" charset="-122"/>
              </a:rPr>
              <a:t>数据服务器</a:t>
            </a:r>
          </a:p>
        </p:txBody>
      </p:sp>
      <p:sp>
        <p:nvSpPr>
          <p:cNvPr id="7" name="矩形 6">
            <a:extLst>
              <a:ext uri="{FF2B5EF4-FFF2-40B4-BE49-F238E27FC236}">
                <a16:creationId xmlns:a16="http://schemas.microsoft.com/office/drawing/2014/main" id="{7943C3BD-098C-D5E4-59CA-37E0505CF45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58936896-26F9-1A2F-D1EB-245A3BE0D04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4EDBD1F-85B9-9F60-B880-1BCC9AD89B69}"/>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FCE783BD-F3F7-0989-886B-CB81E6DC577B}"/>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09222348-1610-4D85-940C-7342BDE5A9F7}"/>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BEF7AA4-C5F6-84EB-3BD3-0B69AFF0FCC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0AB1464A-99CA-6DD1-7535-B134063C79DB}"/>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BD274952-7701-65EB-F633-62BF647844A2}"/>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0538FAC3-D593-47E0-496E-6254E4FC7EB3}"/>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D9272EA7-F8FD-75FB-E53B-D247DBE04EF7}"/>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1" name="图片 70">
            <a:extLst>
              <a:ext uri="{FF2B5EF4-FFF2-40B4-BE49-F238E27FC236}">
                <a16:creationId xmlns:a16="http://schemas.microsoft.com/office/drawing/2014/main" id="{CF2CD8A4-ACCF-AE92-A45A-21F6AE0015D1}"/>
              </a:ext>
            </a:extLst>
          </p:cNvPr>
          <p:cNvPicPr>
            <a:picLocks noChangeAspect="1"/>
          </p:cNvPicPr>
          <p:nvPr/>
        </p:nvPicPr>
        <p:blipFill>
          <a:blip r:embed="rId6"/>
          <a:stretch>
            <a:fillRect/>
          </a:stretch>
        </p:blipFill>
        <p:spPr>
          <a:xfrm>
            <a:off x="135890" y="26670"/>
            <a:ext cx="791210" cy="715645"/>
          </a:xfrm>
          <a:prstGeom prst="rect">
            <a:avLst/>
          </a:prstGeom>
        </p:spPr>
      </p:pic>
      <p:sp>
        <p:nvSpPr>
          <p:cNvPr id="72" name="TextBox 7">
            <a:extLst>
              <a:ext uri="{FF2B5EF4-FFF2-40B4-BE49-F238E27FC236}">
                <a16:creationId xmlns:a16="http://schemas.microsoft.com/office/drawing/2014/main" id="{539CC4B7-D270-9191-3024-5A78C08607F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73" name="直接连接符 72">
            <a:extLst>
              <a:ext uri="{FF2B5EF4-FFF2-40B4-BE49-F238E27FC236}">
                <a16:creationId xmlns:a16="http://schemas.microsoft.com/office/drawing/2014/main" id="{961B25C9-829F-F49B-3335-FD1016F1B03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TextBox 9">
            <a:extLst>
              <a:ext uri="{FF2B5EF4-FFF2-40B4-BE49-F238E27FC236}">
                <a16:creationId xmlns:a16="http://schemas.microsoft.com/office/drawing/2014/main" id="{2FEF0ECA-31A2-5176-C0E9-79BD27A10A4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75" name="直接连接符 74">
            <a:extLst>
              <a:ext uri="{FF2B5EF4-FFF2-40B4-BE49-F238E27FC236}">
                <a16:creationId xmlns:a16="http://schemas.microsoft.com/office/drawing/2014/main" id="{79678B2D-C15A-C30B-50FD-B318DC0E0BBB}"/>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928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597312"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事件风格</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3">
            <a:extLst>
              <a:ext uri="{FF2B5EF4-FFF2-40B4-BE49-F238E27FC236}">
                <a16:creationId xmlns:a16="http://schemas.microsoft.com/office/drawing/2014/main" id="{0DEE61BF-C63E-8B85-FEC9-0D2FD9D7A7F0}"/>
              </a:ext>
            </a:extLst>
          </p:cNvPr>
          <p:cNvSpPr txBox="1"/>
          <p:nvPr/>
        </p:nvSpPr>
        <p:spPr>
          <a:xfrm>
            <a:off x="6060095" y="2141008"/>
            <a:ext cx="5210175" cy="3768725"/>
          </a:xfrm>
          <a:prstGeom prst="rect">
            <a:avLst/>
          </a:prstGeom>
        </p:spPr>
        <p:txBody>
          <a:bodyPr vert="horz" wrap="square" lIns="0" tIns="12700" rIns="0" bIns="0" rtlCol="0">
            <a:spAutoFit/>
          </a:bodyPr>
          <a:lstStyle/>
          <a:p>
            <a:pPr marL="12700">
              <a:lnSpc>
                <a:spcPct val="100000"/>
              </a:lnSpc>
              <a:spcBef>
                <a:spcPts val="100"/>
              </a:spcBef>
            </a:pPr>
            <a:r>
              <a:rPr sz="2200" dirty="0" err="1">
                <a:solidFill>
                  <a:srgbClr val="0033CC"/>
                </a:solidFill>
                <a:latin typeface="微软雅黑" panose="020B0503020204020204" pitchFamily="34" charset="-122"/>
                <a:cs typeface="微软雅黑" panose="020B0503020204020204" pitchFamily="34" charset="-122"/>
              </a:rPr>
              <a:t>显式调用</a:t>
            </a:r>
            <a:endParaRPr sz="2200" dirty="0">
              <a:latin typeface="微软雅黑" panose="020B0503020204020204" pitchFamily="34" charset="-122"/>
              <a:cs typeface="微软雅黑" panose="020B0503020204020204" pitchFamily="34" charset="-122"/>
            </a:endParaRPr>
          </a:p>
          <a:p>
            <a:pPr marL="355600" marR="5080" indent="-342900">
              <a:lnSpc>
                <a:spcPct val="129000"/>
              </a:lnSpc>
              <a:spcBef>
                <a:spcPts val="1200"/>
              </a:spcBef>
              <a:buClr>
                <a:srgbClr val="0070C0"/>
              </a:buClr>
              <a:buFont typeface="Wingdings" panose="05000000000000000000" charset="0"/>
              <a:buChar char="p"/>
              <a:tabLst>
                <a:tab pos="291465" algn="l"/>
                <a:tab pos="292100" algn="l"/>
              </a:tabLst>
            </a:pPr>
            <a:r>
              <a:rPr sz="2200" spc="70" dirty="0">
                <a:latin typeface="微软雅黑" panose="020B0503020204020204" pitchFamily="34" charset="-122"/>
                <a:cs typeface="微软雅黑" panose="020B0503020204020204" pitchFamily="34" charset="-122"/>
              </a:rPr>
              <a:t>各个构件之间的互动是由显性调用函数 </a:t>
            </a:r>
            <a:r>
              <a:rPr sz="2200" dirty="0">
                <a:latin typeface="微软雅黑" panose="020B0503020204020204" pitchFamily="34" charset="-122"/>
                <a:cs typeface="微软雅黑" panose="020B0503020204020204" pitchFamily="34" charset="-122"/>
              </a:rPr>
              <a:t>或程序完成的</a:t>
            </a:r>
            <a:r>
              <a:rPr lang="zh-CN" sz="2200" dirty="0">
                <a:latin typeface="微软雅黑" panose="020B0503020204020204" pitchFamily="34" charset="-122"/>
                <a:cs typeface="微软雅黑" panose="020B0503020204020204" pitchFamily="34" charset="-122"/>
              </a:rPr>
              <a:t>。</a:t>
            </a:r>
            <a:endParaRPr sz="2200" dirty="0">
              <a:latin typeface="微软雅黑" panose="020B0503020204020204" pitchFamily="34" charset="-122"/>
              <a:cs typeface="微软雅黑" panose="020B0503020204020204" pitchFamily="34" charset="-122"/>
            </a:endParaRPr>
          </a:p>
          <a:p>
            <a:pPr marL="355600" indent="-342900">
              <a:lnSpc>
                <a:spcPct val="100000"/>
              </a:lnSpc>
              <a:spcBef>
                <a:spcPts val="1360"/>
              </a:spcBef>
              <a:buClr>
                <a:srgbClr val="0070C0"/>
              </a:buClr>
              <a:buFont typeface="Wingdings" panose="05000000000000000000" charset="0"/>
              <a:buChar char="p"/>
              <a:tabLst>
                <a:tab pos="287020" algn="l"/>
                <a:tab pos="287655" algn="l"/>
              </a:tabLst>
            </a:pPr>
            <a:r>
              <a:rPr sz="2200" dirty="0">
                <a:latin typeface="微软雅黑" panose="020B0503020204020204" pitchFamily="34" charset="-122"/>
                <a:cs typeface="微软雅黑" panose="020B0503020204020204" pitchFamily="34" charset="-122"/>
              </a:rPr>
              <a:t>调用过程与次序是固定的、预先设定的</a:t>
            </a:r>
            <a:r>
              <a:rPr lang="zh-CN" sz="2200" dirty="0">
                <a:latin typeface="微软雅黑" panose="020B0503020204020204" pitchFamily="34" charset="-122"/>
                <a:cs typeface="微软雅黑" panose="020B0503020204020204" pitchFamily="34" charset="-122"/>
              </a:rPr>
              <a:t>。</a:t>
            </a:r>
            <a:endParaRPr sz="2200" dirty="0">
              <a:latin typeface="微软雅黑" panose="020B0503020204020204" pitchFamily="34" charset="-122"/>
              <a:cs typeface="微软雅黑" panose="020B0503020204020204" pitchFamily="34" charset="-122"/>
            </a:endParaRPr>
          </a:p>
          <a:p>
            <a:pPr>
              <a:lnSpc>
                <a:spcPct val="100000"/>
              </a:lnSpc>
              <a:spcBef>
                <a:spcPts val="40"/>
              </a:spcBef>
              <a:buFont typeface="Arial" panose="020B0604020202020204"/>
              <a:buChar char="•"/>
            </a:pPr>
            <a:endParaRPr sz="2800" dirty="0">
              <a:latin typeface="Times New Roman" panose="02020603050405020304"/>
              <a:cs typeface="Times New Roman" panose="02020603050405020304"/>
            </a:endParaRPr>
          </a:p>
          <a:p>
            <a:pPr marL="12700">
              <a:lnSpc>
                <a:spcPct val="100000"/>
              </a:lnSpc>
            </a:pPr>
            <a:r>
              <a:rPr sz="2200" dirty="0" err="1">
                <a:solidFill>
                  <a:srgbClr val="0033CC"/>
                </a:solidFill>
                <a:latin typeface="微软雅黑" panose="020B0503020204020204" pitchFamily="34" charset="-122"/>
                <a:cs typeface="微软雅黑" panose="020B0503020204020204" pitchFamily="34" charset="-122"/>
              </a:rPr>
              <a:t>隐式调用</a:t>
            </a:r>
            <a:endParaRPr sz="2200" dirty="0">
              <a:latin typeface="微软雅黑" panose="020B0503020204020204" pitchFamily="34" charset="-122"/>
              <a:cs typeface="微软雅黑" panose="020B0503020204020204" pitchFamily="34" charset="-122"/>
            </a:endParaRPr>
          </a:p>
          <a:p>
            <a:pPr marL="355600" indent="-342900">
              <a:lnSpc>
                <a:spcPct val="100000"/>
              </a:lnSpc>
              <a:spcBef>
                <a:spcPts val="1960"/>
              </a:spcBef>
              <a:buClr>
                <a:srgbClr val="0070C0"/>
              </a:buClr>
              <a:buFont typeface="Wingdings" panose="05000000000000000000" charset="0"/>
              <a:buChar char="p"/>
              <a:tabLst>
                <a:tab pos="287020" algn="l"/>
                <a:tab pos="287655" algn="l"/>
              </a:tabLst>
            </a:pPr>
            <a:r>
              <a:rPr sz="2200" dirty="0">
                <a:latin typeface="微软雅黑" panose="020B0503020204020204" pitchFamily="34" charset="-122"/>
                <a:cs typeface="微软雅黑" panose="020B0503020204020204" pitchFamily="34" charset="-122"/>
              </a:rPr>
              <a:t>调用过程与次序不是固定的、预先未知</a:t>
            </a:r>
            <a:r>
              <a:rPr lang="zh-CN" sz="2200" dirty="0">
                <a:latin typeface="微软雅黑" panose="020B0503020204020204" pitchFamily="34" charset="-122"/>
                <a:cs typeface="微软雅黑" panose="020B0503020204020204" pitchFamily="34" charset="-122"/>
              </a:rPr>
              <a:t>。</a:t>
            </a:r>
            <a:endParaRPr sz="2200" dirty="0">
              <a:latin typeface="微软雅黑" panose="020B0503020204020204" pitchFamily="34" charset="-122"/>
              <a:cs typeface="微软雅黑" panose="020B0503020204020204" pitchFamily="34" charset="-122"/>
            </a:endParaRPr>
          </a:p>
          <a:p>
            <a:pPr marL="355600" indent="-342900">
              <a:lnSpc>
                <a:spcPct val="100000"/>
              </a:lnSpc>
              <a:spcBef>
                <a:spcPts val="1360"/>
              </a:spcBef>
              <a:buClr>
                <a:srgbClr val="0070C0"/>
              </a:buClr>
              <a:buFont typeface="Wingdings" panose="05000000000000000000" charset="0"/>
              <a:buChar char="p"/>
              <a:tabLst>
                <a:tab pos="287020" algn="l"/>
                <a:tab pos="287655" algn="l"/>
              </a:tabLst>
            </a:pPr>
            <a:r>
              <a:rPr sz="2200" dirty="0">
                <a:latin typeface="微软雅黑" panose="020B0503020204020204" pitchFamily="34" charset="-122"/>
                <a:cs typeface="微软雅黑" panose="020B0503020204020204" pitchFamily="34" charset="-122"/>
              </a:rPr>
              <a:t>各构件之间通过事件的方式进行交互</a:t>
            </a:r>
            <a:r>
              <a:rPr lang="zh-CN" sz="2200" dirty="0">
                <a:latin typeface="微软雅黑" panose="020B0503020204020204" pitchFamily="34" charset="-122"/>
                <a:cs typeface="微软雅黑" panose="020B0503020204020204" pitchFamily="34" charset="-122"/>
              </a:rPr>
              <a:t>。</a:t>
            </a:r>
          </a:p>
        </p:txBody>
      </p:sp>
      <p:sp>
        <p:nvSpPr>
          <p:cNvPr id="3" name="object 4">
            <a:extLst>
              <a:ext uri="{FF2B5EF4-FFF2-40B4-BE49-F238E27FC236}">
                <a16:creationId xmlns:a16="http://schemas.microsoft.com/office/drawing/2014/main" id="{BB262128-6C2B-63AC-1EC2-8646E5168A17}"/>
              </a:ext>
            </a:extLst>
          </p:cNvPr>
          <p:cNvSpPr/>
          <p:nvPr/>
        </p:nvSpPr>
        <p:spPr>
          <a:xfrm>
            <a:off x="1193810" y="2264484"/>
            <a:ext cx="4343804" cy="3737692"/>
          </a:xfrm>
          <a:prstGeom prst="rect">
            <a:avLst/>
          </a:prstGeom>
          <a:blipFill>
            <a:blip r:embed="rId3" cstate="print"/>
            <a:stretch>
              <a:fillRect/>
            </a:stretch>
          </a:blipFill>
        </p:spPr>
        <p:txBody>
          <a:bodyPr wrap="square" lIns="0" tIns="0" rIns="0" bIns="0" rtlCol="0"/>
          <a:lstStyle/>
          <a:p>
            <a:endParaRPr/>
          </a:p>
        </p:txBody>
      </p:sp>
      <p:sp>
        <p:nvSpPr>
          <p:cNvPr id="7" name="矩形 6">
            <a:extLst>
              <a:ext uri="{FF2B5EF4-FFF2-40B4-BE49-F238E27FC236}">
                <a16:creationId xmlns:a16="http://schemas.microsoft.com/office/drawing/2014/main" id="{1F074DE9-CC03-D7AA-BFAB-15AFF2723DB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C6B32153-B057-948E-4604-18E07A485DEF}"/>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E7B666A-D17B-FD36-A96F-32628EAF422A}"/>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405BCB00-C81D-029D-0394-7C90C01818F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9BDED165-02A9-13A8-A346-3ADDD6F4188F}"/>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67918940-13CC-6393-0BD3-6B0B414D829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8DBABCAF-D465-0F28-9361-115AEF8E823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7947C18C-14DA-6765-683A-371160056399}"/>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92610D05-31B3-7AA5-A8FA-6BACA77B6AD2}"/>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9AB8C716-2214-9084-2A0F-71173C6C828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542438EE-3BF4-74AA-08CC-9DC2A26EE96E}"/>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F3B1CCA9-9D04-1FF4-04D6-70373A97D2EC}"/>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AF27F360-E0CF-BE36-AD24-B1581E4CA762}"/>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D72167E6-9BD0-9523-752E-E8BA20B73B8F}"/>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3366BDBE-F08F-43DE-AF33-5692A53659AB}"/>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539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731304"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事件风格</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3">
            <a:extLst>
              <a:ext uri="{FF2B5EF4-FFF2-40B4-BE49-F238E27FC236}">
                <a16:creationId xmlns:a16="http://schemas.microsoft.com/office/drawing/2014/main" id="{48B5ADFD-C11B-5808-F83C-53562DA2E7EE}"/>
              </a:ext>
            </a:extLst>
          </p:cNvPr>
          <p:cNvSpPr txBox="1"/>
          <p:nvPr/>
        </p:nvSpPr>
        <p:spPr>
          <a:xfrm>
            <a:off x="1385933" y="2389487"/>
            <a:ext cx="865505" cy="3674110"/>
          </a:xfrm>
          <a:prstGeom prst="rect">
            <a:avLst/>
          </a:prstGeom>
          <a:solidFill>
            <a:srgbClr val="27628C"/>
          </a:solidFill>
        </p:spPr>
        <p:txBody>
          <a:bodyPr vert="horz" wrap="square" lIns="0" tIns="2540" rIns="0" bIns="0" rtlCol="0">
            <a:spAutoFit/>
          </a:bodyPr>
          <a:lstStyle/>
          <a:p>
            <a:pPr>
              <a:lnSpc>
                <a:spcPct val="100000"/>
              </a:lnSpc>
              <a:spcBef>
                <a:spcPts val="20"/>
              </a:spcBef>
            </a:pPr>
            <a:endParaRPr sz="2550">
              <a:latin typeface="Times New Roman" panose="02020603050405020304"/>
              <a:cs typeface="Times New Roman" panose="02020603050405020304"/>
            </a:endParaRPr>
          </a:p>
          <a:p>
            <a:pPr marL="280035" marR="272415" algn="just">
              <a:lnSpc>
                <a:spcPct val="100000"/>
              </a:lnSpc>
            </a:pPr>
            <a:r>
              <a:rPr sz="2400" dirty="0">
                <a:solidFill>
                  <a:srgbClr val="FFFFFF"/>
                </a:solidFill>
                <a:latin typeface="微软雅黑" panose="020B0503020204020204" pitchFamily="34" charset="-122"/>
                <a:cs typeface="微软雅黑" panose="020B0503020204020204" pitchFamily="34" charset="-122"/>
              </a:rPr>
              <a:t>调 试 器 的 工 作 流 程</a:t>
            </a:r>
            <a:endParaRPr sz="2400">
              <a:latin typeface="微软雅黑" panose="020B0503020204020204" pitchFamily="34" charset="-122"/>
              <a:cs typeface="微软雅黑" panose="020B0503020204020204" pitchFamily="34" charset="-122"/>
            </a:endParaRPr>
          </a:p>
        </p:txBody>
      </p:sp>
      <p:sp>
        <p:nvSpPr>
          <p:cNvPr id="3" name="object 4">
            <a:extLst>
              <a:ext uri="{FF2B5EF4-FFF2-40B4-BE49-F238E27FC236}">
                <a16:creationId xmlns:a16="http://schemas.microsoft.com/office/drawing/2014/main" id="{A92EFAAC-8586-3DCD-8C54-8EA540BD38F5}"/>
              </a:ext>
            </a:extLst>
          </p:cNvPr>
          <p:cNvSpPr/>
          <p:nvPr/>
        </p:nvSpPr>
        <p:spPr>
          <a:xfrm>
            <a:off x="2424433" y="3852015"/>
            <a:ext cx="847090" cy="731520"/>
          </a:xfrm>
          <a:custGeom>
            <a:avLst/>
            <a:gdLst/>
            <a:ahLst/>
            <a:cxnLst/>
            <a:rect l="l" t="t" r="r" b="b"/>
            <a:pathLst>
              <a:path w="847089" h="731520">
                <a:moveTo>
                  <a:pt x="481001" y="0"/>
                </a:moveTo>
                <a:lnTo>
                  <a:pt x="481001" y="182816"/>
                </a:lnTo>
                <a:lnTo>
                  <a:pt x="0" y="182816"/>
                </a:lnTo>
                <a:lnTo>
                  <a:pt x="0" y="548446"/>
                </a:lnTo>
                <a:lnTo>
                  <a:pt x="481001" y="548446"/>
                </a:lnTo>
                <a:lnTo>
                  <a:pt x="481001" y="731263"/>
                </a:lnTo>
                <a:lnTo>
                  <a:pt x="846632" y="365631"/>
                </a:lnTo>
                <a:lnTo>
                  <a:pt x="481001" y="0"/>
                </a:lnTo>
                <a:close/>
              </a:path>
            </a:pathLst>
          </a:custGeom>
          <a:solidFill>
            <a:srgbClr val="919191"/>
          </a:solidFill>
        </p:spPr>
        <p:txBody>
          <a:bodyPr wrap="square" lIns="0" tIns="0" rIns="0" bIns="0" rtlCol="0"/>
          <a:lstStyle/>
          <a:p>
            <a:endParaRPr/>
          </a:p>
        </p:txBody>
      </p:sp>
      <p:sp>
        <p:nvSpPr>
          <p:cNvPr id="4" name="object 5">
            <a:extLst>
              <a:ext uri="{FF2B5EF4-FFF2-40B4-BE49-F238E27FC236}">
                <a16:creationId xmlns:a16="http://schemas.microsoft.com/office/drawing/2014/main" id="{806F27E8-6F29-BB60-9C1A-FB7FE45EF3B7}"/>
              </a:ext>
            </a:extLst>
          </p:cNvPr>
          <p:cNvSpPr/>
          <p:nvPr/>
        </p:nvSpPr>
        <p:spPr>
          <a:xfrm>
            <a:off x="6272155" y="3855207"/>
            <a:ext cx="1983105" cy="904875"/>
          </a:xfrm>
          <a:custGeom>
            <a:avLst/>
            <a:gdLst/>
            <a:ahLst/>
            <a:cxnLst/>
            <a:rect l="l" t="t" r="r" b="b"/>
            <a:pathLst>
              <a:path w="1983104" h="904875">
                <a:moveTo>
                  <a:pt x="1270541" y="818864"/>
                </a:moveTo>
                <a:lnTo>
                  <a:pt x="756695" y="818864"/>
                </a:lnTo>
                <a:lnTo>
                  <a:pt x="790066" y="844804"/>
                </a:lnTo>
                <a:lnTo>
                  <a:pt x="829781" y="866648"/>
                </a:lnTo>
                <a:lnTo>
                  <a:pt x="874891" y="883957"/>
                </a:lnTo>
                <a:lnTo>
                  <a:pt x="924449" y="896295"/>
                </a:lnTo>
                <a:lnTo>
                  <a:pt x="979186" y="903369"/>
                </a:lnTo>
                <a:lnTo>
                  <a:pt x="1033513" y="904250"/>
                </a:lnTo>
                <a:lnTo>
                  <a:pt x="1086339" y="899301"/>
                </a:lnTo>
                <a:lnTo>
                  <a:pt x="1136573" y="888887"/>
                </a:lnTo>
                <a:lnTo>
                  <a:pt x="1183124" y="873370"/>
                </a:lnTo>
                <a:lnTo>
                  <a:pt x="1224902" y="853115"/>
                </a:lnTo>
                <a:lnTo>
                  <a:pt x="1260815" y="828484"/>
                </a:lnTo>
                <a:lnTo>
                  <a:pt x="1270541" y="818864"/>
                </a:lnTo>
                <a:close/>
              </a:path>
              <a:path w="1983104" h="904875">
                <a:moveTo>
                  <a:pt x="496328" y="79423"/>
                </a:moveTo>
                <a:lnTo>
                  <a:pt x="444762" y="81082"/>
                </a:lnTo>
                <a:lnTo>
                  <a:pt x="383743" y="90182"/>
                </a:lnTo>
                <a:lnTo>
                  <a:pt x="328553" y="106159"/>
                </a:lnTo>
                <a:lnTo>
                  <a:pt x="280257" y="128142"/>
                </a:lnTo>
                <a:lnTo>
                  <a:pt x="239924" y="155260"/>
                </a:lnTo>
                <a:lnTo>
                  <a:pt x="208619" y="186643"/>
                </a:lnTo>
                <a:lnTo>
                  <a:pt x="187408" y="221418"/>
                </a:lnTo>
                <a:lnTo>
                  <a:pt x="177359" y="258717"/>
                </a:lnTo>
                <a:lnTo>
                  <a:pt x="179538" y="297666"/>
                </a:lnTo>
                <a:lnTo>
                  <a:pt x="177868" y="300483"/>
                </a:lnTo>
                <a:lnTo>
                  <a:pt x="132046" y="306904"/>
                </a:lnTo>
                <a:lnTo>
                  <a:pt x="90430" y="319631"/>
                </a:lnTo>
                <a:lnTo>
                  <a:pt x="54641" y="338013"/>
                </a:lnTo>
                <a:lnTo>
                  <a:pt x="3233" y="398551"/>
                </a:lnTo>
                <a:lnTo>
                  <a:pt x="0" y="436964"/>
                </a:lnTo>
                <a:lnTo>
                  <a:pt x="15429" y="473830"/>
                </a:lnTo>
                <a:lnTo>
                  <a:pt x="48347" y="506343"/>
                </a:lnTo>
                <a:lnTo>
                  <a:pt x="97580" y="531699"/>
                </a:lnTo>
                <a:lnTo>
                  <a:pt x="71417" y="553326"/>
                </a:lnTo>
                <a:lnTo>
                  <a:pt x="53604" y="577657"/>
                </a:lnTo>
                <a:lnTo>
                  <a:pt x="44623" y="603788"/>
                </a:lnTo>
                <a:lnTo>
                  <a:pt x="44954" y="630812"/>
                </a:lnTo>
                <a:lnTo>
                  <a:pt x="83845" y="690950"/>
                </a:lnTo>
                <a:lnTo>
                  <a:pt x="119627" y="713597"/>
                </a:lnTo>
                <a:lnTo>
                  <a:pt x="163480" y="729916"/>
                </a:lnTo>
                <a:lnTo>
                  <a:pt x="213286" y="738871"/>
                </a:lnTo>
                <a:lnTo>
                  <a:pt x="266930" y="739427"/>
                </a:lnTo>
                <a:lnTo>
                  <a:pt x="268157" y="740760"/>
                </a:lnTo>
                <a:lnTo>
                  <a:pt x="300930" y="770125"/>
                </a:lnTo>
                <a:lnTo>
                  <a:pt x="336226" y="793226"/>
                </a:lnTo>
                <a:lnTo>
                  <a:pt x="375812" y="812588"/>
                </a:lnTo>
                <a:lnTo>
                  <a:pt x="418935" y="828093"/>
                </a:lnTo>
                <a:lnTo>
                  <a:pt x="464844" y="839627"/>
                </a:lnTo>
                <a:lnTo>
                  <a:pt x="512787" y="847070"/>
                </a:lnTo>
                <a:lnTo>
                  <a:pt x="562011" y="850308"/>
                </a:lnTo>
                <a:lnTo>
                  <a:pt x="611766" y="849223"/>
                </a:lnTo>
                <a:lnTo>
                  <a:pt x="661300" y="843698"/>
                </a:lnTo>
                <a:lnTo>
                  <a:pt x="709860" y="833618"/>
                </a:lnTo>
                <a:lnTo>
                  <a:pt x="756695" y="818864"/>
                </a:lnTo>
                <a:lnTo>
                  <a:pt x="1270541" y="818864"/>
                </a:lnTo>
                <a:lnTo>
                  <a:pt x="1289773" y="799841"/>
                </a:lnTo>
                <a:lnTo>
                  <a:pt x="1310685" y="767551"/>
                </a:lnTo>
                <a:lnTo>
                  <a:pt x="1588799" y="767551"/>
                </a:lnTo>
                <a:lnTo>
                  <a:pt x="1656985" y="731878"/>
                </a:lnTo>
                <a:lnTo>
                  <a:pt x="1688709" y="701453"/>
                </a:lnTo>
                <a:lnTo>
                  <a:pt x="1709123" y="666885"/>
                </a:lnTo>
                <a:lnTo>
                  <a:pt x="1716620" y="629155"/>
                </a:lnTo>
                <a:lnTo>
                  <a:pt x="1755685" y="624078"/>
                </a:lnTo>
                <a:lnTo>
                  <a:pt x="1793231" y="615974"/>
                </a:lnTo>
                <a:lnTo>
                  <a:pt x="1861951" y="591154"/>
                </a:lnTo>
                <a:lnTo>
                  <a:pt x="1907784" y="564347"/>
                </a:lnTo>
                <a:lnTo>
                  <a:pt x="1943022" y="533355"/>
                </a:lnTo>
                <a:lnTo>
                  <a:pt x="1967438" y="499267"/>
                </a:lnTo>
                <a:lnTo>
                  <a:pt x="1980801" y="463172"/>
                </a:lnTo>
                <a:lnTo>
                  <a:pt x="1982881" y="426157"/>
                </a:lnTo>
                <a:lnTo>
                  <a:pt x="1973448" y="389311"/>
                </a:lnTo>
                <a:lnTo>
                  <a:pt x="1952272" y="353723"/>
                </a:lnTo>
                <a:lnTo>
                  <a:pt x="1919124" y="320482"/>
                </a:lnTo>
                <a:lnTo>
                  <a:pt x="1923601" y="313983"/>
                </a:lnTo>
                <a:lnTo>
                  <a:pt x="1927346" y="307299"/>
                </a:lnTo>
                <a:lnTo>
                  <a:pt x="1930331" y="300478"/>
                </a:lnTo>
                <a:lnTo>
                  <a:pt x="1938834" y="265733"/>
                </a:lnTo>
                <a:lnTo>
                  <a:pt x="1934604" y="231799"/>
                </a:lnTo>
                <a:lnTo>
                  <a:pt x="1892068" y="170849"/>
                </a:lnTo>
                <a:lnTo>
                  <a:pt x="1855824" y="146077"/>
                </a:lnTo>
                <a:lnTo>
                  <a:pt x="1810971" y="126604"/>
                </a:lnTo>
                <a:lnTo>
                  <a:pt x="1758540" y="113550"/>
                </a:lnTo>
                <a:lnTo>
                  <a:pt x="1755115" y="105721"/>
                </a:lnTo>
                <a:lnTo>
                  <a:pt x="643132" y="105721"/>
                </a:lnTo>
                <a:lnTo>
                  <a:pt x="596561" y="91872"/>
                </a:lnTo>
                <a:lnTo>
                  <a:pt x="547277" y="83063"/>
                </a:lnTo>
                <a:lnTo>
                  <a:pt x="496328" y="79423"/>
                </a:lnTo>
                <a:close/>
              </a:path>
              <a:path w="1983104" h="904875">
                <a:moveTo>
                  <a:pt x="1588799" y="767551"/>
                </a:moveTo>
                <a:lnTo>
                  <a:pt x="1310685" y="767551"/>
                </a:lnTo>
                <a:lnTo>
                  <a:pt x="1342951" y="778210"/>
                </a:lnTo>
                <a:lnTo>
                  <a:pt x="1377107" y="785987"/>
                </a:lnTo>
                <a:lnTo>
                  <a:pt x="1412656" y="790793"/>
                </a:lnTo>
                <a:lnTo>
                  <a:pt x="1449101" y="792537"/>
                </a:lnTo>
                <a:lnTo>
                  <a:pt x="1510009" y="788490"/>
                </a:lnTo>
                <a:lnTo>
                  <a:pt x="1566029" y="776377"/>
                </a:lnTo>
                <a:lnTo>
                  <a:pt x="1588799" y="767551"/>
                </a:lnTo>
                <a:close/>
              </a:path>
              <a:path w="1983104" h="904875">
                <a:moveTo>
                  <a:pt x="867289" y="24997"/>
                </a:moveTo>
                <a:lnTo>
                  <a:pt x="813622" y="27606"/>
                </a:lnTo>
                <a:lnTo>
                  <a:pt x="762386" y="37362"/>
                </a:lnTo>
                <a:lnTo>
                  <a:pt x="715569" y="53885"/>
                </a:lnTo>
                <a:lnTo>
                  <a:pt x="675156" y="76797"/>
                </a:lnTo>
                <a:lnTo>
                  <a:pt x="643132" y="105721"/>
                </a:lnTo>
                <a:lnTo>
                  <a:pt x="1755115" y="105721"/>
                </a:lnTo>
                <a:lnTo>
                  <a:pt x="1748468" y="90525"/>
                </a:lnTo>
                <a:lnTo>
                  <a:pt x="1732289" y="69068"/>
                </a:lnTo>
                <a:lnTo>
                  <a:pt x="1731835" y="68665"/>
                </a:lnTo>
                <a:lnTo>
                  <a:pt x="1030834" y="68665"/>
                </a:lnTo>
                <a:lnTo>
                  <a:pt x="1017781" y="61233"/>
                </a:lnTo>
                <a:lnTo>
                  <a:pt x="1003916" y="54416"/>
                </a:lnTo>
                <a:lnTo>
                  <a:pt x="989296" y="48239"/>
                </a:lnTo>
                <a:lnTo>
                  <a:pt x="973978" y="42728"/>
                </a:lnTo>
                <a:lnTo>
                  <a:pt x="921403" y="29911"/>
                </a:lnTo>
                <a:lnTo>
                  <a:pt x="867289" y="24997"/>
                </a:lnTo>
                <a:close/>
              </a:path>
              <a:path w="1983104" h="904875">
                <a:moveTo>
                  <a:pt x="1196771" y="9"/>
                </a:moveTo>
                <a:lnTo>
                  <a:pt x="1146527" y="6180"/>
                </a:lnTo>
                <a:lnTo>
                  <a:pt x="1100416" y="20035"/>
                </a:lnTo>
                <a:lnTo>
                  <a:pt x="1060998" y="41040"/>
                </a:lnTo>
                <a:lnTo>
                  <a:pt x="1030834" y="68665"/>
                </a:lnTo>
                <a:lnTo>
                  <a:pt x="1731835" y="68665"/>
                </a:lnTo>
                <a:lnTo>
                  <a:pt x="1710431" y="49640"/>
                </a:lnTo>
                <a:lnTo>
                  <a:pt x="1709007" y="48750"/>
                </a:lnTo>
                <a:lnTo>
                  <a:pt x="1369266" y="48750"/>
                </a:lnTo>
                <a:lnTo>
                  <a:pt x="1354374" y="37951"/>
                </a:lnTo>
                <a:lnTo>
                  <a:pt x="1337654" y="28308"/>
                </a:lnTo>
                <a:lnTo>
                  <a:pt x="1319278" y="19910"/>
                </a:lnTo>
                <a:lnTo>
                  <a:pt x="1299419" y="12844"/>
                </a:lnTo>
                <a:lnTo>
                  <a:pt x="1248588" y="2053"/>
                </a:lnTo>
                <a:lnTo>
                  <a:pt x="1196771" y="9"/>
                </a:lnTo>
                <a:close/>
              </a:path>
              <a:path w="1983104" h="904875">
                <a:moveTo>
                  <a:pt x="1545357" y="0"/>
                </a:moveTo>
                <a:lnTo>
                  <a:pt x="1496722" y="2485"/>
                </a:lnTo>
                <a:lnTo>
                  <a:pt x="1449905" y="11503"/>
                </a:lnTo>
                <a:lnTo>
                  <a:pt x="1406791" y="26957"/>
                </a:lnTo>
                <a:lnTo>
                  <a:pt x="1369266" y="48750"/>
                </a:lnTo>
                <a:lnTo>
                  <a:pt x="1709007" y="48750"/>
                </a:lnTo>
                <a:lnTo>
                  <a:pt x="1683322" y="32700"/>
                </a:lnTo>
                <a:lnTo>
                  <a:pt x="1640543" y="15010"/>
                </a:lnTo>
                <a:lnTo>
                  <a:pt x="1593926" y="4143"/>
                </a:lnTo>
                <a:lnTo>
                  <a:pt x="1545357" y="0"/>
                </a:lnTo>
                <a:close/>
              </a:path>
            </a:pathLst>
          </a:custGeom>
          <a:solidFill>
            <a:srgbClr val="FFEAA9"/>
          </a:solidFill>
        </p:spPr>
        <p:txBody>
          <a:bodyPr wrap="square" lIns="0" tIns="0" rIns="0" bIns="0" rtlCol="0"/>
          <a:lstStyle/>
          <a:p>
            <a:endParaRPr/>
          </a:p>
        </p:txBody>
      </p:sp>
      <p:sp>
        <p:nvSpPr>
          <p:cNvPr id="5" name="object 6">
            <a:extLst>
              <a:ext uri="{FF2B5EF4-FFF2-40B4-BE49-F238E27FC236}">
                <a16:creationId xmlns:a16="http://schemas.microsoft.com/office/drawing/2014/main" id="{0C7997C4-4F29-A4EC-F673-88BBECADA74E}"/>
              </a:ext>
            </a:extLst>
          </p:cNvPr>
          <p:cNvSpPr txBox="1"/>
          <p:nvPr/>
        </p:nvSpPr>
        <p:spPr>
          <a:xfrm>
            <a:off x="6675465" y="4118187"/>
            <a:ext cx="104140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微软雅黑" panose="020B0503020204020204" pitchFamily="34" charset="-122"/>
                <a:cs typeface="微软雅黑" panose="020B0503020204020204" pitchFamily="34" charset="-122"/>
              </a:rPr>
              <a:t>断点事件</a:t>
            </a:r>
            <a:endParaRPr sz="2000">
              <a:latin typeface="微软雅黑" panose="020B0503020204020204" pitchFamily="34" charset="-122"/>
              <a:cs typeface="微软雅黑" panose="020B0503020204020204" pitchFamily="34" charset="-122"/>
            </a:endParaRPr>
          </a:p>
        </p:txBody>
      </p:sp>
      <p:sp>
        <p:nvSpPr>
          <p:cNvPr id="8" name="object 7">
            <a:extLst>
              <a:ext uri="{FF2B5EF4-FFF2-40B4-BE49-F238E27FC236}">
                <a16:creationId xmlns:a16="http://schemas.microsoft.com/office/drawing/2014/main" id="{1E9C36C5-1806-59C4-D6B6-14493B76E4A0}"/>
              </a:ext>
            </a:extLst>
          </p:cNvPr>
          <p:cNvSpPr/>
          <p:nvPr/>
        </p:nvSpPr>
        <p:spPr>
          <a:xfrm>
            <a:off x="5156753" y="2447218"/>
            <a:ext cx="1577975" cy="692785"/>
          </a:xfrm>
          <a:custGeom>
            <a:avLst/>
            <a:gdLst/>
            <a:ahLst/>
            <a:cxnLst/>
            <a:rect l="l" t="t" r="r" b="b"/>
            <a:pathLst>
              <a:path w="1577975" h="692785">
                <a:moveTo>
                  <a:pt x="1462351" y="0"/>
                </a:moveTo>
                <a:lnTo>
                  <a:pt x="115464" y="0"/>
                </a:lnTo>
                <a:lnTo>
                  <a:pt x="70520" y="9073"/>
                </a:lnTo>
                <a:lnTo>
                  <a:pt x="33818" y="33818"/>
                </a:lnTo>
                <a:lnTo>
                  <a:pt x="9073" y="70521"/>
                </a:lnTo>
                <a:lnTo>
                  <a:pt x="0" y="115465"/>
                </a:lnTo>
                <a:lnTo>
                  <a:pt x="0" y="577311"/>
                </a:lnTo>
                <a:lnTo>
                  <a:pt x="9073" y="622255"/>
                </a:lnTo>
                <a:lnTo>
                  <a:pt x="33818" y="658957"/>
                </a:lnTo>
                <a:lnTo>
                  <a:pt x="70520" y="683702"/>
                </a:lnTo>
                <a:lnTo>
                  <a:pt x="115464" y="692776"/>
                </a:lnTo>
                <a:lnTo>
                  <a:pt x="1462351" y="692776"/>
                </a:lnTo>
                <a:lnTo>
                  <a:pt x="1507295" y="683702"/>
                </a:lnTo>
                <a:lnTo>
                  <a:pt x="1543997" y="658957"/>
                </a:lnTo>
                <a:lnTo>
                  <a:pt x="1568742" y="622255"/>
                </a:lnTo>
                <a:lnTo>
                  <a:pt x="1577816" y="577311"/>
                </a:lnTo>
                <a:lnTo>
                  <a:pt x="1577816" y="115465"/>
                </a:lnTo>
                <a:lnTo>
                  <a:pt x="1568742" y="70521"/>
                </a:lnTo>
                <a:lnTo>
                  <a:pt x="1543997" y="33818"/>
                </a:lnTo>
                <a:lnTo>
                  <a:pt x="1507295" y="9073"/>
                </a:lnTo>
                <a:lnTo>
                  <a:pt x="1462351" y="0"/>
                </a:lnTo>
                <a:close/>
              </a:path>
            </a:pathLst>
          </a:custGeom>
          <a:solidFill>
            <a:srgbClr val="C8DFF2"/>
          </a:solidFill>
        </p:spPr>
        <p:txBody>
          <a:bodyPr wrap="square" lIns="0" tIns="0" rIns="0" bIns="0" rtlCol="0"/>
          <a:lstStyle/>
          <a:p>
            <a:endParaRPr/>
          </a:p>
        </p:txBody>
      </p:sp>
      <p:sp>
        <p:nvSpPr>
          <p:cNvPr id="10" name="object 8">
            <a:extLst>
              <a:ext uri="{FF2B5EF4-FFF2-40B4-BE49-F238E27FC236}">
                <a16:creationId xmlns:a16="http://schemas.microsoft.com/office/drawing/2014/main" id="{66C99ED4-237F-5909-6D81-B5BA16680F6B}"/>
              </a:ext>
            </a:extLst>
          </p:cNvPr>
          <p:cNvSpPr txBox="1"/>
          <p:nvPr/>
        </p:nvSpPr>
        <p:spPr>
          <a:xfrm>
            <a:off x="5555062" y="2628506"/>
            <a:ext cx="78740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微软雅黑" panose="020B0503020204020204" pitchFamily="34" charset="-122"/>
                <a:cs typeface="微软雅黑" panose="020B0503020204020204" pitchFamily="34" charset="-122"/>
              </a:rPr>
              <a:t>调试器</a:t>
            </a:r>
            <a:endParaRPr sz="2000">
              <a:latin typeface="微软雅黑" panose="020B0503020204020204" pitchFamily="34" charset="-122"/>
              <a:cs typeface="微软雅黑" panose="020B0503020204020204" pitchFamily="34" charset="-122"/>
            </a:endParaRPr>
          </a:p>
        </p:txBody>
      </p:sp>
      <p:sp>
        <p:nvSpPr>
          <p:cNvPr id="15" name="object 9">
            <a:extLst>
              <a:ext uri="{FF2B5EF4-FFF2-40B4-BE49-F238E27FC236}">
                <a16:creationId xmlns:a16="http://schemas.microsoft.com/office/drawing/2014/main" id="{BCCDB15B-5F57-0D97-3E02-481A3C599753}"/>
              </a:ext>
            </a:extLst>
          </p:cNvPr>
          <p:cNvSpPr/>
          <p:nvPr/>
        </p:nvSpPr>
        <p:spPr>
          <a:xfrm>
            <a:off x="5945662" y="3139994"/>
            <a:ext cx="800735" cy="800735"/>
          </a:xfrm>
          <a:custGeom>
            <a:avLst/>
            <a:gdLst/>
            <a:ahLst/>
            <a:cxnLst/>
            <a:rect l="l" t="t" r="r" b="b"/>
            <a:pathLst>
              <a:path w="800734" h="800735">
                <a:moveTo>
                  <a:pt x="0" y="0"/>
                </a:moveTo>
                <a:lnTo>
                  <a:pt x="800353" y="800353"/>
                </a:lnTo>
              </a:path>
            </a:pathLst>
          </a:custGeom>
          <a:ln w="38099">
            <a:solidFill>
              <a:srgbClr val="6C6C6C"/>
            </a:solidFill>
          </a:ln>
        </p:spPr>
        <p:txBody>
          <a:bodyPr wrap="square" lIns="0" tIns="0" rIns="0" bIns="0" rtlCol="0"/>
          <a:lstStyle/>
          <a:p>
            <a:endParaRPr/>
          </a:p>
        </p:txBody>
      </p:sp>
      <p:sp>
        <p:nvSpPr>
          <p:cNvPr id="17" name="object 10">
            <a:extLst>
              <a:ext uri="{FF2B5EF4-FFF2-40B4-BE49-F238E27FC236}">
                <a16:creationId xmlns:a16="http://schemas.microsoft.com/office/drawing/2014/main" id="{B34F08FA-382A-CEFD-ACE8-44CB321B6F09}"/>
              </a:ext>
            </a:extLst>
          </p:cNvPr>
          <p:cNvSpPr/>
          <p:nvPr/>
        </p:nvSpPr>
        <p:spPr>
          <a:xfrm>
            <a:off x="6599184" y="3793517"/>
            <a:ext cx="173564" cy="173564"/>
          </a:xfrm>
          <a:prstGeom prst="rect">
            <a:avLst/>
          </a:prstGeom>
          <a:blipFill>
            <a:blip r:embed="rId3" cstate="print"/>
            <a:stretch>
              <a:fillRect/>
            </a:stretch>
          </a:blipFill>
        </p:spPr>
        <p:txBody>
          <a:bodyPr wrap="square" lIns="0" tIns="0" rIns="0" bIns="0" rtlCol="0"/>
          <a:lstStyle/>
          <a:p>
            <a:endParaRPr/>
          </a:p>
        </p:txBody>
      </p:sp>
      <p:sp>
        <p:nvSpPr>
          <p:cNvPr id="18" name="object 11">
            <a:extLst>
              <a:ext uri="{FF2B5EF4-FFF2-40B4-BE49-F238E27FC236}">
                <a16:creationId xmlns:a16="http://schemas.microsoft.com/office/drawing/2014/main" id="{9A10C123-4891-4203-AC56-93E7D385C8A7}"/>
              </a:ext>
            </a:extLst>
          </p:cNvPr>
          <p:cNvSpPr txBox="1"/>
          <p:nvPr/>
        </p:nvSpPr>
        <p:spPr>
          <a:xfrm>
            <a:off x="5601421" y="3357589"/>
            <a:ext cx="4826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pitchFamily="34" charset="-122"/>
                <a:cs typeface="微软雅黑" panose="020B0503020204020204" pitchFamily="34" charset="-122"/>
              </a:rPr>
              <a:t>声明</a:t>
            </a:r>
            <a:endParaRPr sz="1800">
              <a:latin typeface="微软雅黑" panose="020B0503020204020204" pitchFamily="34" charset="-122"/>
              <a:cs typeface="微软雅黑" panose="020B0503020204020204" pitchFamily="34" charset="-122"/>
            </a:endParaRPr>
          </a:p>
        </p:txBody>
      </p:sp>
      <p:sp>
        <p:nvSpPr>
          <p:cNvPr id="19" name="object 12">
            <a:extLst>
              <a:ext uri="{FF2B5EF4-FFF2-40B4-BE49-F238E27FC236}">
                <a16:creationId xmlns:a16="http://schemas.microsoft.com/office/drawing/2014/main" id="{99B72FB4-7195-AD82-217E-60996F255203}"/>
              </a:ext>
            </a:extLst>
          </p:cNvPr>
          <p:cNvSpPr/>
          <p:nvPr/>
        </p:nvSpPr>
        <p:spPr>
          <a:xfrm>
            <a:off x="3559700" y="3964375"/>
            <a:ext cx="1732280" cy="692785"/>
          </a:xfrm>
          <a:custGeom>
            <a:avLst/>
            <a:gdLst/>
            <a:ahLst/>
            <a:cxnLst/>
            <a:rect l="l" t="t" r="r" b="b"/>
            <a:pathLst>
              <a:path w="1732279" h="692785">
                <a:moveTo>
                  <a:pt x="1616280" y="0"/>
                </a:moveTo>
                <a:lnTo>
                  <a:pt x="115464" y="0"/>
                </a:lnTo>
                <a:lnTo>
                  <a:pt x="70520" y="9073"/>
                </a:lnTo>
                <a:lnTo>
                  <a:pt x="33818" y="33818"/>
                </a:lnTo>
                <a:lnTo>
                  <a:pt x="9073" y="70520"/>
                </a:lnTo>
                <a:lnTo>
                  <a:pt x="0" y="115464"/>
                </a:lnTo>
                <a:lnTo>
                  <a:pt x="0" y="577310"/>
                </a:lnTo>
                <a:lnTo>
                  <a:pt x="9073" y="622254"/>
                </a:lnTo>
                <a:lnTo>
                  <a:pt x="33818" y="658957"/>
                </a:lnTo>
                <a:lnTo>
                  <a:pt x="70520" y="683702"/>
                </a:lnTo>
                <a:lnTo>
                  <a:pt x="115464" y="692776"/>
                </a:lnTo>
                <a:lnTo>
                  <a:pt x="1616280" y="692776"/>
                </a:lnTo>
                <a:lnTo>
                  <a:pt x="1661225" y="683702"/>
                </a:lnTo>
                <a:lnTo>
                  <a:pt x="1697927" y="658957"/>
                </a:lnTo>
                <a:lnTo>
                  <a:pt x="1722672" y="622254"/>
                </a:lnTo>
                <a:lnTo>
                  <a:pt x="1731746" y="577310"/>
                </a:lnTo>
                <a:lnTo>
                  <a:pt x="1731746" y="115464"/>
                </a:lnTo>
                <a:lnTo>
                  <a:pt x="1722672" y="70520"/>
                </a:lnTo>
                <a:lnTo>
                  <a:pt x="1697927" y="33818"/>
                </a:lnTo>
                <a:lnTo>
                  <a:pt x="1661225" y="9073"/>
                </a:lnTo>
                <a:lnTo>
                  <a:pt x="1616280" y="0"/>
                </a:lnTo>
                <a:close/>
              </a:path>
            </a:pathLst>
          </a:custGeom>
          <a:solidFill>
            <a:srgbClr val="CFE5C1"/>
          </a:solidFill>
        </p:spPr>
        <p:txBody>
          <a:bodyPr wrap="square" lIns="0" tIns="0" rIns="0" bIns="0" rtlCol="0"/>
          <a:lstStyle/>
          <a:p>
            <a:endParaRPr/>
          </a:p>
        </p:txBody>
      </p:sp>
      <p:sp>
        <p:nvSpPr>
          <p:cNvPr id="20" name="object 13">
            <a:extLst>
              <a:ext uri="{FF2B5EF4-FFF2-40B4-BE49-F238E27FC236}">
                <a16:creationId xmlns:a16="http://schemas.microsoft.com/office/drawing/2014/main" id="{2040322A-A7D4-3E86-024C-CFA48753C70F}"/>
              </a:ext>
            </a:extLst>
          </p:cNvPr>
          <p:cNvSpPr txBox="1"/>
          <p:nvPr/>
        </p:nvSpPr>
        <p:spPr>
          <a:xfrm>
            <a:off x="3781003" y="4145662"/>
            <a:ext cx="129540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微软雅黑" panose="020B0503020204020204" pitchFamily="34" charset="-122"/>
                <a:cs typeface="微软雅黑" panose="020B0503020204020204" pitchFamily="34" charset="-122"/>
              </a:rPr>
              <a:t>文本编辑器</a:t>
            </a:r>
            <a:endParaRPr sz="2000">
              <a:latin typeface="微软雅黑" panose="020B0503020204020204" pitchFamily="34" charset="-122"/>
              <a:cs typeface="微软雅黑" panose="020B0503020204020204" pitchFamily="34" charset="-122"/>
            </a:endParaRPr>
          </a:p>
        </p:txBody>
      </p:sp>
      <p:sp>
        <p:nvSpPr>
          <p:cNvPr id="21" name="object 14">
            <a:extLst>
              <a:ext uri="{FF2B5EF4-FFF2-40B4-BE49-F238E27FC236}">
                <a16:creationId xmlns:a16="http://schemas.microsoft.com/office/drawing/2014/main" id="{7E7DD3B1-07BF-3DCB-682A-A70D5B90A83B}"/>
              </a:ext>
            </a:extLst>
          </p:cNvPr>
          <p:cNvSpPr/>
          <p:nvPr/>
        </p:nvSpPr>
        <p:spPr>
          <a:xfrm>
            <a:off x="5291447" y="4304656"/>
            <a:ext cx="949960" cy="6350"/>
          </a:xfrm>
          <a:custGeom>
            <a:avLst/>
            <a:gdLst/>
            <a:ahLst/>
            <a:cxnLst/>
            <a:rect l="l" t="t" r="r" b="b"/>
            <a:pathLst>
              <a:path w="949960" h="6350">
                <a:moveTo>
                  <a:pt x="0" y="6106"/>
                </a:moveTo>
                <a:lnTo>
                  <a:pt x="949618" y="0"/>
                </a:lnTo>
              </a:path>
            </a:pathLst>
          </a:custGeom>
          <a:ln w="38099">
            <a:solidFill>
              <a:srgbClr val="6C6C6C"/>
            </a:solidFill>
          </a:ln>
        </p:spPr>
        <p:txBody>
          <a:bodyPr wrap="square" lIns="0" tIns="0" rIns="0" bIns="0" rtlCol="0"/>
          <a:lstStyle/>
          <a:p>
            <a:endParaRPr/>
          </a:p>
        </p:txBody>
      </p:sp>
      <p:sp>
        <p:nvSpPr>
          <p:cNvPr id="22" name="object 15">
            <a:extLst>
              <a:ext uri="{FF2B5EF4-FFF2-40B4-BE49-F238E27FC236}">
                <a16:creationId xmlns:a16="http://schemas.microsoft.com/office/drawing/2014/main" id="{FB192439-9B20-DFDC-A0B9-D95291430E6C}"/>
              </a:ext>
            </a:extLst>
          </p:cNvPr>
          <p:cNvSpPr/>
          <p:nvPr/>
        </p:nvSpPr>
        <p:spPr>
          <a:xfrm>
            <a:off x="6107425" y="4219805"/>
            <a:ext cx="171446" cy="171141"/>
          </a:xfrm>
          <a:prstGeom prst="rect">
            <a:avLst/>
          </a:prstGeom>
          <a:blipFill>
            <a:blip r:embed="rId4" cstate="print"/>
            <a:stretch>
              <a:fillRect/>
            </a:stretch>
          </a:blipFill>
        </p:spPr>
        <p:txBody>
          <a:bodyPr wrap="square" lIns="0" tIns="0" rIns="0" bIns="0" rtlCol="0"/>
          <a:lstStyle/>
          <a:p>
            <a:endParaRPr/>
          </a:p>
        </p:txBody>
      </p:sp>
      <p:sp>
        <p:nvSpPr>
          <p:cNvPr id="23" name="object 16">
            <a:extLst>
              <a:ext uri="{FF2B5EF4-FFF2-40B4-BE49-F238E27FC236}">
                <a16:creationId xmlns:a16="http://schemas.microsoft.com/office/drawing/2014/main" id="{6C11FE2B-48F3-E7E3-9519-912A76B12DAA}"/>
              </a:ext>
            </a:extLst>
          </p:cNvPr>
          <p:cNvSpPr txBox="1"/>
          <p:nvPr/>
        </p:nvSpPr>
        <p:spPr>
          <a:xfrm>
            <a:off x="5521390" y="3931802"/>
            <a:ext cx="4826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pitchFamily="34" charset="-122"/>
                <a:cs typeface="微软雅黑" panose="020B0503020204020204" pitchFamily="34" charset="-122"/>
              </a:rPr>
              <a:t>注册</a:t>
            </a:r>
            <a:endParaRPr sz="1800">
              <a:latin typeface="微软雅黑" panose="020B0503020204020204" pitchFamily="34" charset="-122"/>
              <a:cs typeface="微软雅黑" panose="020B0503020204020204" pitchFamily="34" charset="-122"/>
            </a:endParaRPr>
          </a:p>
        </p:txBody>
      </p:sp>
      <p:sp>
        <p:nvSpPr>
          <p:cNvPr id="24" name="object 17">
            <a:extLst>
              <a:ext uri="{FF2B5EF4-FFF2-40B4-BE49-F238E27FC236}">
                <a16:creationId xmlns:a16="http://schemas.microsoft.com/office/drawing/2014/main" id="{41CD3F21-8596-7C94-AF5B-B9BFB672E135}"/>
              </a:ext>
            </a:extLst>
          </p:cNvPr>
          <p:cNvSpPr/>
          <p:nvPr/>
        </p:nvSpPr>
        <p:spPr>
          <a:xfrm>
            <a:off x="9289117" y="3943583"/>
            <a:ext cx="1717675" cy="692785"/>
          </a:xfrm>
          <a:custGeom>
            <a:avLst/>
            <a:gdLst/>
            <a:ahLst/>
            <a:cxnLst/>
            <a:rect l="l" t="t" r="r" b="b"/>
            <a:pathLst>
              <a:path w="1717675" h="692785">
                <a:moveTo>
                  <a:pt x="1601650" y="0"/>
                </a:moveTo>
                <a:lnTo>
                  <a:pt x="115465" y="0"/>
                </a:lnTo>
                <a:lnTo>
                  <a:pt x="70521" y="9073"/>
                </a:lnTo>
                <a:lnTo>
                  <a:pt x="33818" y="33818"/>
                </a:lnTo>
                <a:lnTo>
                  <a:pt x="9073" y="70520"/>
                </a:lnTo>
                <a:lnTo>
                  <a:pt x="0" y="115464"/>
                </a:lnTo>
                <a:lnTo>
                  <a:pt x="0" y="577311"/>
                </a:lnTo>
                <a:lnTo>
                  <a:pt x="9073" y="622255"/>
                </a:lnTo>
                <a:lnTo>
                  <a:pt x="33818" y="658957"/>
                </a:lnTo>
                <a:lnTo>
                  <a:pt x="70521" y="683702"/>
                </a:lnTo>
                <a:lnTo>
                  <a:pt x="115465" y="692776"/>
                </a:lnTo>
                <a:lnTo>
                  <a:pt x="1601650" y="692776"/>
                </a:lnTo>
                <a:lnTo>
                  <a:pt x="1646594" y="683702"/>
                </a:lnTo>
                <a:lnTo>
                  <a:pt x="1683296" y="658957"/>
                </a:lnTo>
                <a:lnTo>
                  <a:pt x="1708041" y="622255"/>
                </a:lnTo>
                <a:lnTo>
                  <a:pt x="1717114" y="577311"/>
                </a:lnTo>
                <a:lnTo>
                  <a:pt x="1717114" y="115464"/>
                </a:lnTo>
                <a:lnTo>
                  <a:pt x="1708041" y="70520"/>
                </a:lnTo>
                <a:lnTo>
                  <a:pt x="1683296" y="33818"/>
                </a:lnTo>
                <a:lnTo>
                  <a:pt x="1646594" y="9073"/>
                </a:lnTo>
                <a:lnTo>
                  <a:pt x="1601650" y="0"/>
                </a:lnTo>
                <a:close/>
              </a:path>
            </a:pathLst>
          </a:custGeom>
          <a:solidFill>
            <a:srgbClr val="A9ABD6"/>
          </a:solidFill>
        </p:spPr>
        <p:txBody>
          <a:bodyPr wrap="square" lIns="0" tIns="0" rIns="0" bIns="0" rtlCol="0"/>
          <a:lstStyle/>
          <a:p>
            <a:endParaRPr/>
          </a:p>
        </p:txBody>
      </p:sp>
      <p:sp>
        <p:nvSpPr>
          <p:cNvPr id="25" name="object 18">
            <a:extLst>
              <a:ext uri="{FF2B5EF4-FFF2-40B4-BE49-F238E27FC236}">
                <a16:creationId xmlns:a16="http://schemas.microsoft.com/office/drawing/2014/main" id="{4DEC0CB7-B8E9-1786-29CC-537BD3D14286}"/>
              </a:ext>
            </a:extLst>
          </p:cNvPr>
          <p:cNvSpPr txBox="1"/>
          <p:nvPr/>
        </p:nvSpPr>
        <p:spPr>
          <a:xfrm>
            <a:off x="9502484" y="4124871"/>
            <a:ext cx="129540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微软雅黑" panose="020B0503020204020204" pitchFamily="34" charset="-122"/>
                <a:cs typeface="微软雅黑" panose="020B0503020204020204" pitchFamily="34" charset="-122"/>
              </a:rPr>
              <a:t>变量监视器</a:t>
            </a:r>
            <a:endParaRPr sz="2000">
              <a:latin typeface="微软雅黑" panose="020B0503020204020204" pitchFamily="34" charset="-122"/>
              <a:cs typeface="微软雅黑" panose="020B0503020204020204" pitchFamily="34" charset="-122"/>
            </a:endParaRPr>
          </a:p>
        </p:txBody>
      </p:sp>
      <p:sp>
        <p:nvSpPr>
          <p:cNvPr id="26" name="object 19">
            <a:extLst>
              <a:ext uri="{FF2B5EF4-FFF2-40B4-BE49-F238E27FC236}">
                <a16:creationId xmlns:a16="http://schemas.microsoft.com/office/drawing/2014/main" id="{32D0ED03-8D83-E5B0-9E7B-496D18C1FFCC}"/>
              </a:ext>
            </a:extLst>
          </p:cNvPr>
          <p:cNvSpPr/>
          <p:nvPr/>
        </p:nvSpPr>
        <p:spPr>
          <a:xfrm>
            <a:off x="8290815" y="4289971"/>
            <a:ext cx="998855" cy="13970"/>
          </a:xfrm>
          <a:custGeom>
            <a:avLst/>
            <a:gdLst/>
            <a:ahLst/>
            <a:cxnLst/>
            <a:rect l="l" t="t" r="r" b="b"/>
            <a:pathLst>
              <a:path w="998854" h="13970">
                <a:moveTo>
                  <a:pt x="998301" y="0"/>
                </a:moveTo>
                <a:lnTo>
                  <a:pt x="0" y="13753"/>
                </a:lnTo>
              </a:path>
            </a:pathLst>
          </a:custGeom>
          <a:ln w="38099">
            <a:solidFill>
              <a:srgbClr val="6C6C6C"/>
            </a:solidFill>
          </a:ln>
        </p:spPr>
        <p:txBody>
          <a:bodyPr wrap="square" lIns="0" tIns="0" rIns="0" bIns="0" rtlCol="0"/>
          <a:lstStyle/>
          <a:p>
            <a:endParaRPr/>
          </a:p>
        </p:txBody>
      </p:sp>
      <p:sp>
        <p:nvSpPr>
          <p:cNvPr id="27" name="object 20">
            <a:extLst>
              <a:ext uri="{FF2B5EF4-FFF2-40B4-BE49-F238E27FC236}">
                <a16:creationId xmlns:a16="http://schemas.microsoft.com/office/drawing/2014/main" id="{8482D194-D24D-394A-3C6D-4FE41E502DF4}"/>
              </a:ext>
            </a:extLst>
          </p:cNvPr>
          <p:cNvSpPr/>
          <p:nvPr/>
        </p:nvSpPr>
        <p:spPr>
          <a:xfrm>
            <a:off x="8253012" y="4216619"/>
            <a:ext cx="171941" cy="171129"/>
          </a:xfrm>
          <a:prstGeom prst="rect">
            <a:avLst/>
          </a:prstGeom>
          <a:blipFill>
            <a:blip r:embed="rId5" cstate="print"/>
            <a:stretch>
              <a:fillRect/>
            </a:stretch>
          </a:blipFill>
        </p:spPr>
        <p:txBody>
          <a:bodyPr wrap="square" lIns="0" tIns="0" rIns="0" bIns="0" rtlCol="0"/>
          <a:lstStyle/>
          <a:p>
            <a:endParaRPr/>
          </a:p>
        </p:txBody>
      </p:sp>
      <p:sp>
        <p:nvSpPr>
          <p:cNvPr id="28" name="object 21">
            <a:extLst>
              <a:ext uri="{FF2B5EF4-FFF2-40B4-BE49-F238E27FC236}">
                <a16:creationId xmlns:a16="http://schemas.microsoft.com/office/drawing/2014/main" id="{D0032EA3-8866-DEF9-7831-C37629953C02}"/>
              </a:ext>
            </a:extLst>
          </p:cNvPr>
          <p:cNvSpPr txBox="1"/>
          <p:nvPr/>
        </p:nvSpPr>
        <p:spPr>
          <a:xfrm>
            <a:off x="8580818" y="3912558"/>
            <a:ext cx="4826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pitchFamily="34" charset="-122"/>
                <a:cs typeface="微软雅黑" panose="020B0503020204020204" pitchFamily="34" charset="-122"/>
              </a:rPr>
              <a:t>注册</a:t>
            </a:r>
            <a:endParaRPr sz="1800">
              <a:latin typeface="微软雅黑" panose="020B0503020204020204" pitchFamily="34" charset="-122"/>
              <a:cs typeface="微软雅黑" panose="020B0503020204020204" pitchFamily="34" charset="-122"/>
            </a:endParaRPr>
          </a:p>
        </p:txBody>
      </p:sp>
      <p:sp>
        <p:nvSpPr>
          <p:cNvPr id="29" name="object 22">
            <a:extLst>
              <a:ext uri="{FF2B5EF4-FFF2-40B4-BE49-F238E27FC236}">
                <a16:creationId xmlns:a16="http://schemas.microsoft.com/office/drawing/2014/main" id="{82488732-DD43-90F3-1F62-592E37293D50}"/>
              </a:ext>
            </a:extLst>
          </p:cNvPr>
          <p:cNvSpPr txBox="1"/>
          <p:nvPr/>
        </p:nvSpPr>
        <p:spPr>
          <a:xfrm>
            <a:off x="4429429" y="5314540"/>
            <a:ext cx="2879090" cy="654685"/>
          </a:xfrm>
          <a:prstGeom prst="rect">
            <a:avLst/>
          </a:prstGeom>
          <a:solidFill>
            <a:srgbClr val="ECEBEB"/>
          </a:solidFill>
        </p:spPr>
        <p:txBody>
          <a:bodyPr vert="horz" wrap="square" lIns="0" tIns="174625" rIns="0" bIns="0" rtlCol="0">
            <a:spAutoFit/>
          </a:bodyPr>
          <a:lstStyle/>
          <a:p>
            <a:pPr marL="426085">
              <a:lnSpc>
                <a:spcPct val="100000"/>
              </a:lnSpc>
              <a:spcBef>
                <a:spcPts val="1375"/>
              </a:spcBef>
            </a:pPr>
            <a:r>
              <a:rPr sz="2000" dirty="0">
                <a:latin typeface="微软雅黑" panose="020B0503020204020204" pitchFamily="34" charset="-122"/>
                <a:cs typeface="微软雅黑" panose="020B0503020204020204" pitchFamily="34" charset="-122"/>
              </a:rPr>
              <a:t>滚动屏幕到断点处</a:t>
            </a:r>
            <a:endParaRPr sz="2000">
              <a:latin typeface="微软雅黑" panose="020B0503020204020204" pitchFamily="34" charset="-122"/>
              <a:cs typeface="微软雅黑" panose="020B0503020204020204" pitchFamily="34" charset="-122"/>
            </a:endParaRPr>
          </a:p>
        </p:txBody>
      </p:sp>
      <p:sp>
        <p:nvSpPr>
          <p:cNvPr id="30" name="object 23">
            <a:extLst>
              <a:ext uri="{FF2B5EF4-FFF2-40B4-BE49-F238E27FC236}">
                <a16:creationId xmlns:a16="http://schemas.microsoft.com/office/drawing/2014/main" id="{B6D15DDE-8C29-D242-381A-BC52CAD12256}"/>
              </a:ext>
            </a:extLst>
          </p:cNvPr>
          <p:cNvSpPr txBox="1"/>
          <p:nvPr/>
        </p:nvSpPr>
        <p:spPr>
          <a:xfrm>
            <a:off x="7387260" y="5312991"/>
            <a:ext cx="2880360" cy="654685"/>
          </a:xfrm>
          <a:prstGeom prst="rect">
            <a:avLst/>
          </a:prstGeom>
          <a:solidFill>
            <a:srgbClr val="ECEBEB"/>
          </a:solidFill>
        </p:spPr>
        <p:txBody>
          <a:bodyPr vert="horz" wrap="square" lIns="0" tIns="174625" rIns="0" bIns="0" rtlCol="0">
            <a:spAutoFit/>
          </a:bodyPr>
          <a:lstStyle/>
          <a:p>
            <a:pPr marL="426085">
              <a:lnSpc>
                <a:spcPct val="100000"/>
              </a:lnSpc>
              <a:spcBef>
                <a:spcPts val="1375"/>
              </a:spcBef>
            </a:pPr>
            <a:r>
              <a:rPr sz="2000" dirty="0">
                <a:latin typeface="微软雅黑" panose="020B0503020204020204" pitchFamily="34" charset="-122"/>
                <a:cs typeface="微软雅黑" panose="020B0503020204020204" pitchFamily="34" charset="-122"/>
              </a:rPr>
              <a:t>刷新变量的当前值</a:t>
            </a:r>
            <a:endParaRPr sz="2000">
              <a:latin typeface="微软雅黑" panose="020B0503020204020204" pitchFamily="34" charset="-122"/>
              <a:cs typeface="微软雅黑" panose="020B0503020204020204" pitchFamily="34" charset="-122"/>
            </a:endParaRPr>
          </a:p>
        </p:txBody>
      </p:sp>
      <p:sp>
        <p:nvSpPr>
          <p:cNvPr id="31" name="object 24">
            <a:extLst>
              <a:ext uri="{FF2B5EF4-FFF2-40B4-BE49-F238E27FC236}">
                <a16:creationId xmlns:a16="http://schemas.microsoft.com/office/drawing/2014/main" id="{30542BC8-0149-739C-E220-C49FFD2CD195}"/>
              </a:ext>
            </a:extLst>
          </p:cNvPr>
          <p:cNvSpPr/>
          <p:nvPr/>
        </p:nvSpPr>
        <p:spPr>
          <a:xfrm>
            <a:off x="7177133" y="4833446"/>
            <a:ext cx="327660" cy="385445"/>
          </a:xfrm>
          <a:custGeom>
            <a:avLst/>
            <a:gdLst/>
            <a:ahLst/>
            <a:cxnLst/>
            <a:rect l="l" t="t" r="r" b="b"/>
            <a:pathLst>
              <a:path w="327659" h="385445">
                <a:moveTo>
                  <a:pt x="327108" y="221322"/>
                </a:moveTo>
                <a:lnTo>
                  <a:pt x="0" y="221322"/>
                </a:lnTo>
                <a:lnTo>
                  <a:pt x="163555" y="384876"/>
                </a:lnTo>
                <a:lnTo>
                  <a:pt x="327108" y="221322"/>
                </a:lnTo>
                <a:close/>
              </a:path>
              <a:path w="327659" h="385445">
                <a:moveTo>
                  <a:pt x="245332" y="0"/>
                </a:moveTo>
                <a:lnTo>
                  <a:pt x="81776" y="0"/>
                </a:lnTo>
                <a:lnTo>
                  <a:pt x="81776" y="221322"/>
                </a:lnTo>
                <a:lnTo>
                  <a:pt x="245332" y="221322"/>
                </a:lnTo>
                <a:lnTo>
                  <a:pt x="245332" y="0"/>
                </a:lnTo>
                <a:close/>
              </a:path>
            </a:pathLst>
          </a:custGeom>
          <a:solidFill>
            <a:srgbClr val="919191"/>
          </a:solidFill>
        </p:spPr>
        <p:txBody>
          <a:bodyPr wrap="square" lIns="0" tIns="0" rIns="0" bIns="0" rtlCol="0"/>
          <a:lstStyle/>
          <a:p>
            <a:endParaRPr/>
          </a:p>
        </p:txBody>
      </p:sp>
      <p:sp>
        <p:nvSpPr>
          <p:cNvPr id="32" name="object 25">
            <a:extLst>
              <a:ext uri="{FF2B5EF4-FFF2-40B4-BE49-F238E27FC236}">
                <a16:creationId xmlns:a16="http://schemas.microsoft.com/office/drawing/2014/main" id="{22B47DE2-3680-6CBF-DA93-D715B90FA0B2}"/>
              </a:ext>
            </a:extLst>
          </p:cNvPr>
          <p:cNvSpPr/>
          <p:nvPr/>
        </p:nvSpPr>
        <p:spPr>
          <a:xfrm>
            <a:off x="7675877" y="2445668"/>
            <a:ext cx="1577975" cy="692785"/>
          </a:xfrm>
          <a:custGeom>
            <a:avLst/>
            <a:gdLst/>
            <a:ahLst/>
            <a:cxnLst/>
            <a:rect l="l" t="t" r="r" b="b"/>
            <a:pathLst>
              <a:path w="1577975" h="692785">
                <a:moveTo>
                  <a:pt x="1462352" y="0"/>
                </a:moveTo>
                <a:lnTo>
                  <a:pt x="115465" y="0"/>
                </a:lnTo>
                <a:lnTo>
                  <a:pt x="70521" y="9073"/>
                </a:lnTo>
                <a:lnTo>
                  <a:pt x="33818" y="33818"/>
                </a:lnTo>
                <a:lnTo>
                  <a:pt x="9073" y="70520"/>
                </a:lnTo>
                <a:lnTo>
                  <a:pt x="0" y="115464"/>
                </a:lnTo>
                <a:lnTo>
                  <a:pt x="0" y="577310"/>
                </a:lnTo>
                <a:lnTo>
                  <a:pt x="9073" y="622254"/>
                </a:lnTo>
                <a:lnTo>
                  <a:pt x="33818" y="658956"/>
                </a:lnTo>
                <a:lnTo>
                  <a:pt x="70521" y="683701"/>
                </a:lnTo>
                <a:lnTo>
                  <a:pt x="115465" y="692774"/>
                </a:lnTo>
                <a:lnTo>
                  <a:pt x="1462352" y="692774"/>
                </a:lnTo>
                <a:lnTo>
                  <a:pt x="1507296" y="683701"/>
                </a:lnTo>
                <a:lnTo>
                  <a:pt x="1543998" y="658956"/>
                </a:lnTo>
                <a:lnTo>
                  <a:pt x="1568743" y="622254"/>
                </a:lnTo>
                <a:lnTo>
                  <a:pt x="1577817" y="577310"/>
                </a:lnTo>
                <a:lnTo>
                  <a:pt x="1577817" y="115464"/>
                </a:lnTo>
                <a:lnTo>
                  <a:pt x="1568743" y="70520"/>
                </a:lnTo>
                <a:lnTo>
                  <a:pt x="1543998" y="33818"/>
                </a:lnTo>
                <a:lnTo>
                  <a:pt x="1507296" y="9073"/>
                </a:lnTo>
                <a:lnTo>
                  <a:pt x="1462352" y="0"/>
                </a:lnTo>
                <a:close/>
              </a:path>
            </a:pathLst>
          </a:custGeom>
          <a:solidFill>
            <a:srgbClr val="FFD6D5"/>
          </a:solidFill>
        </p:spPr>
        <p:txBody>
          <a:bodyPr wrap="square" lIns="0" tIns="0" rIns="0" bIns="0" rtlCol="0"/>
          <a:lstStyle/>
          <a:p>
            <a:endParaRPr/>
          </a:p>
        </p:txBody>
      </p:sp>
      <p:sp>
        <p:nvSpPr>
          <p:cNvPr id="33" name="object 26">
            <a:extLst>
              <a:ext uri="{FF2B5EF4-FFF2-40B4-BE49-F238E27FC236}">
                <a16:creationId xmlns:a16="http://schemas.microsoft.com/office/drawing/2014/main" id="{79FEC0B5-3326-6449-4D91-2851FC0EBCBB}"/>
              </a:ext>
            </a:extLst>
          </p:cNvPr>
          <p:cNvSpPr txBox="1"/>
          <p:nvPr/>
        </p:nvSpPr>
        <p:spPr>
          <a:xfrm>
            <a:off x="8074187" y="2626956"/>
            <a:ext cx="78740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微软雅黑" panose="020B0503020204020204" pitchFamily="34" charset="-122"/>
                <a:cs typeface="微软雅黑" panose="020B0503020204020204" pitchFamily="34" charset="-122"/>
              </a:rPr>
              <a:t>编译器</a:t>
            </a:r>
            <a:endParaRPr sz="2000">
              <a:latin typeface="微软雅黑" panose="020B0503020204020204" pitchFamily="34" charset="-122"/>
              <a:cs typeface="微软雅黑" panose="020B0503020204020204" pitchFamily="34" charset="-122"/>
            </a:endParaRPr>
          </a:p>
        </p:txBody>
      </p:sp>
      <p:sp>
        <p:nvSpPr>
          <p:cNvPr id="36" name="object 27">
            <a:extLst>
              <a:ext uri="{FF2B5EF4-FFF2-40B4-BE49-F238E27FC236}">
                <a16:creationId xmlns:a16="http://schemas.microsoft.com/office/drawing/2014/main" id="{90671748-91F5-03CF-107E-2F91683260D6}"/>
              </a:ext>
            </a:extLst>
          </p:cNvPr>
          <p:cNvSpPr/>
          <p:nvPr/>
        </p:nvSpPr>
        <p:spPr>
          <a:xfrm>
            <a:off x="7931187" y="3138443"/>
            <a:ext cx="534035" cy="702945"/>
          </a:xfrm>
          <a:custGeom>
            <a:avLst/>
            <a:gdLst/>
            <a:ahLst/>
            <a:cxnLst/>
            <a:rect l="l" t="t" r="r" b="b"/>
            <a:pathLst>
              <a:path w="534034" h="702945">
                <a:moveTo>
                  <a:pt x="533599" y="0"/>
                </a:moveTo>
                <a:lnTo>
                  <a:pt x="0" y="702701"/>
                </a:lnTo>
              </a:path>
            </a:pathLst>
          </a:custGeom>
          <a:ln w="38099">
            <a:solidFill>
              <a:srgbClr val="6C6C6C"/>
            </a:solidFill>
          </a:ln>
        </p:spPr>
        <p:txBody>
          <a:bodyPr wrap="square" lIns="0" tIns="0" rIns="0" bIns="0" rtlCol="0"/>
          <a:lstStyle/>
          <a:p>
            <a:endParaRPr/>
          </a:p>
        </p:txBody>
      </p:sp>
      <p:sp>
        <p:nvSpPr>
          <p:cNvPr id="39" name="object 28">
            <a:extLst>
              <a:ext uri="{FF2B5EF4-FFF2-40B4-BE49-F238E27FC236}">
                <a16:creationId xmlns:a16="http://schemas.microsoft.com/office/drawing/2014/main" id="{F28613E7-2D76-2CF0-AF16-7C26A0D8A097}"/>
              </a:ext>
            </a:extLst>
          </p:cNvPr>
          <p:cNvSpPr/>
          <p:nvPr/>
        </p:nvSpPr>
        <p:spPr>
          <a:xfrm>
            <a:off x="7908322" y="3690884"/>
            <a:ext cx="164142" cy="180371"/>
          </a:xfrm>
          <a:prstGeom prst="rect">
            <a:avLst/>
          </a:prstGeom>
          <a:blipFill>
            <a:blip r:embed="rId6" cstate="print"/>
            <a:stretch>
              <a:fillRect/>
            </a:stretch>
          </a:blipFill>
        </p:spPr>
        <p:txBody>
          <a:bodyPr wrap="square" lIns="0" tIns="0" rIns="0" bIns="0" rtlCol="0"/>
          <a:lstStyle/>
          <a:p>
            <a:endParaRPr/>
          </a:p>
        </p:txBody>
      </p:sp>
      <p:sp>
        <p:nvSpPr>
          <p:cNvPr id="42" name="object 29">
            <a:extLst>
              <a:ext uri="{FF2B5EF4-FFF2-40B4-BE49-F238E27FC236}">
                <a16:creationId xmlns:a16="http://schemas.microsoft.com/office/drawing/2014/main" id="{A527C107-1AE2-B66C-23FB-60A36780DD87}"/>
              </a:ext>
            </a:extLst>
          </p:cNvPr>
          <p:cNvSpPr txBox="1"/>
          <p:nvPr/>
        </p:nvSpPr>
        <p:spPr>
          <a:xfrm>
            <a:off x="8312965" y="3356039"/>
            <a:ext cx="4826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pitchFamily="34" charset="-122"/>
                <a:cs typeface="微软雅黑" panose="020B0503020204020204" pitchFamily="34" charset="-122"/>
              </a:rPr>
              <a:t>注册</a:t>
            </a:r>
            <a:endParaRPr sz="1800">
              <a:latin typeface="微软雅黑" panose="020B0503020204020204" pitchFamily="34" charset="-122"/>
              <a:cs typeface="微软雅黑" panose="020B0503020204020204" pitchFamily="34" charset="-122"/>
            </a:endParaRPr>
          </a:p>
        </p:txBody>
      </p:sp>
      <p:sp>
        <p:nvSpPr>
          <p:cNvPr id="43" name="object 30">
            <a:extLst>
              <a:ext uri="{FF2B5EF4-FFF2-40B4-BE49-F238E27FC236}">
                <a16:creationId xmlns:a16="http://schemas.microsoft.com/office/drawing/2014/main" id="{54808A80-2FE4-9F99-9E0D-EC0D4A16D2DC}"/>
              </a:ext>
            </a:extLst>
          </p:cNvPr>
          <p:cNvSpPr txBox="1"/>
          <p:nvPr/>
        </p:nvSpPr>
        <p:spPr>
          <a:xfrm>
            <a:off x="9964110" y="2463362"/>
            <a:ext cx="1177290" cy="654685"/>
          </a:xfrm>
          <a:prstGeom prst="rect">
            <a:avLst/>
          </a:prstGeom>
          <a:solidFill>
            <a:srgbClr val="ECEBEB"/>
          </a:solidFill>
        </p:spPr>
        <p:txBody>
          <a:bodyPr vert="horz" wrap="square" lIns="0" tIns="174625" rIns="0" bIns="0" rtlCol="0">
            <a:spAutoFit/>
          </a:bodyPr>
          <a:lstStyle/>
          <a:p>
            <a:pPr marL="337185">
              <a:lnSpc>
                <a:spcPct val="100000"/>
              </a:lnSpc>
              <a:spcBef>
                <a:spcPts val="1375"/>
              </a:spcBef>
            </a:pPr>
            <a:r>
              <a:rPr sz="2000" dirty="0">
                <a:latin typeface="微软雅黑" panose="020B0503020204020204" pitchFamily="34" charset="-122"/>
                <a:cs typeface="微软雅黑" panose="020B0503020204020204" pitchFamily="34" charset="-122"/>
              </a:rPr>
              <a:t>编译</a:t>
            </a:r>
            <a:endParaRPr sz="2000">
              <a:latin typeface="微软雅黑" panose="020B0503020204020204" pitchFamily="34" charset="-122"/>
              <a:cs typeface="微软雅黑" panose="020B0503020204020204" pitchFamily="34" charset="-122"/>
            </a:endParaRPr>
          </a:p>
        </p:txBody>
      </p:sp>
      <p:sp>
        <p:nvSpPr>
          <p:cNvPr id="44" name="object 31">
            <a:extLst>
              <a:ext uri="{FF2B5EF4-FFF2-40B4-BE49-F238E27FC236}">
                <a16:creationId xmlns:a16="http://schemas.microsoft.com/office/drawing/2014/main" id="{FB273F16-2951-D8F8-D7A5-09604E24523A}"/>
              </a:ext>
            </a:extLst>
          </p:cNvPr>
          <p:cNvSpPr/>
          <p:nvPr/>
        </p:nvSpPr>
        <p:spPr>
          <a:xfrm>
            <a:off x="9253695" y="2790553"/>
            <a:ext cx="673100" cy="1905"/>
          </a:xfrm>
          <a:custGeom>
            <a:avLst/>
            <a:gdLst/>
            <a:ahLst/>
            <a:cxnLst/>
            <a:rect l="l" t="t" r="r" b="b"/>
            <a:pathLst>
              <a:path w="673100" h="1905">
                <a:moveTo>
                  <a:pt x="0" y="1503"/>
                </a:moveTo>
                <a:lnTo>
                  <a:pt x="672599" y="0"/>
                </a:lnTo>
              </a:path>
            </a:pathLst>
          </a:custGeom>
          <a:ln w="38099">
            <a:solidFill>
              <a:srgbClr val="6C6C6C"/>
            </a:solidFill>
          </a:ln>
        </p:spPr>
        <p:txBody>
          <a:bodyPr wrap="square" lIns="0" tIns="0" rIns="0" bIns="0" rtlCol="0"/>
          <a:lstStyle/>
          <a:p>
            <a:endParaRPr/>
          </a:p>
        </p:txBody>
      </p:sp>
      <p:sp>
        <p:nvSpPr>
          <p:cNvPr id="45" name="object 32">
            <a:extLst>
              <a:ext uri="{FF2B5EF4-FFF2-40B4-BE49-F238E27FC236}">
                <a16:creationId xmlns:a16="http://schemas.microsoft.com/office/drawing/2014/main" id="{87CA3A71-2AC5-CFDB-A205-A75480856FEF}"/>
              </a:ext>
            </a:extLst>
          </p:cNvPr>
          <p:cNvSpPr/>
          <p:nvPr/>
        </p:nvSpPr>
        <p:spPr>
          <a:xfrm>
            <a:off x="9792941" y="2705230"/>
            <a:ext cx="171159" cy="171146"/>
          </a:xfrm>
          <a:prstGeom prst="rect">
            <a:avLst/>
          </a:prstGeom>
          <a:blipFill>
            <a:blip r:embed="rId7" cstate="print"/>
            <a:stretch>
              <a:fillRect/>
            </a:stretch>
          </a:blipFill>
        </p:spPr>
        <p:txBody>
          <a:bodyPr wrap="square" lIns="0" tIns="0" rIns="0" bIns="0" rtlCol="0"/>
          <a:lstStyle/>
          <a:p>
            <a:endParaRPr/>
          </a:p>
        </p:txBody>
      </p:sp>
      <p:sp>
        <p:nvSpPr>
          <p:cNvPr id="7" name="矩形 6">
            <a:extLst>
              <a:ext uri="{FF2B5EF4-FFF2-40B4-BE49-F238E27FC236}">
                <a16:creationId xmlns:a16="http://schemas.microsoft.com/office/drawing/2014/main" id="{50D3D272-48CE-DE22-11BC-0E460612B56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EF684CF9-2998-2EFB-0DD6-945272BDC4E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0985954-8E58-6E31-5F92-A63E1AD797F9}"/>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062C0FAE-5CEE-EE9B-BC26-6A9C64FC963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6D70DCFB-C437-DC91-2D24-63FA14B058C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BEAD5FEB-EFBF-7D7E-F273-C3340FDFAD7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30FCA979-07F7-3B9D-CA88-D10ACE8D3B4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26F1FFDF-DF25-B056-7423-78DEF621D1DA}"/>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D01AFC9E-99F3-9A43-3ECC-6B387687C655}"/>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C4403CA4-C458-7BE9-1047-AECF82382FD2}"/>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0" name="图片 69">
            <a:extLst>
              <a:ext uri="{FF2B5EF4-FFF2-40B4-BE49-F238E27FC236}">
                <a16:creationId xmlns:a16="http://schemas.microsoft.com/office/drawing/2014/main" id="{582E16F9-83BD-8DE0-0D60-6F78093DE473}"/>
              </a:ext>
            </a:extLst>
          </p:cNvPr>
          <p:cNvPicPr>
            <a:picLocks noChangeAspect="1"/>
          </p:cNvPicPr>
          <p:nvPr/>
        </p:nvPicPr>
        <p:blipFill>
          <a:blip r:embed="rId8"/>
          <a:stretch>
            <a:fillRect/>
          </a:stretch>
        </p:blipFill>
        <p:spPr>
          <a:xfrm>
            <a:off x="135890" y="26670"/>
            <a:ext cx="791210" cy="715645"/>
          </a:xfrm>
          <a:prstGeom prst="rect">
            <a:avLst/>
          </a:prstGeom>
        </p:spPr>
      </p:pic>
      <p:sp>
        <p:nvSpPr>
          <p:cNvPr id="71" name="TextBox 7">
            <a:extLst>
              <a:ext uri="{FF2B5EF4-FFF2-40B4-BE49-F238E27FC236}">
                <a16:creationId xmlns:a16="http://schemas.microsoft.com/office/drawing/2014/main" id="{62FAD06C-AD9F-0793-CA20-15F1D9F64474}"/>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72" name="直接连接符 71">
            <a:extLst>
              <a:ext uri="{FF2B5EF4-FFF2-40B4-BE49-F238E27FC236}">
                <a16:creationId xmlns:a16="http://schemas.microsoft.com/office/drawing/2014/main" id="{BCDEF4AD-7AFE-99B4-6383-E22D6228C04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TextBox 9">
            <a:extLst>
              <a:ext uri="{FF2B5EF4-FFF2-40B4-BE49-F238E27FC236}">
                <a16:creationId xmlns:a16="http://schemas.microsoft.com/office/drawing/2014/main" id="{58C59DAE-52DD-CC23-2322-8E6F57F4417F}"/>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74" name="直接连接符 73">
            <a:extLst>
              <a:ext uri="{FF2B5EF4-FFF2-40B4-BE49-F238E27FC236}">
                <a16:creationId xmlns:a16="http://schemas.microsoft.com/office/drawing/2014/main" id="{0D92F3E0-D305-19C2-1A1A-8DC146E5E2C3}"/>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1120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6387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事件风格</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3">
            <a:extLst>
              <a:ext uri="{FF2B5EF4-FFF2-40B4-BE49-F238E27FC236}">
                <a16:creationId xmlns:a16="http://schemas.microsoft.com/office/drawing/2014/main" id="{95A5E974-407B-0053-BB18-CF18483EA2BA}"/>
              </a:ext>
            </a:extLst>
          </p:cNvPr>
          <p:cNvSpPr txBox="1"/>
          <p:nvPr/>
        </p:nvSpPr>
        <p:spPr>
          <a:xfrm>
            <a:off x="929753" y="2417970"/>
            <a:ext cx="10439400" cy="32004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0033CC"/>
                </a:solidFill>
                <a:latin typeface="黑体" panose="02010609060101010101" charset="-122"/>
                <a:ea typeface="黑体" panose="02010609060101010101" charset="-122"/>
                <a:cs typeface="微软雅黑" panose="020B0503020204020204" pitchFamily="34" charset="-122"/>
              </a:rPr>
              <a:t>事件系统</a:t>
            </a:r>
            <a:r>
              <a:rPr sz="2000" dirty="0">
                <a:latin typeface="黑体" panose="02010609060101010101" charset="-122"/>
                <a:ea typeface="黑体" panose="02010609060101010101" charset="-122"/>
                <a:cs typeface="微软雅黑" panose="020B0503020204020204" pitchFamily="34" charset="-122"/>
              </a:rPr>
              <a:t>是将应用看成是一个构件集合，每个构件直至发生对它有影响的事件时才有所动作。</a:t>
            </a:r>
            <a:endParaRPr sz="2000">
              <a:latin typeface="黑体" panose="02010609060101010101" charset="-122"/>
              <a:ea typeface="黑体" panose="02010609060101010101" charset="-122"/>
              <a:cs typeface="微软雅黑" panose="020B0503020204020204" pitchFamily="34" charset="-122"/>
            </a:endParaRPr>
          </a:p>
        </p:txBody>
      </p:sp>
      <p:sp>
        <p:nvSpPr>
          <p:cNvPr id="3" name="object 4">
            <a:extLst>
              <a:ext uri="{FF2B5EF4-FFF2-40B4-BE49-F238E27FC236}">
                <a16:creationId xmlns:a16="http://schemas.microsoft.com/office/drawing/2014/main" id="{1C6AD240-1058-678F-2192-FC2D96FF2DD2}"/>
              </a:ext>
            </a:extLst>
          </p:cNvPr>
          <p:cNvSpPr/>
          <p:nvPr/>
        </p:nvSpPr>
        <p:spPr>
          <a:xfrm>
            <a:off x="1577814" y="4305056"/>
            <a:ext cx="962660" cy="962660"/>
          </a:xfrm>
          <a:custGeom>
            <a:avLst/>
            <a:gdLst/>
            <a:ahLst/>
            <a:cxnLst/>
            <a:rect l="l" t="t" r="r" b="b"/>
            <a:pathLst>
              <a:path w="962660" h="962660">
                <a:moveTo>
                  <a:pt x="0" y="481094"/>
                </a:moveTo>
                <a:lnTo>
                  <a:pt x="2483" y="431905"/>
                </a:lnTo>
                <a:lnTo>
                  <a:pt x="9774" y="384137"/>
                </a:lnTo>
                <a:lnTo>
                  <a:pt x="21629" y="338031"/>
                </a:lnTo>
                <a:lnTo>
                  <a:pt x="37806" y="293830"/>
                </a:lnTo>
                <a:lnTo>
                  <a:pt x="58065" y="251776"/>
                </a:lnTo>
                <a:lnTo>
                  <a:pt x="82163" y="212110"/>
                </a:lnTo>
                <a:lnTo>
                  <a:pt x="109858" y="175073"/>
                </a:lnTo>
                <a:lnTo>
                  <a:pt x="140909" y="140909"/>
                </a:lnTo>
                <a:lnTo>
                  <a:pt x="175073" y="109858"/>
                </a:lnTo>
                <a:lnTo>
                  <a:pt x="212110" y="82163"/>
                </a:lnTo>
                <a:lnTo>
                  <a:pt x="251776" y="58065"/>
                </a:lnTo>
                <a:lnTo>
                  <a:pt x="293831" y="37806"/>
                </a:lnTo>
                <a:lnTo>
                  <a:pt x="338031" y="21629"/>
                </a:lnTo>
                <a:lnTo>
                  <a:pt x="384137" y="9774"/>
                </a:lnTo>
                <a:lnTo>
                  <a:pt x="431905" y="2483"/>
                </a:lnTo>
                <a:lnTo>
                  <a:pt x="481094" y="0"/>
                </a:lnTo>
                <a:lnTo>
                  <a:pt x="530284" y="2483"/>
                </a:lnTo>
                <a:lnTo>
                  <a:pt x="578052" y="9774"/>
                </a:lnTo>
                <a:lnTo>
                  <a:pt x="624157" y="21629"/>
                </a:lnTo>
                <a:lnTo>
                  <a:pt x="668358" y="37806"/>
                </a:lnTo>
                <a:lnTo>
                  <a:pt x="710413" y="58065"/>
                </a:lnTo>
                <a:lnTo>
                  <a:pt x="750079" y="82163"/>
                </a:lnTo>
                <a:lnTo>
                  <a:pt x="787115" y="109858"/>
                </a:lnTo>
                <a:lnTo>
                  <a:pt x="821280" y="140909"/>
                </a:lnTo>
                <a:lnTo>
                  <a:pt x="852331" y="175073"/>
                </a:lnTo>
                <a:lnTo>
                  <a:pt x="880026" y="212110"/>
                </a:lnTo>
                <a:lnTo>
                  <a:pt x="904124" y="251776"/>
                </a:lnTo>
                <a:lnTo>
                  <a:pt x="924382" y="293830"/>
                </a:lnTo>
                <a:lnTo>
                  <a:pt x="940560" y="338031"/>
                </a:lnTo>
                <a:lnTo>
                  <a:pt x="952415" y="384137"/>
                </a:lnTo>
                <a:lnTo>
                  <a:pt x="959705" y="431905"/>
                </a:lnTo>
                <a:lnTo>
                  <a:pt x="962189" y="481094"/>
                </a:lnTo>
                <a:lnTo>
                  <a:pt x="959705" y="530283"/>
                </a:lnTo>
                <a:lnTo>
                  <a:pt x="952415" y="578052"/>
                </a:lnTo>
                <a:lnTo>
                  <a:pt x="940560" y="624157"/>
                </a:lnTo>
                <a:lnTo>
                  <a:pt x="924382" y="668358"/>
                </a:lnTo>
                <a:lnTo>
                  <a:pt x="904124" y="710413"/>
                </a:lnTo>
                <a:lnTo>
                  <a:pt x="880026" y="750079"/>
                </a:lnTo>
                <a:lnTo>
                  <a:pt x="852331" y="787115"/>
                </a:lnTo>
                <a:lnTo>
                  <a:pt x="821280" y="821280"/>
                </a:lnTo>
                <a:lnTo>
                  <a:pt x="787115" y="852331"/>
                </a:lnTo>
                <a:lnTo>
                  <a:pt x="750079" y="880026"/>
                </a:lnTo>
                <a:lnTo>
                  <a:pt x="710413" y="904124"/>
                </a:lnTo>
                <a:lnTo>
                  <a:pt x="668358" y="924382"/>
                </a:lnTo>
                <a:lnTo>
                  <a:pt x="624157" y="940560"/>
                </a:lnTo>
                <a:lnTo>
                  <a:pt x="578052" y="952415"/>
                </a:lnTo>
                <a:lnTo>
                  <a:pt x="530284" y="959705"/>
                </a:lnTo>
                <a:lnTo>
                  <a:pt x="481094" y="962189"/>
                </a:lnTo>
                <a:lnTo>
                  <a:pt x="431905" y="959705"/>
                </a:lnTo>
                <a:lnTo>
                  <a:pt x="384137" y="952415"/>
                </a:lnTo>
                <a:lnTo>
                  <a:pt x="338031" y="940560"/>
                </a:lnTo>
                <a:lnTo>
                  <a:pt x="293831" y="924382"/>
                </a:lnTo>
                <a:lnTo>
                  <a:pt x="251776" y="904124"/>
                </a:lnTo>
                <a:lnTo>
                  <a:pt x="212110" y="880026"/>
                </a:lnTo>
                <a:lnTo>
                  <a:pt x="175073" y="852331"/>
                </a:lnTo>
                <a:lnTo>
                  <a:pt x="140909" y="821280"/>
                </a:lnTo>
                <a:lnTo>
                  <a:pt x="109858" y="787115"/>
                </a:lnTo>
                <a:lnTo>
                  <a:pt x="82163" y="750079"/>
                </a:lnTo>
                <a:lnTo>
                  <a:pt x="58065" y="710413"/>
                </a:lnTo>
                <a:lnTo>
                  <a:pt x="37806" y="668358"/>
                </a:lnTo>
                <a:lnTo>
                  <a:pt x="21629" y="624157"/>
                </a:lnTo>
                <a:lnTo>
                  <a:pt x="9774" y="578052"/>
                </a:lnTo>
                <a:lnTo>
                  <a:pt x="2483" y="530283"/>
                </a:lnTo>
                <a:lnTo>
                  <a:pt x="0" y="481094"/>
                </a:lnTo>
                <a:close/>
              </a:path>
            </a:pathLst>
          </a:custGeom>
          <a:ln w="6349">
            <a:solidFill>
              <a:srgbClr val="000000"/>
            </a:solidFill>
          </a:ln>
        </p:spPr>
        <p:txBody>
          <a:bodyPr wrap="square" lIns="0" tIns="0" rIns="0" bIns="0" rtlCol="0"/>
          <a:lstStyle/>
          <a:p>
            <a:endParaRPr>
              <a:latin typeface="黑体" panose="02010609060101010101" charset="-122"/>
              <a:ea typeface="黑体" panose="02010609060101010101" charset="-122"/>
            </a:endParaRPr>
          </a:p>
        </p:txBody>
      </p:sp>
      <p:sp>
        <p:nvSpPr>
          <p:cNvPr id="4" name="object 5">
            <a:extLst>
              <a:ext uri="{FF2B5EF4-FFF2-40B4-BE49-F238E27FC236}">
                <a16:creationId xmlns:a16="http://schemas.microsoft.com/office/drawing/2014/main" id="{20670861-56CF-A77A-077C-51FCC50DBEA7}"/>
              </a:ext>
            </a:extLst>
          </p:cNvPr>
          <p:cNvSpPr txBox="1"/>
          <p:nvPr/>
        </p:nvSpPr>
        <p:spPr>
          <a:xfrm>
            <a:off x="1706023" y="4636291"/>
            <a:ext cx="7112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黑体" panose="02010609060101010101" charset="-122"/>
                <a:ea typeface="黑体" panose="02010609060101010101" charset="-122"/>
                <a:cs typeface="微软雅黑" panose="020B0503020204020204" pitchFamily="34" charset="-122"/>
              </a:rPr>
              <a:t>事件源</a:t>
            </a:r>
          </a:p>
        </p:txBody>
      </p:sp>
      <p:sp>
        <p:nvSpPr>
          <p:cNvPr id="5" name="object 6">
            <a:extLst>
              <a:ext uri="{FF2B5EF4-FFF2-40B4-BE49-F238E27FC236}">
                <a16:creationId xmlns:a16="http://schemas.microsoft.com/office/drawing/2014/main" id="{5EEF2AA8-278E-99A0-8B7D-9DEBC5BA78C3}"/>
              </a:ext>
            </a:extLst>
          </p:cNvPr>
          <p:cNvSpPr/>
          <p:nvPr/>
        </p:nvSpPr>
        <p:spPr>
          <a:xfrm>
            <a:off x="3174871" y="4469784"/>
            <a:ext cx="1481607" cy="635045"/>
          </a:xfrm>
          <a:prstGeom prst="rect">
            <a:avLst/>
          </a:prstGeom>
          <a:blipFill>
            <a:blip r:embed="rId3"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8" name="object 7">
            <a:extLst>
              <a:ext uri="{FF2B5EF4-FFF2-40B4-BE49-F238E27FC236}">
                <a16:creationId xmlns:a16="http://schemas.microsoft.com/office/drawing/2014/main" id="{8384692B-EADB-C9D8-5764-0FDC89366329}"/>
              </a:ext>
            </a:extLst>
          </p:cNvPr>
          <p:cNvSpPr/>
          <p:nvPr/>
        </p:nvSpPr>
        <p:spPr>
          <a:xfrm>
            <a:off x="3174871" y="4469784"/>
            <a:ext cx="1482090" cy="635635"/>
          </a:xfrm>
          <a:custGeom>
            <a:avLst/>
            <a:gdLst/>
            <a:ahLst/>
            <a:cxnLst/>
            <a:rect l="l" t="t" r="r" b="b"/>
            <a:pathLst>
              <a:path w="1482089" h="635635">
                <a:moveTo>
                  <a:pt x="0" y="317522"/>
                </a:moveTo>
                <a:lnTo>
                  <a:pt x="10728" y="263375"/>
                </a:lnTo>
                <a:lnTo>
                  <a:pt x="41728" y="212198"/>
                </a:lnTo>
                <a:lnTo>
                  <a:pt x="91219" y="164754"/>
                </a:lnTo>
                <a:lnTo>
                  <a:pt x="122344" y="142669"/>
                </a:lnTo>
                <a:lnTo>
                  <a:pt x="157424" y="121804"/>
                </a:lnTo>
                <a:lnTo>
                  <a:pt x="196238" y="102253"/>
                </a:lnTo>
                <a:lnTo>
                  <a:pt x="238563" y="84111"/>
                </a:lnTo>
                <a:lnTo>
                  <a:pt x="284177" y="67475"/>
                </a:lnTo>
                <a:lnTo>
                  <a:pt x="332858" y="52439"/>
                </a:lnTo>
                <a:lnTo>
                  <a:pt x="384383" y="39098"/>
                </a:lnTo>
                <a:lnTo>
                  <a:pt x="438529" y="27548"/>
                </a:lnTo>
                <a:lnTo>
                  <a:pt x="495074" y="17885"/>
                </a:lnTo>
                <a:lnTo>
                  <a:pt x="553797" y="10203"/>
                </a:lnTo>
                <a:lnTo>
                  <a:pt x="614474" y="4598"/>
                </a:lnTo>
                <a:lnTo>
                  <a:pt x="676884" y="1165"/>
                </a:lnTo>
                <a:lnTo>
                  <a:pt x="740803" y="0"/>
                </a:lnTo>
                <a:lnTo>
                  <a:pt x="804723" y="1165"/>
                </a:lnTo>
                <a:lnTo>
                  <a:pt x="867132" y="4598"/>
                </a:lnTo>
                <a:lnTo>
                  <a:pt x="927809" y="10203"/>
                </a:lnTo>
                <a:lnTo>
                  <a:pt x="986532" y="17885"/>
                </a:lnTo>
                <a:lnTo>
                  <a:pt x="1043078" y="27548"/>
                </a:lnTo>
                <a:lnTo>
                  <a:pt x="1097224" y="39098"/>
                </a:lnTo>
                <a:lnTo>
                  <a:pt x="1148749" y="52439"/>
                </a:lnTo>
                <a:lnTo>
                  <a:pt x="1197429" y="67475"/>
                </a:lnTo>
                <a:lnTo>
                  <a:pt x="1243043" y="84111"/>
                </a:lnTo>
                <a:lnTo>
                  <a:pt x="1285368" y="102253"/>
                </a:lnTo>
                <a:lnTo>
                  <a:pt x="1324182" y="121804"/>
                </a:lnTo>
                <a:lnTo>
                  <a:pt x="1359263" y="142669"/>
                </a:lnTo>
                <a:lnTo>
                  <a:pt x="1390387" y="164754"/>
                </a:lnTo>
                <a:lnTo>
                  <a:pt x="1439879" y="212198"/>
                </a:lnTo>
                <a:lnTo>
                  <a:pt x="1470879" y="263375"/>
                </a:lnTo>
                <a:lnTo>
                  <a:pt x="1481607" y="317522"/>
                </a:lnTo>
                <a:lnTo>
                  <a:pt x="1478888" y="344919"/>
                </a:lnTo>
                <a:lnTo>
                  <a:pt x="1457801" y="397677"/>
                </a:lnTo>
                <a:lnTo>
                  <a:pt x="1417333" y="447083"/>
                </a:lnTo>
                <a:lnTo>
                  <a:pt x="1359263" y="492376"/>
                </a:lnTo>
                <a:lnTo>
                  <a:pt x="1324182" y="513241"/>
                </a:lnTo>
                <a:lnTo>
                  <a:pt x="1285368" y="532792"/>
                </a:lnTo>
                <a:lnTo>
                  <a:pt x="1243043" y="550934"/>
                </a:lnTo>
                <a:lnTo>
                  <a:pt x="1197429" y="567570"/>
                </a:lnTo>
                <a:lnTo>
                  <a:pt x="1148749" y="582606"/>
                </a:lnTo>
                <a:lnTo>
                  <a:pt x="1097224" y="595947"/>
                </a:lnTo>
                <a:lnTo>
                  <a:pt x="1043078" y="607496"/>
                </a:lnTo>
                <a:lnTo>
                  <a:pt x="986532" y="617160"/>
                </a:lnTo>
                <a:lnTo>
                  <a:pt x="927809" y="624842"/>
                </a:lnTo>
                <a:lnTo>
                  <a:pt x="867132" y="630447"/>
                </a:lnTo>
                <a:lnTo>
                  <a:pt x="804723" y="633880"/>
                </a:lnTo>
                <a:lnTo>
                  <a:pt x="740803" y="635045"/>
                </a:lnTo>
                <a:lnTo>
                  <a:pt x="676884" y="633880"/>
                </a:lnTo>
                <a:lnTo>
                  <a:pt x="614474" y="630447"/>
                </a:lnTo>
                <a:lnTo>
                  <a:pt x="553797" y="624842"/>
                </a:lnTo>
                <a:lnTo>
                  <a:pt x="495074" y="617160"/>
                </a:lnTo>
                <a:lnTo>
                  <a:pt x="438529" y="607496"/>
                </a:lnTo>
                <a:lnTo>
                  <a:pt x="384383" y="595947"/>
                </a:lnTo>
                <a:lnTo>
                  <a:pt x="332858" y="582606"/>
                </a:lnTo>
                <a:lnTo>
                  <a:pt x="284177" y="567570"/>
                </a:lnTo>
                <a:lnTo>
                  <a:pt x="238563" y="550934"/>
                </a:lnTo>
                <a:lnTo>
                  <a:pt x="196238" y="532792"/>
                </a:lnTo>
                <a:lnTo>
                  <a:pt x="157424" y="513241"/>
                </a:lnTo>
                <a:lnTo>
                  <a:pt x="122344" y="492376"/>
                </a:lnTo>
                <a:lnTo>
                  <a:pt x="91219" y="470291"/>
                </a:lnTo>
                <a:lnTo>
                  <a:pt x="41728" y="422847"/>
                </a:lnTo>
                <a:lnTo>
                  <a:pt x="10728" y="371669"/>
                </a:lnTo>
                <a:lnTo>
                  <a:pt x="0" y="317522"/>
                </a:lnTo>
                <a:close/>
              </a:path>
            </a:pathLst>
          </a:custGeom>
          <a:ln w="6349">
            <a:solidFill>
              <a:srgbClr val="6CACDD"/>
            </a:solidFill>
          </a:ln>
        </p:spPr>
        <p:txBody>
          <a:bodyPr wrap="square" lIns="0" tIns="0" rIns="0" bIns="0" rtlCol="0"/>
          <a:lstStyle/>
          <a:p>
            <a:endParaRPr>
              <a:latin typeface="黑体" panose="02010609060101010101" charset="-122"/>
              <a:ea typeface="黑体" panose="02010609060101010101" charset="-122"/>
            </a:endParaRPr>
          </a:p>
        </p:txBody>
      </p:sp>
      <p:sp>
        <p:nvSpPr>
          <p:cNvPr id="10" name="object 8">
            <a:extLst>
              <a:ext uri="{FF2B5EF4-FFF2-40B4-BE49-F238E27FC236}">
                <a16:creationId xmlns:a16="http://schemas.microsoft.com/office/drawing/2014/main" id="{BE0B9370-E2C5-C301-A272-ADFC2D33E621}"/>
              </a:ext>
            </a:extLst>
          </p:cNvPr>
          <p:cNvSpPr txBox="1"/>
          <p:nvPr/>
        </p:nvSpPr>
        <p:spPr>
          <a:xfrm>
            <a:off x="3676962" y="4637447"/>
            <a:ext cx="4826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黑体" panose="02010609060101010101" charset="-122"/>
                <a:ea typeface="黑体" panose="02010609060101010101" charset="-122"/>
                <a:cs typeface="微软雅黑" panose="020B0503020204020204" pitchFamily="34" charset="-122"/>
              </a:rPr>
              <a:t>事件</a:t>
            </a:r>
          </a:p>
        </p:txBody>
      </p:sp>
      <p:sp>
        <p:nvSpPr>
          <p:cNvPr id="15" name="object 9">
            <a:extLst>
              <a:ext uri="{FF2B5EF4-FFF2-40B4-BE49-F238E27FC236}">
                <a16:creationId xmlns:a16="http://schemas.microsoft.com/office/drawing/2014/main" id="{1C3DA332-E5DB-E30E-DB7C-E19F459FBCD2}"/>
              </a:ext>
            </a:extLst>
          </p:cNvPr>
          <p:cNvSpPr/>
          <p:nvPr/>
        </p:nvSpPr>
        <p:spPr>
          <a:xfrm>
            <a:off x="2540003" y="4786151"/>
            <a:ext cx="635000" cy="1270"/>
          </a:xfrm>
          <a:custGeom>
            <a:avLst/>
            <a:gdLst/>
            <a:ahLst/>
            <a:cxnLst/>
            <a:rect l="l" t="t" r="r" b="b"/>
            <a:pathLst>
              <a:path w="635000" h="1270">
                <a:moveTo>
                  <a:pt x="0" y="0"/>
                </a:moveTo>
                <a:lnTo>
                  <a:pt x="634867" y="1154"/>
                </a:lnTo>
              </a:path>
            </a:pathLst>
          </a:custGeom>
          <a:ln w="28574">
            <a:solidFill>
              <a:srgbClr val="6C6C6C"/>
            </a:solidFill>
          </a:ln>
        </p:spPr>
        <p:txBody>
          <a:bodyPr wrap="square" lIns="0" tIns="0" rIns="0" bIns="0" rtlCol="0"/>
          <a:lstStyle/>
          <a:p>
            <a:endParaRPr>
              <a:latin typeface="黑体" panose="02010609060101010101" charset="-122"/>
              <a:ea typeface="黑体" panose="02010609060101010101" charset="-122"/>
            </a:endParaRPr>
          </a:p>
        </p:txBody>
      </p:sp>
      <p:sp>
        <p:nvSpPr>
          <p:cNvPr id="17" name="object 10">
            <a:extLst>
              <a:ext uri="{FF2B5EF4-FFF2-40B4-BE49-F238E27FC236}">
                <a16:creationId xmlns:a16="http://schemas.microsoft.com/office/drawing/2014/main" id="{482DFBBE-C78B-6A0D-7E8B-A4F4A4AE8FF0}"/>
              </a:ext>
            </a:extLst>
          </p:cNvPr>
          <p:cNvSpPr txBox="1"/>
          <p:nvPr/>
        </p:nvSpPr>
        <p:spPr>
          <a:xfrm>
            <a:off x="2638215" y="4387945"/>
            <a:ext cx="4826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黑体" panose="02010609060101010101" charset="-122"/>
                <a:ea typeface="黑体" panose="02010609060101010101" charset="-122"/>
                <a:cs typeface="微软雅黑" panose="020B0503020204020204" pitchFamily="34" charset="-122"/>
              </a:rPr>
              <a:t>发布</a:t>
            </a:r>
          </a:p>
        </p:txBody>
      </p:sp>
      <p:sp>
        <p:nvSpPr>
          <p:cNvPr id="18" name="object 11">
            <a:extLst>
              <a:ext uri="{FF2B5EF4-FFF2-40B4-BE49-F238E27FC236}">
                <a16:creationId xmlns:a16="http://schemas.microsoft.com/office/drawing/2014/main" id="{B705076E-2E02-AB90-5F6A-76459CE93B9F}"/>
              </a:ext>
            </a:extLst>
          </p:cNvPr>
          <p:cNvSpPr/>
          <p:nvPr/>
        </p:nvSpPr>
        <p:spPr>
          <a:xfrm>
            <a:off x="5195243" y="4478312"/>
            <a:ext cx="2018664" cy="635000"/>
          </a:xfrm>
          <a:custGeom>
            <a:avLst/>
            <a:gdLst/>
            <a:ahLst/>
            <a:cxnLst/>
            <a:rect l="l" t="t" r="r" b="b"/>
            <a:pathLst>
              <a:path w="2018665" h="635000">
                <a:moveTo>
                  <a:pt x="79373" y="0"/>
                </a:moveTo>
                <a:lnTo>
                  <a:pt x="44466" y="32271"/>
                </a:lnTo>
                <a:lnTo>
                  <a:pt x="29729" y="69751"/>
                </a:lnTo>
                <a:lnTo>
                  <a:pt x="17437" y="118919"/>
                </a:lnTo>
                <a:lnTo>
                  <a:pt x="8067" y="177869"/>
                </a:lnTo>
                <a:lnTo>
                  <a:pt x="2096" y="244696"/>
                </a:lnTo>
                <a:lnTo>
                  <a:pt x="0" y="317494"/>
                </a:lnTo>
                <a:lnTo>
                  <a:pt x="2096" y="390293"/>
                </a:lnTo>
                <a:lnTo>
                  <a:pt x="8067" y="457120"/>
                </a:lnTo>
                <a:lnTo>
                  <a:pt x="17437" y="516071"/>
                </a:lnTo>
                <a:lnTo>
                  <a:pt x="29730" y="565239"/>
                </a:lnTo>
                <a:lnTo>
                  <a:pt x="44468" y="602718"/>
                </a:lnTo>
                <a:lnTo>
                  <a:pt x="79373" y="634987"/>
                </a:lnTo>
                <a:lnTo>
                  <a:pt x="2018060" y="634988"/>
                </a:lnTo>
                <a:lnTo>
                  <a:pt x="1999860" y="626602"/>
                </a:lnTo>
                <a:lnTo>
                  <a:pt x="1983153" y="602717"/>
                </a:lnTo>
                <a:lnTo>
                  <a:pt x="1968416" y="565237"/>
                </a:lnTo>
                <a:lnTo>
                  <a:pt x="1956124" y="516070"/>
                </a:lnTo>
                <a:lnTo>
                  <a:pt x="1946755" y="457119"/>
                </a:lnTo>
                <a:lnTo>
                  <a:pt x="1940784" y="390292"/>
                </a:lnTo>
                <a:lnTo>
                  <a:pt x="1938688" y="317493"/>
                </a:lnTo>
                <a:lnTo>
                  <a:pt x="1940784" y="244695"/>
                </a:lnTo>
                <a:lnTo>
                  <a:pt x="1946755" y="177868"/>
                </a:lnTo>
                <a:lnTo>
                  <a:pt x="1956125" y="118917"/>
                </a:lnTo>
                <a:lnTo>
                  <a:pt x="1968417" y="69749"/>
                </a:lnTo>
                <a:lnTo>
                  <a:pt x="1983155" y="32270"/>
                </a:lnTo>
                <a:lnTo>
                  <a:pt x="2018060" y="1"/>
                </a:lnTo>
                <a:lnTo>
                  <a:pt x="79373" y="0"/>
                </a:lnTo>
                <a:close/>
              </a:path>
            </a:pathLst>
          </a:custGeom>
          <a:solidFill>
            <a:srgbClr val="D9D7D7"/>
          </a:solidFill>
        </p:spPr>
        <p:txBody>
          <a:bodyPr wrap="square" lIns="0" tIns="0" rIns="0" bIns="0" rtlCol="0"/>
          <a:lstStyle/>
          <a:p>
            <a:endParaRPr>
              <a:latin typeface="黑体" panose="02010609060101010101" charset="-122"/>
              <a:ea typeface="黑体" panose="02010609060101010101" charset="-122"/>
            </a:endParaRPr>
          </a:p>
        </p:txBody>
      </p:sp>
      <p:sp>
        <p:nvSpPr>
          <p:cNvPr id="19" name="object 12">
            <a:extLst>
              <a:ext uri="{FF2B5EF4-FFF2-40B4-BE49-F238E27FC236}">
                <a16:creationId xmlns:a16="http://schemas.microsoft.com/office/drawing/2014/main" id="{BC16E47A-555B-0779-CF31-8C5D477A606F}"/>
              </a:ext>
            </a:extLst>
          </p:cNvPr>
          <p:cNvSpPr/>
          <p:nvPr/>
        </p:nvSpPr>
        <p:spPr>
          <a:xfrm>
            <a:off x="7133931" y="4478313"/>
            <a:ext cx="158750" cy="635000"/>
          </a:xfrm>
          <a:custGeom>
            <a:avLst/>
            <a:gdLst/>
            <a:ahLst/>
            <a:cxnLst/>
            <a:rect l="l" t="t" r="r" b="b"/>
            <a:pathLst>
              <a:path w="158750" h="635000">
                <a:moveTo>
                  <a:pt x="79372" y="0"/>
                </a:moveTo>
                <a:lnTo>
                  <a:pt x="44466" y="32270"/>
                </a:lnTo>
                <a:lnTo>
                  <a:pt x="29728" y="69749"/>
                </a:lnTo>
                <a:lnTo>
                  <a:pt x="17437" y="118917"/>
                </a:lnTo>
                <a:lnTo>
                  <a:pt x="8067" y="177868"/>
                </a:lnTo>
                <a:lnTo>
                  <a:pt x="2096" y="244695"/>
                </a:lnTo>
                <a:lnTo>
                  <a:pt x="0" y="317493"/>
                </a:lnTo>
                <a:lnTo>
                  <a:pt x="2096" y="390292"/>
                </a:lnTo>
                <a:lnTo>
                  <a:pt x="8067" y="457119"/>
                </a:lnTo>
                <a:lnTo>
                  <a:pt x="17437" y="516070"/>
                </a:lnTo>
                <a:lnTo>
                  <a:pt x="29728" y="565237"/>
                </a:lnTo>
                <a:lnTo>
                  <a:pt x="44466" y="602717"/>
                </a:lnTo>
                <a:lnTo>
                  <a:pt x="79372" y="634987"/>
                </a:lnTo>
                <a:lnTo>
                  <a:pt x="97572" y="626602"/>
                </a:lnTo>
                <a:lnTo>
                  <a:pt x="129016" y="565237"/>
                </a:lnTo>
                <a:lnTo>
                  <a:pt x="141308" y="516070"/>
                </a:lnTo>
                <a:lnTo>
                  <a:pt x="150678" y="457119"/>
                </a:lnTo>
                <a:lnTo>
                  <a:pt x="156649" y="390292"/>
                </a:lnTo>
                <a:lnTo>
                  <a:pt x="158746" y="317493"/>
                </a:lnTo>
                <a:lnTo>
                  <a:pt x="156649" y="244695"/>
                </a:lnTo>
                <a:lnTo>
                  <a:pt x="150678" y="177868"/>
                </a:lnTo>
                <a:lnTo>
                  <a:pt x="141308" y="118917"/>
                </a:lnTo>
                <a:lnTo>
                  <a:pt x="129016" y="69749"/>
                </a:lnTo>
                <a:lnTo>
                  <a:pt x="114278" y="32270"/>
                </a:lnTo>
                <a:lnTo>
                  <a:pt x="79372" y="0"/>
                </a:lnTo>
                <a:close/>
              </a:path>
            </a:pathLst>
          </a:custGeom>
          <a:solidFill>
            <a:srgbClr val="E9E8E8"/>
          </a:solidFill>
        </p:spPr>
        <p:txBody>
          <a:bodyPr wrap="square" lIns="0" tIns="0" rIns="0" bIns="0" rtlCol="0"/>
          <a:lstStyle/>
          <a:p>
            <a:endParaRPr>
              <a:latin typeface="黑体" panose="02010609060101010101" charset="-122"/>
              <a:ea typeface="黑体" panose="02010609060101010101" charset="-122"/>
            </a:endParaRPr>
          </a:p>
        </p:txBody>
      </p:sp>
      <p:sp>
        <p:nvSpPr>
          <p:cNvPr id="20" name="object 13">
            <a:extLst>
              <a:ext uri="{FF2B5EF4-FFF2-40B4-BE49-F238E27FC236}">
                <a16:creationId xmlns:a16="http://schemas.microsoft.com/office/drawing/2014/main" id="{A025256E-7727-2073-C33F-8243795E8493}"/>
              </a:ext>
            </a:extLst>
          </p:cNvPr>
          <p:cNvSpPr/>
          <p:nvPr/>
        </p:nvSpPr>
        <p:spPr>
          <a:xfrm>
            <a:off x="7260931" y="4605312"/>
            <a:ext cx="158750" cy="635000"/>
          </a:xfrm>
          <a:custGeom>
            <a:avLst/>
            <a:gdLst/>
            <a:ahLst/>
            <a:cxnLst/>
            <a:rect l="l" t="t" r="r" b="b"/>
            <a:pathLst>
              <a:path w="158750" h="635000">
                <a:moveTo>
                  <a:pt x="79373" y="634987"/>
                </a:moveTo>
                <a:lnTo>
                  <a:pt x="44466" y="602717"/>
                </a:lnTo>
                <a:lnTo>
                  <a:pt x="29729" y="565237"/>
                </a:lnTo>
                <a:lnTo>
                  <a:pt x="17437" y="516070"/>
                </a:lnTo>
                <a:lnTo>
                  <a:pt x="8067" y="457119"/>
                </a:lnTo>
                <a:lnTo>
                  <a:pt x="2096" y="390292"/>
                </a:lnTo>
                <a:lnTo>
                  <a:pt x="0" y="317493"/>
                </a:lnTo>
                <a:lnTo>
                  <a:pt x="2096" y="244695"/>
                </a:lnTo>
                <a:lnTo>
                  <a:pt x="8067" y="177868"/>
                </a:lnTo>
                <a:lnTo>
                  <a:pt x="17437" y="118917"/>
                </a:lnTo>
                <a:lnTo>
                  <a:pt x="29729" y="69749"/>
                </a:lnTo>
                <a:lnTo>
                  <a:pt x="44466" y="32270"/>
                </a:lnTo>
                <a:lnTo>
                  <a:pt x="79373" y="0"/>
                </a:lnTo>
                <a:lnTo>
                  <a:pt x="97572" y="8385"/>
                </a:lnTo>
                <a:lnTo>
                  <a:pt x="129016" y="69749"/>
                </a:lnTo>
                <a:lnTo>
                  <a:pt x="141308" y="118917"/>
                </a:lnTo>
                <a:lnTo>
                  <a:pt x="150678" y="177868"/>
                </a:lnTo>
                <a:lnTo>
                  <a:pt x="156649" y="244695"/>
                </a:lnTo>
                <a:lnTo>
                  <a:pt x="158746" y="317493"/>
                </a:lnTo>
                <a:lnTo>
                  <a:pt x="156649" y="390292"/>
                </a:lnTo>
                <a:lnTo>
                  <a:pt x="150678" y="457119"/>
                </a:lnTo>
                <a:lnTo>
                  <a:pt x="141308" y="516070"/>
                </a:lnTo>
                <a:lnTo>
                  <a:pt x="129016" y="565237"/>
                </a:lnTo>
                <a:lnTo>
                  <a:pt x="114279" y="602717"/>
                </a:lnTo>
                <a:lnTo>
                  <a:pt x="79373" y="634987"/>
                </a:lnTo>
                <a:close/>
              </a:path>
            </a:pathLst>
          </a:custGeom>
          <a:ln w="6349">
            <a:solidFill>
              <a:srgbClr val="6C6C6C"/>
            </a:solidFill>
          </a:ln>
        </p:spPr>
        <p:txBody>
          <a:bodyPr wrap="square" lIns="0" tIns="0" rIns="0" bIns="0" rtlCol="0"/>
          <a:lstStyle/>
          <a:p>
            <a:endParaRPr>
              <a:latin typeface="黑体" panose="02010609060101010101" charset="-122"/>
              <a:ea typeface="黑体" panose="02010609060101010101" charset="-122"/>
            </a:endParaRPr>
          </a:p>
        </p:txBody>
      </p:sp>
      <p:sp>
        <p:nvSpPr>
          <p:cNvPr id="21" name="object 14">
            <a:extLst>
              <a:ext uri="{FF2B5EF4-FFF2-40B4-BE49-F238E27FC236}">
                <a16:creationId xmlns:a16="http://schemas.microsoft.com/office/drawing/2014/main" id="{958FD8F6-0F8D-8AA2-E167-6949C5A307B4}"/>
              </a:ext>
            </a:extLst>
          </p:cNvPr>
          <p:cNvSpPr/>
          <p:nvPr/>
        </p:nvSpPr>
        <p:spPr>
          <a:xfrm>
            <a:off x="5322244" y="4605312"/>
            <a:ext cx="2018664" cy="635000"/>
          </a:xfrm>
          <a:custGeom>
            <a:avLst/>
            <a:gdLst/>
            <a:ahLst/>
            <a:cxnLst/>
            <a:rect l="l" t="t" r="r" b="b"/>
            <a:pathLst>
              <a:path w="2018665" h="635000">
                <a:moveTo>
                  <a:pt x="79372" y="634987"/>
                </a:moveTo>
                <a:lnTo>
                  <a:pt x="44466" y="602717"/>
                </a:lnTo>
                <a:lnTo>
                  <a:pt x="29729" y="565237"/>
                </a:lnTo>
                <a:lnTo>
                  <a:pt x="17437" y="516070"/>
                </a:lnTo>
                <a:lnTo>
                  <a:pt x="8067" y="457119"/>
                </a:lnTo>
                <a:lnTo>
                  <a:pt x="2096" y="390292"/>
                </a:lnTo>
                <a:lnTo>
                  <a:pt x="0" y="317493"/>
                </a:lnTo>
                <a:lnTo>
                  <a:pt x="2096" y="244695"/>
                </a:lnTo>
                <a:lnTo>
                  <a:pt x="8067" y="177868"/>
                </a:lnTo>
                <a:lnTo>
                  <a:pt x="17437" y="118917"/>
                </a:lnTo>
                <a:lnTo>
                  <a:pt x="29729" y="69749"/>
                </a:lnTo>
                <a:lnTo>
                  <a:pt x="44466" y="32270"/>
                </a:lnTo>
                <a:lnTo>
                  <a:pt x="79372" y="0"/>
                </a:lnTo>
                <a:lnTo>
                  <a:pt x="2018060" y="0"/>
                </a:lnTo>
              </a:path>
            </a:pathLst>
          </a:custGeom>
          <a:ln w="6349">
            <a:solidFill>
              <a:srgbClr val="6C6C6C"/>
            </a:solidFill>
          </a:ln>
        </p:spPr>
        <p:txBody>
          <a:bodyPr wrap="square" lIns="0" tIns="0" rIns="0" bIns="0" rtlCol="0"/>
          <a:lstStyle/>
          <a:p>
            <a:endParaRPr>
              <a:latin typeface="黑体" panose="02010609060101010101" charset="-122"/>
              <a:ea typeface="黑体" panose="02010609060101010101" charset="-122"/>
            </a:endParaRPr>
          </a:p>
        </p:txBody>
      </p:sp>
      <p:sp>
        <p:nvSpPr>
          <p:cNvPr id="22" name="object 15">
            <a:extLst>
              <a:ext uri="{FF2B5EF4-FFF2-40B4-BE49-F238E27FC236}">
                <a16:creationId xmlns:a16="http://schemas.microsoft.com/office/drawing/2014/main" id="{F6322D61-CB0B-3DA2-E482-E591995BFA42}"/>
              </a:ext>
            </a:extLst>
          </p:cNvPr>
          <p:cNvSpPr txBox="1"/>
          <p:nvPr/>
        </p:nvSpPr>
        <p:spPr>
          <a:xfrm>
            <a:off x="5622756" y="4645947"/>
            <a:ext cx="1168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黑体" panose="02010609060101010101" charset="-122"/>
                <a:ea typeface="黑体" panose="02010609060101010101" charset="-122"/>
                <a:cs typeface="微软雅黑" panose="020B0503020204020204" pitchFamily="34" charset="-122"/>
              </a:rPr>
              <a:t>事件管理器</a:t>
            </a:r>
          </a:p>
        </p:txBody>
      </p:sp>
      <p:sp>
        <p:nvSpPr>
          <p:cNvPr id="23" name="object 16">
            <a:extLst>
              <a:ext uri="{FF2B5EF4-FFF2-40B4-BE49-F238E27FC236}">
                <a16:creationId xmlns:a16="http://schemas.microsoft.com/office/drawing/2014/main" id="{E20AF83F-0B66-40CE-D485-24328897405E}"/>
              </a:ext>
            </a:extLst>
          </p:cNvPr>
          <p:cNvSpPr/>
          <p:nvPr/>
        </p:nvSpPr>
        <p:spPr>
          <a:xfrm>
            <a:off x="4656479" y="4787307"/>
            <a:ext cx="511175" cy="8890"/>
          </a:xfrm>
          <a:custGeom>
            <a:avLst/>
            <a:gdLst/>
            <a:ahLst/>
            <a:cxnLst/>
            <a:rect l="l" t="t" r="r" b="b"/>
            <a:pathLst>
              <a:path w="511175" h="8889">
                <a:moveTo>
                  <a:pt x="0" y="0"/>
                </a:moveTo>
                <a:lnTo>
                  <a:pt x="510604" y="8271"/>
                </a:lnTo>
              </a:path>
            </a:pathLst>
          </a:custGeom>
          <a:ln w="28574">
            <a:solidFill>
              <a:srgbClr val="6C6C6C"/>
            </a:solidFill>
          </a:ln>
        </p:spPr>
        <p:txBody>
          <a:bodyPr wrap="square" lIns="0" tIns="0" rIns="0" bIns="0" rtlCol="0"/>
          <a:lstStyle/>
          <a:p>
            <a:endParaRPr>
              <a:latin typeface="黑体" panose="02010609060101010101" charset="-122"/>
              <a:ea typeface="黑体" panose="02010609060101010101" charset="-122"/>
            </a:endParaRPr>
          </a:p>
        </p:txBody>
      </p:sp>
      <p:sp>
        <p:nvSpPr>
          <p:cNvPr id="24" name="object 17">
            <a:extLst>
              <a:ext uri="{FF2B5EF4-FFF2-40B4-BE49-F238E27FC236}">
                <a16:creationId xmlns:a16="http://schemas.microsoft.com/office/drawing/2014/main" id="{814134B4-3C38-DBC9-218D-34898F8886C6}"/>
              </a:ext>
            </a:extLst>
          </p:cNvPr>
          <p:cNvSpPr/>
          <p:nvPr/>
        </p:nvSpPr>
        <p:spPr>
          <a:xfrm>
            <a:off x="5064239" y="4727881"/>
            <a:ext cx="131196" cy="132629"/>
          </a:xfrm>
          <a:prstGeom prst="rect">
            <a:avLst/>
          </a:prstGeom>
          <a:blipFill>
            <a:blip r:embed="rId4"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25" name="object 18">
            <a:extLst>
              <a:ext uri="{FF2B5EF4-FFF2-40B4-BE49-F238E27FC236}">
                <a16:creationId xmlns:a16="http://schemas.microsoft.com/office/drawing/2014/main" id="{47DD0B3F-8B99-6275-4341-89E413A3F6F8}"/>
              </a:ext>
            </a:extLst>
          </p:cNvPr>
          <p:cNvSpPr/>
          <p:nvPr/>
        </p:nvSpPr>
        <p:spPr>
          <a:xfrm>
            <a:off x="9696269" y="4303506"/>
            <a:ext cx="962660" cy="962660"/>
          </a:xfrm>
          <a:custGeom>
            <a:avLst/>
            <a:gdLst/>
            <a:ahLst/>
            <a:cxnLst/>
            <a:rect l="l" t="t" r="r" b="b"/>
            <a:pathLst>
              <a:path w="962659" h="962660">
                <a:moveTo>
                  <a:pt x="0" y="481094"/>
                </a:moveTo>
                <a:lnTo>
                  <a:pt x="2483" y="431905"/>
                </a:lnTo>
                <a:lnTo>
                  <a:pt x="9774" y="384137"/>
                </a:lnTo>
                <a:lnTo>
                  <a:pt x="21629" y="338031"/>
                </a:lnTo>
                <a:lnTo>
                  <a:pt x="37806" y="293830"/>
                </a:lnTo>
                <a:lnTo>
                  <a:pt x="58065" y="251776"/>
                </a:lnTo>
                <a:lnTo>
                  <a:pt x="82163" y="212110"/>
                </a:lnTo>
                <a:lnTo>
                  <a:pt x="109858" y="175073"/>
                </a:lnTo>
                <a:lnTo>
                  <a:pt x="140909" y="140909"/>
                </a:lnTo>
                <a:lnTo>
                  <a:pt x="175073" y="109858"/>
                </a:lnTo>
                <a:lnTo>
                  <a:pt x="212110" y="82163"/>
                </a:lnTo>
                <a:lnTo>
                  <a:pt x="251776" y="58065"/>
                </a:lnTo>
                <a:lnTo>
                  <a:pt x="293831" y="37806"/>
                </a:lnTo>
                <a:lnTo>
                  <a:pt x="338031" y="21629"/>
                </a:lnTo>
                <a:lnTo>
                  <a:pt x="384137" y="9774"/>
                </a:lnTo>
                <a:lnTo>
                  <a:pt x="431905" y="2483"/>
                </a:lnTo>
                <a:lnTo>
                  <a:pt x="481094" y="0"/>
                </a:lnTo>
                <a:lnTo>
                  <a:pt x="530283" y="2483"/>
                </a:lnTo>
                <a:lnTo>
                  <a:pt x="578052" y="9774"/>
                </a:lnTo>
                <a:lnTo>
                  <a:pt x="624157" y="21629"/>
                </a:lnTo>
                <a:lnTo>
                  <a:pt x="668358" y="37806"/>
                </a:lnTo>
                <a:lnTo>
                  <a:pt x="710413" y="58065"/>
                </a:lnTo>
                <a:lnTo>
                  <a:pt x="750079" y="82163"/>
                </a:lnTo>
                <a:lnTo>
                  <a:pt x="787115" y="109858"/>
                </a:lnTo>
                <a:lnTo>
                  <a:pt x="821280" y="140909"/>
                </a:lnTo>
                <a:lnTo>
                  <a:pt x="852331" y="175073"/>
                </a:lnTo>
                <a:lnTo>
                  <a:pt x="880026" y="212110"/>
                </a:lnTo>
                <a:lnTo>
                  <a:pt x="904124" y="251776"/>
                </a:lnTo>
                <a:lnTo>
                  <a:pt x="924383" y="293830"/>
                </a:lnTo>
                <a:lnTo>
                  <a:pt x="940560" y="338031"/>
                </a:lnTo>
                <a:lnTo>
                  <a:pt x="952415" y="384137"/>
                </a:lnTo>
                <a:lnTo>
                  <a:pt x="959706" y="431905"/>
                </a:lnTo>
                <a:lnTo>
                  <a:pt x="962189" y="481094"/>
                </a:lnTo>
                <a:lnTo>
                  <a:pt x="959706" y="530283"/>
                </a:lnTo>
                <a:lnTo>
                  <a:pt x="952415" y="578052"/>
                </a:lnTo>
                <a:lnTo>
                  <a:pt x="940560" y="624157"/>
                </a:lnTo>
                <a:lnTo>
                  <a:pt x="924383" y="668358"/>
                </a:lnTo>
                <a:lnTo>
                  <a:pt x="904124" y="710413"/>
                </a:lnTo>
                <a:lnTo>
                  <a:pt x="880026" y="750079"/>
                </a:lnTo>
                <a:lnTo>
                  <a:pt x="852331" y="787115"/>
                </a:lnTo>
                <a:lnTo>
                  <a:pt x="821280" y="821280"/>
                </a:lnTo>
                <a:lnTo>
                  <a:pt x="787115" y="852331"/>
                </a:lnTo>
                <a:lnTo>
                  <a:pt x="750079" y="880026"/>
                </a:lnTo>
                <a:lnTo>
                  <a:pt x="710413" y="904124"/>
                </a:lnTo>
                <a:lnTo>
                  <a:pt x="668358" y="924382"/>
                </a:lnTo>
                <a:lnTo>
                  <a:pt x="624157" y="940560"/>
                </a:lnTo>
                <a:lnTo>
                  <a:pt x="578052" y="952415"/>
                </a:lnTo>
                <a:lnTo>
                  <a:pt x="530283" y="959705"/>
                </a:lnTo>
                <a:lnTo>
                  <a:pt x="481094" y="962189"/>
                </a:lnTo>
                <a:lnTo>
                  <a:pt x="431905" y="959705"/>
                </a:lnTo>
                <a:lnTo>
                  <a:pt x="384137" y="952415"/>
                </a:lnTo>
                <a:lnTo>
                  <a:pt x="338031" y="940560"/>
                </a:lnTo>
                <a:lnTo>
                  <a:pt x="293831" y="924382"/>
                </a:lnTo>
                <a:lnTo>
                  <a:pt x="251776" y="904124"/>
                </a:lnTo>
                <a:lnTo>
                  <a:pt x="212110" y="880026"/>
                </a:lnTo>
                <a:lnTo>
                  <a:pt x="175073" y="852331"/>
                </a:lnTo>
                <a:lnTo>
                  <a:pt x="140909" y="821280"/>
                </a:lnTo>
                <a:lnTo>
                  <a:pt x="109858" y="787115"/>
                </a:lnTo>
                <a:lnTo>
                  <a:pt x="82163" y="750079"/>
                </a:lnTo>
                <a:lnTo>
                  <a:pt x="58065" y="710413"/>
                </a:lnTo>
                <a:lnTo>
                  <a:pt x="37806" y="668358"/>
                </a:lnTo>
                <a:lnTo>
                  <a:pt x="21629" y="624157"/>
                </a:lnTo>
                <a:lnTo>
                  <a:pt x="9774" y="578052"/>
                </a:lnTo>
                <a:lnTo>
                  <a:pt x="2483" y="530283"/>
                </a:lnTo>
                <a:lnTo>
                  <a:pt x="0" y="481094"/>
                </a:lnTo>
                <a:close/>
              </a:path>
            </a:pathLst>
          </a:custGeom>
          <a:ln w="6349">
            <a:solidFill>
              <a:srgbClr val="000000"/>
            </a:solidFill>
          </a:ln>
        </p:spPr>
        <p:txBody>
          <a:bodyPr wrap="square" lIns="0" tIns="0" rIns="0" bIns="0" rtlCol="0"/>
          <a:lstStyle/>
          <a:p>
            <a:endParaRPr>
              <a:latin typeface="黑体" panose="02010609060101010101" charset="-122"/>
              <a:ea typeface="黑体" panose="02010609060101010101" charset="-122"/>
            </a:endParaRPr>
          </a:p>
        </p:txBody>
      </p:sp>
      <p:sp>
        <p:nvSpPr>
          <p:cNvPr id="26" name="object 19">
            <a:extLst>
              <a:ext uri="{FF2B5EF4-FFF2-40B4-BE49-F238E27FC236}">
                <a16:creationId xmlns:a16="http://schemas.microsoft.com/office/drawing/2014/main" id="{18D9CF19-6642-1058-877A-6CA8591B3E94}"/>
              </a:ext>
            </a:extLst>
          </p:cNvPr>
          <p:cNvSpPr txBox="1"/>
          <p:nvPr/>
        </p:nvSpPr>
        <p:spPr>
          <a:xfrm>
            <a:off x="9862580" y="4528060"/>
            <a:ext cx="635000" cy="510540"/>
          </a:xfrm>
          <a:prstGeom prst="rect">
            <a:avLst/>
          </a:prstGeom>
        </p:spPr>
        <p:txBody>
          <a:bodyPr vert="horz" wrap="square" lIns="0" tIns="22860" rIns="0" bIns="0" rtlCol="0">
            <a:spAutoFit/>
          </a:bodyPr>
          <a:lstStyle/>
          <a:p>
            <a:pPr marL="12700" marR="5080" indent="101600">
              <a:lnSpc>
                <a:spcPts val="1900"/>
              </a:lnSpc>
              <a:spcBef>
                <a:spcPts val="180"/>
              </a:spcBef>
            </a:pPr>
            <a:r>
              <a:rPr sz="1600" dirty="0">
                <a:latin typeface="黑体" panose="02010609060101010101" charset="-122"/>
                <a:ea typeface="黑体" panose="02010609060101010101" charset="-122"/>
                <a:cs typeface="黑体" panose="02010609060101010101" charset="-122"/>
              </a:rPr>
              <a:t>事件 处理器</a:t>
            </a:r>
          </a:p>
        </p:txBody>
      </p:sp>
      <p:sp>
        <p:nvSpPr>
          <p:cNvPr id="27" name="object 20">
            <a:extLst>
              <a:ext uri="{FF2B5EF4-FFF2-40B4-BE49-F238E27FC236}">
                <a16:creationId xmlns:a16="http://schemas.microsoft.com/office/drawing/2014/main" id="{746E9300-AE34-F52E-2F65-322DA330A167}"/>
              </a:ext>
            </a:extLst>
          </p:cNvPr>
          <p:cNvSpPr/>
          <p:nvPr/>
        </p:nvSpPr>
        <p:spPr>
          <a:xfrm>
            <a:off x="7292677" y="4784827"/>
            <a:ext cx="2375535" cy="11430"/>
          </a:xfrm>
          <a:custGeom>
            <a:avLst/>
            <a:gdLst/>
            <a:ahLst/>
            <a:cxnLst/>
            <a:rect l="l" t="t" r="r" b="b"/>
            <a:pathLst>
              <a:path w="2375534" h="11429">
                <a:moveTo>
                  <a:pt x="0" y="10981"/>
                </a:moveTo>
                <a:lnTo>
                  <a:pt x="2375119" y="0"/>
                </a:lnTo>
              </a:path>
            </a:pathLst>
          </a:custGeom>
          <a:ln w="28574">
            <a:solidFill>
              <a:srgbClr val="6C6C6C"/>
            </a:solidFill>
          </a:ln>
        </p:spPr>
        <p:txBody>
          <a:bodyPr wrap="square" lIns="0" tIns="0" rIns="0" bIns="0" rtlCol="0"/>
          <a:lstStyle/>
          <a:p>
            <a:endParaRPr>
              <a:latin typeface="黑体" panose="02010609060101010101" charset="-122"/>
              <a:ea typeface="黑体" panose="02010609060101010101" charset="-122"/>
            </a:endParaRPr>
          </a:p>
        </p:txBody>
      </p:sp>
      <p:sp>
        <p:nvSpPr>
          <p:cNvPr id="28" name="object 21">
            <a:extLst>
              <a:ext uri="{FF2B5EF4-FFF2-40B4-BE49-F238E27FC236}">
                <a16:creationId xmlns:a16="http://schemas.microsoft.com/office/drawing/2014/main" id="{3FFF7FA3-65BF-95DF-E79F-7AD565D2B531}"/>
              </a:ext>
            </a:extLst>
          </p:cNvPr>
          <p:cNvSpPr/>
          <p:nvPr/>
        </p:nvSpPr>
        <p:spPr>
          <a:xfrm>
            <a:off x="9565523" y="4718898"/>
            <a:ext cx="130629" cy="132645"/>
          </a:xfrm>
          <a:prstGeom prst="rect">
            <a:avLst/>
          </a:prstGeom>
          <a:blipFill>
            <a:blip r:embed="rId5"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29" name="object 22">
            <a:extLst>
              <a:ext uri="{FF2B5EF4-FFF2-40B4-BE49-F238E27FC236}">
                <a16:creationId xmlns:a16="http://schemas.microsoft.com/office/drawing/2014/main" id="{9EA16EF8-D1E5-973B-9C0C-762E925D055F}"/>
              </a:ext>
            </a:extLst>
          </p:cNvPr>
          <p:cNvSpPr/>
          <p:nvPr/>
        </p:nvSpPr>
        <p:spPr>
          <a:xfrm>
            <a:off x="8099211" y="4505172"/>
            <a:ext cx="1229929" cy="529598"/>
          </a:xfrm>
          <a:prstGeom prst="rect">
            <a:avLst/>
          </a:prstGeom>
          <a:blipFill>
            <a:blip r:embed="rId6"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30" name="object 23">
            <a:extLst>
              <a:ext uri="{FF2B5EF4-FFF2-40B4-BE49-F238E27FC236}">
                <a16:creationId xmlns:a16="http://schemas.microsoft.com/office/drawing/2014/main" id="{8040B6F3-215F-90C7-7C65-8D3FD79E41BF}"/>
              </a:ext>
            </a:extLst>
          </p:cNvPr>
          <p:cNvSpPr/>
          <p:nvPr/>
        </p:nvSpPr>
        <p:spPr>
          <a:xfrm>
            <a:off x="8099211" y="4505171"/>
            <a:ext cx="1229995" cy="530225"/>
          </a:xfrm>
          <a:custGeom>
            <a:avLst/>
            <a:gdLst/>
            <a:ahLst/>
            <a:cxnLst/>
            <a:rect l="l" t="t" r="r" b="b"/>
            <a:pathLst>
              <a:path w="1229995" h="530225">
                <a:moveTo>
                  <a:pt x="0" y="264798"/>
                </a:moveTo>
                <a:lnTo>
                  <a:pt x="14184" y="207993"/>
                </a:lnTo>
                <a:lnTo>
                  <a:pt x="54735" y="155433"/>
                </a:lnTo>
                <a:lnTo>
                  <a:pt x="118652" y="108412"/>
                </a:lnTo>
                <a:lnTo>
                  <a:pt x="158435" y="87382"/>
                </a:lnTo>
                <a:lnTo>
                  <a:pt x="202934" y="68221"/>
                </a:lnTo>
                <a:lnTo>
                  <a:pt x="251774" y="51090"/>
                </a:lnTo>
                <a:lnTo>
                  <a:pt x="304580" y="36152"/>
                </a:lnTo>
                <a:lnTo>
                  <a:pt x="360976" y="23568"/>
                </a:lnTo>
                <a:lnTo>
                  <a:pt x="420588" y="13499"/>
                </a:lnTo>
                <a:lnTo>
                  <a:pt x="483040" y="6107"/>
                </a:lnTo>
                <a:lnTo>
                  <a:pt x="547957" y="1553"/>
                </a:lnTo>
                <a:lnTo>
                  <a:pt x="614964" y="0"/>
                </a:lnTo>
                <a:lnTo>
                  <a:pt x="681971" y="1553"/>
                </a:lnTo>
                <a:lnTo>
                  <a:pt x="746889" y="6107"/>
                </a:lnTo>
                <a:lnTo>
                  <a:pt x="809341" y="13499"/>
                </a:lnTo>
                <a:lnTo>
                  <a:pt x="868953" y="23568"/>
                </a:lnTo>
                <a:lnTo>
                  <a:pt x="925349" y="36152"/>
                </a:lnTo>
                <a:lnTo>
                  <a:pt x="978155" y="51090"/>
                </a:lnTo>
                <a:lnTo>
                  <a:pt x="1026995" y="68221"/>
                </a:lnTo>
                <a:lnTo>
                  <a:pt x="1071494" y="87382"/>
                </a:lnTo>
                <a:lnTo>
                  <a:pt x="1111277" y="108412"/>
                </a:lnTo>
                <a:lnTo>
                  <a:pt x="1145969" y="131149"/>
                </a:lnTo>
                <a:lnTo>
                  <a:pt x="1198578" y="181101"/>
                </a:lnTo>
                <a:lnTo>
                  <a:pt x="1226321" y="235946"/>
                </a:lnTo>
                <a:lnTo>
                  <a:pt x="1229929" y="264798"/>
                </a:lnTo>
                <a:lnTo>
                  <a:pt x="1226321" y="293651"/>
                </a:lnTo>
                <a:lnTo>
                  <a:pt x="1198578" y="348495"/>
                </a:lnTo>
                <a:lnTo>
                  <a:pt x="1145969" y="398447"/>
                </a:lnTo>
                <a:lnTo>
                  <a:pt x="1111277" y="421185"/>
                </a:lnTo>
                <a:lnTo>
                  <a:pt x="1071494" y="442215"/>
                </a:lnTo>
                <a:lnTo>
                  <a:pt x="1026995" y="461376"/>
                </a:lnTo>
                <a:lnTo>
                  <a:pt x="978155" y="478506"/>
                </a:lnTo>
                <a:lnTo>
                  <a:pt x="925349" y="493444"/>
                </a:lnTo>
                <a:lnTo>
                  <a:pt x="868953" y="506029"/>
                </a:lnTo>
                <a:lnTo>
                  <a:pt x="809341" y="516098"/>
                </a:lnTo>
                <a:lnTo>
                  <a:pt x="746889" y="523490"/>
                </a:lnTo>
                <a:lnTo>
                  <a:pt x="681971" y="528044"/>
                </a:lnTo>
                <a:lnTo>
                  <a:pt x="614964" y="529597"/>
                </a:lnTo>
                <a:lnTo>
                  <a:pt x="547957" y="528044"/>
                </a:lnTo>
                <a:lnTo>
                  <a:pt x="483040" y="523490"/>
                </a:lnTo>
                <a:lnTo>
                  <a:pt x="420588" y="516098"/>
                </a:lnTo>
                <a:lnTo>
                  <a:pt x="360976" y="506029"/>
                </a:lnTo>
                <a:lnTo>
                  <a:pt x="304580" y="493444"/>
                </a:lnTo>
                <a:lnTo>
                  <a:pt x="251774" y="478506"/>
                </a:lnTo>
                <a:lnTo>
                  <a:pt x="202934" y="461376"/>
                </a:lnTo>
                <a:lnTo>
                  <a:pt x="158435" y="442215"/>
                </a:lnTo>
                <a:lnTo>
                  <a:pt x="118652" y="421185"/>
                </a:lnTo>
                <a:lnTo>
                  <a:pt x="83960" y="398447"/>
                </a:lnTo>
                <a:lnTo>
                  <a:pt x="31351" y="348495"/>
                </a:lnTo>
                <a:lnTo>
                  <a:pt x="3608" y="293651"/>
                </a:lnTo>
                <a:lnTo>
                  <a:pt x="0" y="264798"/>
                </a:lnTo>
                <a:close/>
              </a:path>
            </a:pathLst>
          </a:custGeom>
          <a:ln w="6349">
            <a:solidFill>
              <a:srgbClr val="6CACDD"/>
            </a:solidFill>
          </a:ln>
        </p:spPr>
        <p:txBody>
          <a:bodyPr wrap="square" lIns="0" tIns="0" rIns="0" bIns="0" rtlCol="0"/>
          <a:lstStyle/>
          <a:p>
            <a:endParaRPr>
              <a:latin typeface="黑体" panose="02010609060101010101" charset="-122"/>
              <a:ea typeface="黑体" panose="02010609060101010101" charset="-122"/>
            </a:endParaRPr>
          </a:p>
        </p:txBody>
      </p:sp>
      <p:sp>
        <p:nvSpPr>
          <p:cNvPr id="31" name="object 24">
            <a:extLst>
              <a:ext uri="{FF2B5EF4-FFF2-40B4-BE49-F238E27FC236}">
                <a16:creationId xmlns:a16="http://schemas.microsoft.com/office/drawing/2014/main" id="{CE9935AD-BE6E-E33E-CD8F-D8DF52E78111}"/>
              </a:ext>
            </a:extLst>
          </p:cNvPr>
          <p:cNvSpPr txBox="1"/>
          <p:nvPr/>
        </p:nvSpPr>
        <p:spPr>
          <a:xfrm>
            <a:off x="8475544" y="4620110"/>
            <a:ext cx="4826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黑体" panose="02010609060101010101" charset="-122"/>
                <a:ea typeface="黑体" panose="02010609060101010101" charset="-122"/>
                <a:cs typeface="微软雅黑" panose="020B0503020204020204" pitchFamily="34" charset="-122"/>
              </a:rPr>
              <a:t>事件</a:t>
            </a:r>
          </a:p>
        </p:txBody>
      </p:sp>
      <p:sp>
        <p:nvSpPr>
          <p:cNvPr id="32" name="object 25">
            <a:extLst>
              <a:ext uri="{FF2B5EF4-FFF2-40B4-BE49-F238E27FC236}">
                <a16:creationId xmlns:a16="http://schemas.microsoft.com/office/drawing/2014/main" id="{36EE7FC3-2619-3CE7-ABE6-954DB1E7327A}"/>
              </a:ext>
            </a:extLst>
          </p:cNvPr>
          <p:cNvSpPr/>
          <p:nvPr/>
        </p:nvSpPr>
        <p:spPr>
          <a:xfrm>
            <a:off x="9694735" y="5475825"/>
            <a:ext cx="962660" cy="962660"/>
          </a:xfrm>
          <a:custGeom>
            <a:avLst/>
            <a:gdLst/>
            <a:ahLst/>
            <a:cxnLst/>
            <a:rect l="l" t="t" r="r" b="b"/>
            <a:pathLst>
              <a:path w="962659" h="962660">
                <a:moveTo>
                  <a:pt x="0" y="481094"/>
                </a:moveTo>
                <a:lnTo>
                  <a:pt x="2483" y="431905"/>
                </a:lnTo>
                <a:lnTo>
                  <a:pt x="9774" y="384137"/>
                </a:lnTo>
                <a:lnTo>
                  <a:pt x="21629" y="338031"/>
                </a:lnTo>
                <a:lnTo>
                  <a:pt x="37806" y="293830"/>
                </a:lnTo>
                <a:lnTo>
                  <a:pt x="58065" y="251776"/>
                </a:lnTo>
                <a:lnTo>
                  <a:pt x="82163" y="212110"/>
                </a:lnTo>
                <a:lnTo>
                  <a:pt x="109858" y="175073"/>
                </a:lnTo>
                <a:lnTo>
                  <a:pt x="140909" y="140909"/>
                </a:lnTo>
                <a:lnTo>
                  <a:pt x="175073" y="109858"/>
                </a:lnTo>
                <a:lnTo>
                  <a:pt x="212110" y="82163"/>
                </a:lnTo>
                <a:lnTo>
                  <a:pt x="251776" y="58065"/>
                </a:lnTo>
                <a:lnTo>
                  <a:pt x="293831" y="37806"/>
                </a:lnTo>
                <a:lnTo>
                  <a:pt x="338031" y="21629"/>
                </a:lnTo>
                <a:lnTo>
                  <a:pt x="384137" y="9774"/>
                </a:lnTo>
                <a:lnTo>
                  <a:pt x="431905" y="2483"/>
                </a:lnTo>
                <a:lnTo>
                  <a:pt x="481094" y="0"/>
                </a:lnTo>
                <a:lnTo>
                  <a:pt x="530283" y="2483"/>
                </a:lnTo>
                <a:lnTo>
                  <a:pt x="578052" y="9774"/>
                </a:lnTo>
                <a:lnTo>
                  <a:pt x="624157" y="21629"/>
                </a:lnTo>
                <a:lnTo>
                  <a:pt x="668358" y="37806"/>
                </a:lnTo>
                <a:lnTo>
                  <a:pt x="710413" y="58065"/>
                </a:lnTo>
                <a:lnTo>
                  <a:pt x="750079" y="82163"/>
                </a:lnTo>
                <a:lnTo>
                  <a:pt x="787115" y="109858"/>
                </a:lnTo>
                <a:lnTo>
                  <a:pt x="821280" y="140909"/>
                </a:lnTo>
                <a:lnTo>
                  <a:pt x="852331" y="175073"/>
                </a:lnTo>
                <a:lnTo>
                  <a:pt x="880026" y="212110"/>
                </a:lnTo>
                <a:lnTo>
                  <a:pt x="904124" y="251776"/>
                </a:lnTo>
                <a:lnTo>
                  <a:pt x="924383" y="293830"/>
                </a:lnTo>
                <a:lnTo>
                  <a:pt x="940560" y="338031"/>
                </a:lnTo>
                <a:lnTo>
                  <a:pt x="952415" y="384137"/>
                </a:lnTo>
                <a:lnTo>
                  <a:pt x="959706" y="431905"/>
                </a:lnTo>
                <a:lnTo>
                  <a:pt x="962189" y="481094"/>
                </a:lnTo>
                <a:lnTo>
                  <a:pt x="959706" y="530283"/>
                </a:lnTo>
                <a:lnTo>
                  <a:pt x="952415" y="578052"/>
                </a:lnTo>
                <a:lnTo>
                  <a:pt x="940560" y="624157"/>
                </a:lnTo>
                <a:lnTo>
                  <a:pt x="924383" y="668358"/>
                </a:lnTo>
                <a:lnTo>
                  <a:pt x="904124" y="710413"/>
                </a:lnTo>
                <a:lnTo>
                  <a:pt x="880026" y="750079"/>
                </a:lnTo>
                <a:lnTo>
                  <a:pt x="852331" y="787115"/>
                </a:lnTo>
                <a:lnTo>
                  <a:pt x="821280" y="821280"/>
                </a:lnTo>
                <a:lnTo>
                  <a:pt x="787115" y="852331"/>
                </a:lnTo>
                <a:lnTo>
                  <a:pt x="750079" y="880026"/>
                </a:lnTo>
                <a:lnTo>
                  <a:pt x="710413" y="904124"/>
                </a:lnTo>
                <a:lnTo>
                  <a:pt x="668358" y="924382"/>
                </a:lnTo>
                <a:lnTo>
                  <a:pt x="624157" y="940560"/>
                </a:lnTo>
                <a:lnTo>
                  <a:pt x="578052" y="952415"/>
                </a:lnTo>
                <a:lnTo>
                  <a:pt x="530283" y="959705"/>
                </a:lnTo>
                <a:lnTo>
                  <a:pt x="481094" y="962189"/>
                </a:lnTo>
                <a:lnTo>
                  <a:pt x="431905" y="959705"/>
                </a:lnTo>
                <a:lnTo>
                  <a:pt x="384137" y="952415"/>
                </a:lnTo>
                <a:lnTo>
                  <a:pt x="338031" y="940560"/>
                </a:lnTo>
                <a:lnTo>
                  <a:pt x="293831" y="924382"/>
                </a:lnTo>
                <a:lnTo>
                  <a:pt x="251776" y="904124"/>
                </a:lnTo>
                <a:lnTo>
                  <a:pt x="212110" y="880026"/>
                </a:lnTo>
                <a:lnTo>
                  <a:pt x="175073" y="852331"/>
                </a:lnTo>
                <a:lnTo>
                  <a:pt x="140909" y="821280"/>
                </a:lnTo>
                <a:lnTo>
                  <a:pt x="109858" y="787115"/>
                </a:lnTo>
                <a:lnTo>
                  <a:pt x="82163" y="750079"/>
                </a:lnTo>
                <a:lnTo>
                  <a:pt x="58065" y="710413"/>
                </a:lnTo>
                <a:lnTo>
                  <a:pt x="37806" y="668358"/>
                </a:lnTo>
                <a:lnTo>
                  <a:pt x="21629" y="624157"/>
                </a:lnTo>
                <a:lnTo>
                  <a:pt x="9774" y="578052"/>
                </a:lnTo>
                <a:lnTo>
                  <a:pt x="2483" y="530283"/>
                </a:lnTo>
                <a:lnTo>
                  <a:pt x="0" y="481094"/>
                </a:lnTo>
                <a:close/>
              </a:path>
            </a:pathLst>
          </a:custGeom>
          <a:ln w="6349">
            <a:solidFill>
              <a:srgbClr val="000000"/>
            </a:solidFill>
          </a:ln>
        </p:spPr>
        <p:txBody>
          <a:bodyPr wrap="square" lIns="0" tIns="0" rIns="0" bIns="0" rtlCol="0"/>
          <a:lstStyle/>
          <a:p>
            <a:endParaRPr>
              <a:latin typeface="黑体" panose="02010609060101010101" charset="-122"/>
              <a:ea typeface="黑体" panose="02010609060101010101" charset="-122"/>
            </a:endParaRPr>
          </a:p>
        </p:txBody>
      </p:sp>
      <p:sp>
        <p:nvSpPr>
          <p:cNvPr id="33" name="object 26">
            <a:extLst>
              <a:ext uri="{FF2B5EF4-FFF2-40B4-BE49-F238E27FC236}">
                <a16:creationId xmlns:a16="http://schemas.microsoft.com/office/drawing/2014/main" id="{6AF64796-6CC5-8B34-4C00-EEEE8817403E}"/>
              </a:ext>
            </a:extLst>
          </p:cNvPr>
          <p:cNvSpPr/>
          <p:nvPr/>
        </p:nvSpPr>
        <p:spPr>
          <a:xfrm>
            <a:off x="7292677" y="4795808"/>
            <a:ext cx="2376805" cy="1149350"/>
          </a:xfrm>
          <a:custGeom>
            <a:avLst/>
            <a:gdLst/>
            <a:ahLst/>
            <a:cxnLst/>
            <a:rect l="l" t="t" r="r" b="b"/>
            <a:pathLst>
              <a:path w="2376804" h="1149350">
                <a:moveTo>
                  <a:pt x="0" y="0"/>
                </a:moveTo>
                <a:lnTo>
                  <a:pt x="2376358" y="1148913"/>
                </a:lnTo>
              </a:path>
            </a:pathLst>
          </a:custGeom>
          <a:ln w="28574">
            <a:solidFill>
              <a:srgbClr val="6C6C6C"/>
            </a:solidFill>
          </a:ln>
        </p:spPr>
        <p:txBody>
          <a:bodyPr wrap="square" lIns="0" tIns="0" rIns="0" bIns="0" rtlCol="0"/>
          <a:lstStyle/>
          <a:p>
            <a:endParaRPr>
              <a:latin typeface="黑体" panose="02010609060101010101" charset="-122"/>
              <a:ea typeface="黑体" panose="02010609060101010101" charset="-122"/>
            </a:endParaRPr>
          </a:p>
        </p:txBody>
      </p:sp>
      <p:sp>
        <p:nvSpPr>
          <p:cNvPr id="36" name="object 27">
            <a:extLst>
              <a:ext uri="{FF2B5EF4-FFF2-40B4-BE49-F238E27FC236}">
                <a16:creationId xmlns:a16="http://schemas.microsoft.com/office/drawing/2014/main" id="{B504EDFB-CC87-F615-A9E4-866FB06EA9EA}"/>
              </a:ext>
            </a:extLst>
          </p:cNvPr>
          <p:cNvSpPr/>
          <p:nvPr/>
        </p:nvSpPr>
        <p:spPr>
          <a:xfrm>
            <a:off x="9555234" y="5846129"/>
            <a:ext cx="139330" cy="121156"/>
          </a:xfrm>
          <a:prstGeom prst="rect">
            <a:avLst/>
          </a:prstGeom>
          <a:blipFill>
            <a:blip r:embed="rId7"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39" name="object 28">
            <a:extLst>
              <a:ext uri="{FF2B5EF4-FFF2-40B4-BE49-F238E27FC236}">
                <a16:creationId xmlns:a16="http://schemas.microsoft.com/office/drawing/2014/main" id="{1EDA6565-6480-C770-DCAD-1249C787422E}"/>
              </a:ext>
            </a:extLst>
          </p:cNvPr>
          <p:cNvSpPr/>
          <p:nvPr/>
        </p:nvSpPr>
        <p:spPr>
          <a:xfrm>
            <a:off x="8118451" y="5255679"/>
            <a:ext cx="1229929" cy="529597"/>
          </a:xfrm>
          <a:prstGeom prst="rect">
            <a:avLst/>
          </a:prstGeom>
          <a:blipFill>
            <a:blip r:embed="rId6"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42" name="object 29">
            <a:extLst>
              <a:ext uri="{FF2B5EF4-FFF2-40B4-BE49-F238E27FC236}">
                <a16:creationId xmlns:a16="http://schemas.microsoft.com/office/drawing/2014/main" id="{60FE59E4-69C6-3807-6A07-74A1A40C3503}"/>
              </a:ext>
            </a:extLst>
          </p:cNvPr>
          <p:cNvSpPr/>
          <p:nvPr/>
        </p:nvSpPr>
        <p:spPr>
          <a:xfrm>
            <a:off x="8118452" y="5255679"/>
            <a:ext cx="1229995" cy="530225"/>
          </a:xfrm>
          <a:custGeom>
            <a:avLst/>
            <a:gdLst/>
            <a:ahLst/>
            <a:cxnLst/>
            <a:rect l="l" t="t" r="r" b="b"/>
            <a:pathLst>
              <a:path w="1229995" h="530225">
                <a:moveTo>
                  <a:pt x="0" y="264798"/>
                </a:moveTo>
                <a:lnTo>
                  <a:pt x="14184" y="207993"/>
                </a:lnTo>
                <a:lnTo>
                  <a:pt x="54735" y="155433"/>
                </a:lnTo>
                <a:lnTo>
                  <a:pt x="118652" y="108412"/>
                </a:lnTo>
                <a:lnTo>
                  <a:pt x="158435" y="87382"/>
                </a:lnTo>
                <a:lnTo>
                  <a:pt x="202934" y="68221"/>
                </a:lnTo>
                <a:lnTo>
                  <a:pt x="251774" y="51090"/>
                </a:lnTo>
                <a:lnTo>
                  <a:pt x="304580" y="36152"/>
                </a:lnTo>
                <a:lnTo>
                  <a:pt x="360976" y="23568"/>
                </a:lnTo>
                <a:lnTo>
                  <a:pt x="420588" y="13499"/>
                </a:lnTo>
                <a:lnTo>
                  <a:pt x="483040" y="6107"/>
                </a:lnTo>
                <a:lnTo>
                  <a:pt x="547957" y="1553"/>
                </a:lnTo>
                <a:lnTo>
                  <a:pt x="614964" y="0"/>
                </a:lnTo>
                <a:lnTo>
                  <a:pt x="681971" y="1553"/>
                </a:lnTo>
                <a:lnTo>
                  <a:pt x="746889" y="6107"/>
                </a:lnTo>
                <a:lnTo>
                  <a:pt x="809341" y="13499"/>
                </a:lnTo>
                <a:lnTo>
                  <a:pt x="868953" y="23568"/>
                </a:lnTo>
                <a:lnTo>
                  <a:pt x="925349" y="36152"/>
                </a:lnTo>
                <a:lnTo>
                  <a:pt x="978155" y="51090"/>
                </a:lnTo>
                <a:lnTo>
                  <a:pt x="1026995" y="68221"/>
                </a:lnTo>
                <a:lnTo>
                  <a:pt x="1071494" y="87382"/>
                </a:lnTo>
                <a:lnTo>
                  <a:pt x="1111277" y="108412"/>
                </a:lnTo>
                <a:lnTo>
                  <a:pt x="1145968" y="131149"/>
                </a:lnTo>
                <a:lnTo>
                  <a:pt x="1198578" y="181102"/>
                </a:lnTo>
                <a:lnTo>
                  <a:pt x="1226321" y="235946"/>
                </a:lnTo>
                <a:lnTo>
                  <a:pt x="1229929" y="264798"/>
                </a:lnTo>
                <a:lnTo>
                  <a:pt x="1226321" y="293651"/>
                </a:lnTo>
                <a:lnTo>
                  <a:pt x="1198578" y="348495"/>
                </a:lnTo>
                <a:lnTo>
                  <a:pt x="1145968" y="398448"/>
                </a:lnTo>
                <a:lnTo>
                  <a:pt x="1111277" y="421185"/>
                </a:lnTo>
                <a:lnTo>
                  <a:pt x="1071494" y="442215"/>
                </a:lnTo>
                <a:lnTo>
                  <a:pt x="1026995" y="461376"/>
                </a:lnTo>
                <a:lnTo>
                  <a:pt x="978155" y="478507"/>
                </a:lnTo>
                <a:lnTo>
                  <a:pt x="925349" y="493445"/>
                </a:lnTo>
                <a:lnTo>
                  <a:pt x="868953" y="506029"/>
                </a:lnTo>
                <a:lnTo>
                  <a:pt x="809341" y="516098"/>
                </a:lnTo>
                <a:lnTo>
                  <a:pt x="746889" y="523490"/>
                </a:lnTo>
                <a:lnTo>
                  <a:pt x="681971" y="528044"/>
                </a:lnTo>
                <a:lnTo>
                  <a:pt x="614964" y="529597"/>
                </a:lnTo>
                <a:lnTo>
                  <a:pt x="547957" y="528044"/>
                </a:lnTo>
                <a:lnTo>
                  <a:pt x="483040" y="523490"/>
                </a:lnTo>
                <a:lnTo>
                  <a:pt x="420588" y="516098"/>
                </a:lnTo>
                <a:lnTo>
                  <a:pt x="360976" y="506029"/>
                </a:lnTo>
                <a:lnTo>
                  <a:pt x="304580" y="493445"/>
                </a:lnTo>
                <a:lnTo>
                  <a:pt x="251774" y="478507"/>
                </a:lnTo>
                <a:lnTo>
                  <a:pt x="202934" y="461376"/>
                </a:lnTo>
                <a:lnTo>
                  <a:pt x="158435" y="442215"/>
                </a:lnTo>
                <a:lnTo>
                  <a:pt x="118652" y="421185"/>
                </a:lnTo>
                <a:lnTo>
                  <a:pt x="83960" y="398448"/>
                </a:lnTo>
                <a:lnTo>
                  <a:pt x="31351" y="348495"/>
                </a:lnTo>
                <a:lnTo>
                  <a:pt x="3608" y="293651"/>
                </a:lnTo>
                <a:lnTo>
                  <a:pt x="0" y="264798"/>
                </a:lnTo>
                <a:close/>
              </a:path>
            </a:pathLst>
          </a:custGeom>
          <a:ln w="6349">
            <a:solidFill>
              <a:srgbClr val="6CACDD"/>
            </a:solidFill>
          </a:ln>
        </p:spPr>
        <p:txBody>
          <a:bodyPr wrap="square" lIns="0" tIns="0" rIns="0" bIns="0" rtlCol="0"/>
          <a:lstStyle/>
          <a:p>
            <a:endParaRPr>
              <a:latin typeface="黑体" panose="02010609060101010101" charset="-122"/>
              <a:ea typeface="黑体" panose="02010609060101010101" charset="-122"/>
            </a:endParaRPr>
          </a:p>
        </p:txBody>
      </p:sp>
      <p:sp>
        <p:nvSpPr>
          <p:cNvPr id="43" name="object 30">
            <a:extLst>
              <a:ext uri="{FF2B5EF4-FFF2-40B4-BE49-F238E27FC236}">
                <a16:creationId xmlns:a16="http://schemas.microsoft.com/office/drawing/2014/main" id="{736F9E50-BCF3-FF53-14CB-54EDF274A296}"/>
              </a:ext>
            </a:extLst>
          </p:cNvPr>
          <p:cNvSpPr txBox="1"/>
          <p:nvPr/>
        </p:nvSpPr>
        <p:spPr>
          <a:xfrm>
            <a:off x="8494786" y="5308247"/>
            <a:ext cx="2001520" cy="902969"/>
          </a:xfrm>
          <a:prstGeom prst="rect">
            <a:avLst/>
          </a:prstGeom>
        </p:spPr>
        <p:txBody>
          <a:bodyPr vert="horz" wrap="square" lIns="0" tIns="74930" rIns="0" bIns="0" rtlCol="0">
            <a:spAutoFit/>
          </a:bodyPr>
          <a:lstStyle/>
          <a:p>
            <a:pPr marL="12700">
              <a:lnSpc>
                <a:spcPct val="100000"/>
              </a:lnSpc>
              <a:spcBef>
                <a:spcPts val="590"/>
              </a:spcBef>
            </a:pPr>
            <a:r>
              <a:rPr sz="1800" dirty="0">
                <a:solidFill>
                  <a:srgbClr val="FFFFFF"/>
                </a:solidFill>
                <a:latin typeface="黑体" panose="02010609060101010101" charset="-122"/>
                <a:ea typeface="黑体" panose="02010609060101010101" charset="-122"/>
                <a:cs typeface="黑体" panose="02010609060101010101" charset="-122"/>
              </a:rPr>
              <a:t>事件</a:t>
            </a:r>
            <a:endParaRPr sz="1800">
              <a:latin typeface="黑体" panose="02010609060101010101" charset="-122"/>
              <a:ea typeface="黑体" panose="02010609060101010101" charset="-122"/>
              <a:cs typeface="黑体" panose="02010609060101010101" charset="-122"/>
            </a:endParaRPr>
          </a:p>
          <a:p>
            <a:pPr marL="1378585" marR="5080" indent="101600">
              <a:lnSpc>
                <a:spcPts val="1900"/>
              </a:lnSpc>
              <a:spcBef>
                <a:spcPts val="515"/>
              </a:spcBef>
            </a:pPr>
            <a:r>
              <a:rPr sz="1600" dirty="0">
                <a:latin typeface="黑体" panose="02010609060101010101" charset="-122"/>
                <a:ea typeface="黑体" panose="02010609060101010101" charset="-122"/>
                <a:cs typeface="黑体" panose="02010609060101010101" charset="-122"/>
              </a:rPr>
              <a:t>事件 处理器</a:t>
            </a:r>
            <a:endParaRPr sz="1600">
              <a:latin typeface="黑体" panose="02010609060101010101" charset="-122"/>
              <a:ea typeface="黑体" panose="02010609060101010101" charset="-122"/>
              <a:cs typeface="黑体" panose="02010609060101010101" charset="-122"/>
            </a:endParaRPr>
          </a:p>
        </p:txBody>
      </p:sp>
      <p:sp>
        <p:nvSpPr>
          <p:cNvPr id="44" name="object 31">
            <a:extLst>
              <a:ext uri="{FF2B5EF4-FFF2-40B4-BE49-F238E27FC236}">
                <a16:creationId xmlns:a16="http://schemas.microsoft.com/office/drawing/2014/main" id="{D3D71AED-A1EF-E159-92D8-4F9108BC6280}"/>
              </a:ext>
            </a:extLst>
          </p:cNvPr>
          <p:cNvSpPr/>
          <p:nvPr/>
        </p:nvSpPr>
        <p:spPr>
          <a:xfrm>
            <a:off x="9694736" y="3147329"/>
            <a:ext cx="962660" cy="962660"/>
          </a:xfrm>
          <a:custGeom>
            <a:avLst/>
            <a:gdLst/>
            <a:ahLst/>
            <a:cxnLst/>
            <a:rect l="l" t="t" r="r" b="b"/>
            <a:pathLst>
              <a:path w="962659" h="962660">
                <a:moveTo>
                  <a:pt x="0" y="481094"/>
                </a:moveTo>
                <a:lnTo>
                  <a:pt x="2483" y="431905"/>
                </a:lnTo>
                <a:lnTo>
                  <a:pt x="9774" y="384137"/>
                </a:lnTo>
                <a:lnTo>
                  <a:pt x="21629" y="338032"/>
                </a:lnTo>
                <a:lnTo>
                  <a:pt x="37806" y="293831"/>
                </a:lnTo>
                <a:lnTo>
                  <a:pt x="58065" y="251776"/>
                </a:lnTo>
                <a:lnTo>
                  <a:pt x="82163" y="212110"/>
                </a:lnTo>
                <a:lnTo>
                  <a:pt x="109858" y="175073"/>
                </a:lnTo>
                <a:lnTo>
                  <a:pt x="140909" y="140909"/>
                </a:lnTo>
                <a:lnTo>
                  <a:pt x="175073" y="109858"/>
                </a:lnTo>
                <a:lnTo>
                  <a:pt x="212110" y="82163"/>
                </a:lnTo>
                <a:lnTo>
                  <a:pt x="251776" y="58065"/>
                </a:lnTo>
                <a:lnTo>
                  <a:pt x="293831" y="37806"/>
                </a:lnTo>
                <a:lnTo>
                  <a:pt x="338031" y="21629"/>
                </a:lnTo>
                <a:lnTo>
                  <a:pt x="384137" y="9774"/>
                </a:lnTo>
                <a:lnTo>
                  <a:pt x="431905" y="2483"/>
                </a:lnTo>
                <a:lnTo>
                  <a:pt x="481094" y="0"/>
                </a:lnTo>
                <a:lnTo>
                  <a:pt x="530283" y="2483"/>
                </a:lnTo>
                <a:lnTo>
                  <a:pt x="578052" y="9774"/>
                </a:lnTo>
                <a:lnTo>
                  <a:pt x="624157" y="21629"/>
                </a:lnTo>
                <a:lnTo>
                  <a:pt x="668358" y="37806"/>
                </a:lnTo>
                <a:lnTo>
                  <a:pt x="710413" y="58065"/>
                </a:lnTo>
                <a:lnTo>
                  <a:pt x="750079" y="82163"/>
                </a:lnTo>
                <a:lnTo>
                  <a:pt x="787115" y="109858"/>
                </a:lnTo>
                <a:lnTo>
                  <a:pt x="821280" y="140909"/>
                </a:lnTo>
                <a:lnTo>
                  <a:pt x="852331" y="175073"/>
                </a:lnTo>
                <a:lnTo>
                  <a:pt x="880026" y="212110"/>
                </a:lnTo>
                <a:lnTo>
                  <a:pt x="904124" y="251776"/>
                </a:lnTo>
                <a:lnTo>
                  <a:pt x="924383" y="293831"/>
                </a:lnTo>
                <a:lnTo>
                  <a:pt x="940560" y="338032"/>
                </a:lnTo>
                <a:lnTo>
                  <a:pt x="952415" y="384137"/>
                </a:lnTo>
                <a:lnTo>
                  <a:pt x="959706" y="431905"/>
                </a:lnTo>
                <a:lnTo>
                  <a:pt x="962190" y="481094"/>
                </a:lnTo>
                <a:lnTo>
                  <a:pt x="959706" y="530284"/>
                </a:lnTo>
                <a:lnTo>
                  <a:pt x="952415" y="578052"/>
                </a:lnTo>
                <a:lnTo>
                  <a:pt x="940560" y="624157"/>
                </a:lnTo>
                <a:lnTo>
                  <a:pt x="924383" y="668358"/>
                </a:lnTo>
                <a:lnTo>
                  <a:pt x="904124" y="710413"/>
                </a:lnTo>
                <a:lnTo>
                  <a:pt x="880026" y="750079"/>
                </a:lnTo>
                <a:lnTo>
                  <a:pt x="852331" y="787115"/>
                </a:lnTo>
                <a:lnTo>
                  <a:pt x="821280" y="821280"/>
                </a:lnTo>
                <a:lnTo>
                  <a:pt x="787115" y="852331"/>
                </a:lnTo>
                <a:lnTo>
                  <a:pt x="750079" y="880026"/>
                </a:lnTo>
                <a:lnTo>
                  <a:pt x="710413" y="904124"/>
                </a:lnTo>
                <a:lnTo>
                  <a:pt x="668358" y="924382"/>
                </a:lnTo>
                <a:lnTo>
                  <a:pt x="624157" y="940560"/>
                </a:lnTo>
                <a:lnTo>
                  <a:pt x="578052" y="952415"/>
                </a:lnTo>
                <a:lnTo>
                  <a:pt x="530283" y="959705"/>
                </a:lnTo>
                <a:lnTo>
                  <a:pt x="481094" y="962189"/>
                </a:lnTo>
                <a:lnTo>
                  <a:pt x="431905" y="959705"/>
                </a:lnTo>
                <a:lnTo>
                  <a:pt x="384137" y="952415"/>
                </a:lnTo>
                <a:lnTo>
                  <a:pt x="338031" y="940560"/>
                </a:lnTo>
                <a:lnTo>
                  <a:pt x="293831" y="924382"/>
                </a:lnTo>
                <a:lnTo>
                  <a:pt x="251776" y="904124"/>
                </a:lnTo>
                <a:lnTo>
                  <a:pt x="212110" y="880026"/>
                </a:lnTo>
                <a:lnTo>
                  <a:pt x="175073" y="852331"/>
                </a:lnTo>
                <a:lnTo>
                  <a:pt x="140909" y="821280"/>
                </a:lnTo>
                <a:lnTo>
                  <a:pt x="109858" y="787115"/>
                </a:lnTo>
                <a:lnTo>
                  <a:pt x="82163" y="750079"/>
                </a:lnTo>
                <a:lnTo>
                  <a:pt x="58065" y="710413"/>
                </a:lnTo>
                <a:lnTo>
                  <a:pt x="37806" y="668358"/>
                </a:lnTo>
                <a:lnTo>
                  <a:pt x="21629" y="624157"/>
                </a:lnTo>
                <a:lnTo>
                  <a:pt x="9774" y="578052"/>
                </a:lnTo>
                <a:lnTo>
                  <a:pt x="2483" y="530284"/>
                </a:lnTo>
                <a:lnTo>
                  <a:pt x="0" y="481094"/>
                </a:lnTo>
                <a:close/>
              </a:path>
            </a:pathLst>
          </a:custGeom>
          <a:ln w="6349">
            <a:solidFill>
              <a:srgbClr val="000000"/>
            </a:solidFill>
          </a:ln>
        </p:spPr>
        <p:txBody>
          <a:bodyPr wrap="square" lIns="0" tIns="0" rIns="0" bIns="0" rtlCol="0"/>
          <a:lstStyle/>
          <a:p>
            <a:endParaRPr>
              <a:latin typeface="黑体" panose="02010609060101010101" charset="-122"/>
              <a:ea typeface="黑体" panose="02010609060101010101" charset="-122"/>
            </a:endParaRPr>
          </a:p>
        </p:txBody>
      </p:sp>
      <p:sp>
        <p:nvSpPr>
          <p:cNvPr id="45" name="object 32">
            <a:extLst>
              <a:ext uri="{FF2B5EF4-FFF2-40B4-BE49-F238E27FC236}">
                <a16:creationId xmlns:a16="http://schemas.microsoft.com/office/drawing/2014/main" id="{0AD46A69-3511-AC51-094E-EC170465C817}"/>
              </a:ext>
            </a:extLst>
          </p:cNvPr>
          <p:cNvSpPr txBox="1"/>
          <p:nvPr/>
        </p:nvSpPr>
        <p:spPr>
          <a:xfrm>
            <a:off x="9861044" y="3371883"/>
            <a:ext cx="635000" cy="510540"/>
          </a:xfrm>
          <a:prstGeom prst="rect">
            <a:avLst/>
          </a:prstGeom>
        </p:spPr>
        <p:txBody>
          <a:bodyPr vert="horz" wrap="square" lIns="0" tIns="22860" rIns="0" bIns="0" rtlCol="0">
            <a:spAutoFit/>
          </a:bodyPr>
          <a:lstStyle/>
          <a:p>
            <a:pPr marL="12700" marR="5080" indent="101600">
              <a:lnSpc>
                <a:spcPts val="1900"/>
              </a:lnSpc>
              <a:spcBef>
                <a:spcPts val="180"/>
              </a:spcBef>
            </a:pPr>
            <a:r>
              <a:rPr sz="1600" dirty="0">
                <a:latin typeface="黑体" panose="02010609060101010101" charset="-122"/>
                <a:ea typeface="黑体" panose="02010609060101010101" charset="-122"/>
                <a:cs typeface="黑体" panose="02010609060101010101" charset="-122"/>
              </a:rPr>
              <a:t>事件 处理器</a:t>
            </a:r>
          </a:p>
        </p:txBody>
      </p:sp>
      <p:sp>
        <p:nvSpPr>
          <p:cNvPr id="46" name="object 33">
            <a:extLst>
              <a:ext uri="{FF2B5EF4-FFF2-40B4-BE49-F238E27FC236}">
                <a16:creationId xmlns:a16="http://schemas.microsoft.com/office/drawing/2014/main" id="{F7245F21-7139-473D-076C-EFF657E582AF}"/>
              </a:ext>
            </a:extLst>
          </p:cNvPr>
          <p:cNvSpPr/>
          <p:nvPr/>
        </p:nvSpPr>
        <p:spPr>
          <a:xfrm>
            <a:off x="7292677" y="3640599"/>
            <a:ext cx="2376805" cy="1155700"/>
          </a:xfrm>
          <a:custGeom>
            <a:avLst/>
            <a:gdLst/>
            <a:ahLst/>
            <a:cxnLst/>
            <a:rect l="l" t="t" r="r" b="b"/>
            <a:pathLst>
              <a:path w="2376804" h="1155700">
                <a:moveTo>
                  <a:pt x="0" y="1155209"/>
                </a:moveTo>
                <a:lnTo>
                  <a:pt x="2376384" y="0"/>
                </a:lnTo>
              </a:path>
            </a:pathLst>
          </a:custGeom>
          <a:ln w="28574">
            <a:solidFill>
              <a:srgbClr val="6C6C6C"/>
            </a:solidFill>
          </a:ln>
        </p:spPr>
        <p:txBody>
          <a:bodyPr wrap="square" lIns="0" tIns="0" rIns="0" bIns="0" rtlCol="0"/>
          <a:lstStyle/>
          <a:p>
            <a:endParaRPr>
              <a:latin typeface="黑体" panose="02010609060101010101" charset="-122"/>
              <a:ea typeface="黑体" panose="02010609060101010101" charset="-122"/>
            </a:endParaRPr>
          </a:p>
        </p:txBody>
      </p:sp>
      <p:sp>
        <p:nvSpPr>
          <p:cNvPr id="47" name="object 34">
            <a:extLst>
              <a:ext uri="{FF2B5EF4-FFF2-40B4-BE49-F238E27FC236}">
                <a16:creationId xmlns:a16="http://schemas.microsoft.com/office/drawing/2014/main" id="{9DF122A2-B06F-A900-DC58-E97F782E30EC}"/>
              </a:ext>
            </a:extLst>
          </p:cNvPr>
          <p:cNvSpPr/>
          <p:nvPr/>
        </p:nvSpPr>
        <p:spPr>
          <a:xfrm>
            <a:off x="9555260" y="3618260"/>
            <a:ext cx="139305" cy="121052"/>
          </a:xfrm>
          <a:prstGeom prst="rect">
            <a:avLst/>
          </a:prstGeom>
          <a:blipFill>
            <a:blip r:embed="rId8"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48" name="object 35">
            <a:extLst>
              <a:ext uri="{FF2B5EF4-FFF2-40B4-BE49-F238E27FC236}">
                <a16:creationId xmlns:a16="http://schemas.microsoft.com/office/drawing/2014/main" id="{9EEB029A-004D-CB55-FA4C-E9B9CC18D0C1}"/>
              </a:ext>
            </a:extLst>
          </p:cNvPr>
          <p:cNvSpPr/>
          <p:nvPr/>
        </p:nvSpPr>
        <p:spPr>
          <a:xfrm>
            <a:off x="8062260" y="3756215"/>
            <a:ext cx="1229930" cy="529597"/>
          </a:xfrm>
          <a:prstGeom prst="rect">
            <a:avLst/>
          </a:prstGeom>
          <a:blipFill>
            <a:blip r:embed="rId9"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49" name="object 36">
            <a:extLst>
              <a:ext uri="{FF2B5EF4-FFF2-40B4-BE49-F238E27FC236}">
                <a16:creationId xmlns:a16="http://schemas.microsoft.com/office/drawing/2014/main" id="{68F512E1-645D-E47B-B5F7-26CECFEBDD49}"/>
              </a:ext>
            </a:extLst>
          </p:cNvPr>
          <p:cNvSpPr/>
          <p:nvPr/>
        </p:nvSpPr>
        <p:spPr>
          <a:xfrm>
            <a:off x="8062261" y="3756216"/>
            <a:ext cx="1229995" cy="530225"/>
          </a:xfrm>
          <a:custGeom>
            <a:avLst/>
            <a:gdLst/>
            <a:ahLst/>
            <a:cxnLst/>
            <a:rect l="l" t="t" r="r" b="b"/>
            <a:pathLst>
              <a:path w="1229995" h="530225">
                <a:moveTo>
                  <a:pt x="0" y="264798"/>
                </a:moveTo>
                <a:lnTo>
                  <a:pt x="14184" y="207993"/>
                </a:lnTo>
                <a:lnTo>
                  <a:pt x="54735" y="155433"/>
                </a:lnTo>
                <a:lnTo>
                  <a:pt x="118652" y="108412"/>
                </a:lnTo>
                <a:lnTo>
                  <a:pt x="158435" y="87381"/>
                </a:lnTo>
                <a:lnTo>
                  <a:pt x="202934" y="68221"/>
                </a:lnTo>
                <a:lnTo>
                  <a:pt x="251774" y="51090"/>
                </a:lnTo>
                <a:lnTo>
                  <a:pt x="304580" y="36152"/>
                </a:lnTo>
                <a:lnTo>
                  <a:pt x="360976" y="23568"/>
                </a:lnTo>
                <a:lnTo>
                  <a:pt x="420588" y="13499"/>
                </a:lnTo>
                <a:lnTo>
                  <a:pt x="483040" y="6107"/>
                </a:lnTo>
                <a:lnTo>
                  <a:pt x="547957" y="1553"/>
                </a:lnTo>
                <a:lnTo>
                  <a:pt x="614964" y="0"/>
                </a:lnTo>
                <a:lnTo>
                  <a:pt x="681971" y="1553"/>
                </a:lnTo>
                <a:lnTo>
                  <a:pt x="746889" y="6107"/>
                </a:lnTo>
                <a:lnTo>
                  <a:pt x="809341" y="13499"/>
                </a:lnTo>
                <a:lnTo>
                  <a:pt x="868952" y="23568"/>
                </a:lnTo>
                <a:lnTo>
                  <a:pt x="925349" y="36152"/>
                </a:lnTo>
                <a:lnTo>
                  <a:pt x="978155" y="51090"/>
                </a:lnTo>
                <a:lnTo>
                  <a:pt x="1026994" y="68221"/>
                </a:lnTo>
                <a:lnTo>
                  <a:pt x="1071494" y="87381"/>
                </a:lnTo>
                <a:lnTo>
                  <a:pt x="1111277" y="108412"/>
                </a:lnTo>
                <a:lnTo>
                  <a:pt x="1145968" y="131149"/>
                </a:lnTo>
                <a:lnTo>
                  <a:pt x="1198578" y="181101"/>
                </a:lnTo>
                <a:lnTo>
                  <a:pt x="1226321" y="235946"/>
                </a:lnTo>
                <a:lnTo>
                  <a:pt x="1229929" y="264798"/>
                </a:lnTo>
                <a:lnTo>
                  <a:pt x="1226321" y="293651"/>
                </a:lnTo>
                <a:lnTo>
                  <a:pt x="1198578" y="348495"/>
                </a:lnTo>
                <a:lnTo>
                  <a:pt x="1145968" y="398448"/>
                </a:lnTo>
                <a:lnTo>
                  <a:pt x="1111277" y="421185"/>
                </a:lnTo>
                <a:lnTo>
                  <a:pt x="1071494" y="442215"/>
                </a:lnTo>
                <a:lnTo>
                  <a:pt x="1026994" y="461376"/>
                </a:lnTo>
                <a:lnTo>
                  <a:pt x="978155" y="478507"/>
                </a:lnTo>
                <a:lnTo>
                  <a:pt x="925349" y="493445"/>
                </a:lnTo>
                <a:lnTo>
                  <a:pt x="868952" y="506029"/>
                </a:lnTo>
                <a:lnTo>
                  <a:pt x="809341" y="516098"/>
                </a:lnTo>
                <a:lnTo>
                  <a:pt x="746889" y="523490"/>
                </a:lnTo>
                <a:lnTo>
                  <a:pt x="681971" y="528044"/>
                </a:lnTo>
                <a:lnTo>
                  <a:pt x="614964" y="529597"/>
                </a:lnTo>
                <a:lnTo>
                  <a:pt x="547957" y="528044"/>
                </a:lnTo>
                <a:lnTo>
                  <a:pt x="483040" y="523490"/>
                </a:lnTo>
                <a:lnTo>
                  <a:pt x="420588" y="516098"/>
                </a:lnTo>
                <a:lnTo>
                  <a:pt x="360976" y="506029"/>
                </a:lnTo>
                <a:lnTo>
                  <a:pt x="304580" y="493445"/>
                </a:lnTo>
                <a:lnTo>
                  <a:pt x="251774" y="478507"/>
                </a:lnTo>
                <a:lnTo>
                  <a:pt x="202934" y="461376"/>
                </a:lnTo>
                <a:lnTo>
                  <a:pt x="158435" y="442215"/>
                </a:lnTo>
                <a:lnTo>
                  <a:pt x="118652" y="421185"/>
                </a:lnTo>
                <a:lnTo>
                  <a:pt x="83960" y="398448"/>
                </a:lnTo>
                <a:lnTo>
                  <a:pt x="31351" y="348495"/>
                </a:lnTo>
                <a:lnTo>
                  <a:pt x="3608" y="293651"/>
                </a:lnTo>
                <a:lnTo>
                  <a:pt x="0" y="264798"/>
                </a:lnTo>
                <a:close/>
              </a:path>
            </a:pathLst>
          </a:custGeom>
          <a:ln w="6349">
            <a:solidFill>
              <a:srgbClr val="6CACDD"/>
            </a:solidFill>
          </a:ln>
        </p:spPr>
        <p:txBody>
          <a:bodyPr wrap="square" lIns="0" tIns="0" rIns="0" bIns="0" rtlCol="0"/>
          <a:lstStyle/>
          <a:p>
            <a:endParaRPr>
              <a:latin typeface="黑体" panose="02010609060101010101" charset="-122"/>
              <a:ea typeface="黑体" panose="02010609060101010101" charset="-122"/>
            </a:endParaRPr>
          </a:p>
        </p:txBody>
      </p:sp>
      <p:sp>
        <p:nvSpPr>
          <p:cNvPr id="50" name="object 37">
            <a:extLst>
              <a:ext uri="{FF2B5EF4-FFF2-40B4-BE49-F238E27FC236}">
                <a16:creationId xmlns:a16="http://schemas.microsoft.com/office/drawing/2014/main" id="{CAA22C05-5630-1E05-E4EA-326886287575}"/>
              </a:ext>
            </a:extLst>
          </p:cNvPr>
          <p:cNvSpPr txBox="1"/>
          <p:nvPr/>
        </p:nvSpPr>
        <p:spPr>
          <a:xfrm>
            <a:off x="8438594" y="3871153"/>
            <a:ext cx="4826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黑体" panose="02010609060101010101" charset="-122"/>
                <a:ea typeface="黑体" panose="02010609060101010101" charset="-122"/>
                <a:cs typeface="微软雅黑" panose="020B0503020204020204" pitchFamily="34" charset="-122"/>
              </a:rPr>
              <a:t>事件</a:t>
            </a:r>
          </a:p>
        </p:txBody>
      </p:sp>
      <p:sp>
        <p:nvSpPr>
          <p:cNvPr id="51" name="object 38">
            <a:extLst>
              <a:ext uri="{FF2B5EF4-FFF2-40B4-BE49-F238E27FC236}">
                <a16:creationId xmlns:a16="http://schemas.microsoft.com/office/drawing/2014/main" id="{9FD13222-4FE9-D199-FC44-4106FB3B7A63}"/>
              </a:ext>
            </a:extLst>
          </p:cNvPr>
          <p:cNvSpPr txBox="1"/>
          <p:nvPr/>
        </p:nvSpPr>
        <p:spPr>
          <a:xfrm>
            <a:off x="7254683" y="3866811"/>
            <a:ext cx="711200" cy="566420"/>
          </a:xfrm>
          <a:prstGeom prst="rect">
            <a:avLst/>
          </a:prstGeom>
        </p:spPr>
        <p:txBody>
          <a:bodyPr vert="horz" wrap="square" lIns="0" tIns="27939" rIns="0" bIns="0" rtlCol="0">
            <a:spAutoFit/>
          </a:bodyPr>
          <a:lstStyle/>
          <a:p>
            <a:pPr marL="12700" marR="5080" indent="114300">
              <a:lnSpc>
                <a:spcPts val="2100"/>
              </a:lnSpc>
              <a:spcBef>
                <a:spcPts val="220"/>
              </a:spcBef>
            </a:pPr>
            <a:r>
              <a:rPr sz="1800" dirty="0">
                <a:latin typeface="黑体" panose="02010609060101010101" charset="-122"/>
                <a:ea typeface="黑体" panose="02010609060101010101" charset="-122"/>
                <a:cs typeface="黑体" panose="02010609060101010101" charset="-122"/>
              </a:rPr>
              <a:t>分发 或通知</a:t>
            </a:r>
          </a:p>
        </p:txBody>
      </p:sp>
      <p:sp>
        <p:nvSpPr>
          <p:cNvPr id="7" name="矩形 6">
            <a:extLst>
              <a:ext uri="{FF2B5EF4-FFF2-40B4-BE49-F238E27FC236}">
                <a16:creationId xmlns:a16="http://schemas.microsoft.com/office/drawing/2014/main" id="{BCB6E72D-9BC7-1EB6-2F76-3E813EC9C87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9824E2AC-196C-356A-FB81-F58C18FB9DB9}"/>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232A32D-1C4A-BD6E-A470-EC304D0E9FA8}"/>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0F6D7C92-B719-36E1-B204-78DD85DDC87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DCF44260-C3B8-3855-82AF-9B77DA178EE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71B135A-9ADD-1CAD-8B66-047D34BE35E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51E1FFD7-1DA0-7C9A-E45B-2840824113F8}"/>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F5E0B322-9AD4-001D-DEBA-0895A21EE938}"/>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6C4C9749-C4F7-4659-76BE-824DE2BBA04D}"/>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87003523-1F4E-79BD-8B4F-1265F20A8BAC}"/>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6" name="图片 75">
            <a:extLst>
              <a:ext uri="{FF2B5EF4-FFF2-40B4-BE49-F238E27FC236}">
                <a16:creationId xmlns:a16="http://schemas.microsoft.com/office/drawing/2014/main" id="{78A24261-DE32-881B-8613-89A441A25D12}"/>
              </a:ext>
            </a:extLst>
          </p:cNvPr>
          <p:cNvPicPr>
            <a:picLocks noChangeAspect="1"/>
          </p:cNvPicPr>
          <p:nvPr/>
        </p:nvPicPr>
        <p:blipFill>
          <a:blip r:embed="rId10"/>
          <a:stretch>
            <a:fillRect/>
          </a:stretch>
        </p:blipFill>
        <p:spPr>
          <a:xfrm>
            <a:off x="135890" y="26670"/>
            <a:ext cx="791210" cy="715645"/>
          </a:xfrm>
          <a:prstGeom prst="rect">
            <a:avLst/>
          </a:prstGeom>
        </p:spPr>
      </p:pic>
      <p:sp>
        <p:nvSpPr>
          <p:cNvPr id="77" name="TextBox 7">
            <a:extLst>
              <a:ext uri="{FF2B5EF4-FFF2-40B4-BE49-F238E27FC236}">
                <a16:creationId xmlns:a16="http://schemas.microsoft.com/office/drawing/2014/main" id="{40855350-A77B-D3C7-ADD5-5D6A71E574A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78" name="直接连接符 77">
            <a:extLst>
              <a:ext uri="{FF2B5EF4-FFF2-40B4-BE49-F238E27FC236}">
                <a16:creationId xmlns:a16="http://schemas.microsoft.com/office/drawing/2014/main" id="{9BED977F-7406-63AA-9FD9-162465FBF5B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TextBox 9">
            <a:extLst>
              <a:ext uri="{FF2B5EF4-FFF2-40B4-BE49-F238E27FC236}">
                <a16:creationId xmlns:a16="http://schemas.microsoft.com/office/drawing/2014/main" id="{0AD99BDF-D341-E866-AC82-E089C7011C53}"/>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80" name="直接连接符 79">
            <a:extLst>
              <a:ext uri="{FF2B5EF4-FFF2-40B4-BE49-F238E27FC236}">
                <a16:creationId xmlns:a16="http://schemas.microsoft.com/office/drawing/2014/main" id="{86FEA338-4BF3-ECAF-D1D2-ADA047F13EF6}"/>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144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72610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事件风格</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文本框 1">
            <a:extLst>
              <a:ext uri="{FF2B5EF4-FFF2-40B4-BE49-F238E27FC236}">
                <a16:creationId xmlns:a16="http://schemas.microsoft.com/office/drawing/2014/main" id="{B0747F00-3080-F972-A32A-1296B227BF47}"/>
              </a:ext>
            </a:extLst>
          </p:cNvPr>
          <p:cNvSpPr txBox="1"/>
          <p:nvPr/>
        </p:nvSpPr>
        <p:spPr>
          <a:xfrm>
            <a:off x="947738" y="2249717"/>
            <a:ext cx="2492990" cy="400110"/>
          </a:xfrm>
          <a:prstGeom prst="rect">
            <a:avLst/>
          </a:prstGeom>
          <a:noFill/>
        </p:spPr>
        <p:txBody>
          <a:bodyPr wrap="none" rtlCol="0">
            <a:spAutoFit/>
          </a:bodyPr>
          <a:lstStyle/>
          <a:p>
            <a:r>
              <a:rPr lang="zh-CN" altLang="en-US" sz="2000" dirty="0"/>
              <a:t>实现策略：选择广播</a:t>
            </a:r>
          </a:p>
        </p:txBody>
      </p:sp>
      <p:sp>
        <p:nvSpPr>
          <p:cNvPr id="3" name="object 3">
            <a:extLst>
              <a:ext uri="{FF2B5EF4-FFF2-40B4-BE49-F238E27FC236}">
                <a16:creationId xmlns:a16="http://schemas.microsoft.com/office/drawing/2014/main" id="{7C6C8903-FE0C-786D-E9CF-52EA63BCA1E7}"/>
              </a:ext>
            </a:extLst>
          </p:cNvPr>
          <p:cNvSpPr/>
          <p:nvPr/>
        </p:nvSpPr>
        <p:spPr>
          <a:xfrm>
            <a:off x="2555967" y="2660891"/>
            <a:ext cx="7641422" cy="2687200"/>
          </a:xfrm>
          <a:prstGeom prst="rect">
            <a:avLst/>
          </a:prstGeom>
          <a:blipFill>
            <a:blip r:embed="rId3"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4" name="object 4">
            <a:extLst>
              <a:ext uri="{FF2B5EF4-FFF2-40B4-BE49-F238E27FC236}">
                <a16:creationId xmlns:a16="http://schemas.microsoft.com/office/drawing/2014/main" id="{E809C9EA-D666-DCDB-376E-24402890DABE}"/>
              </a:ext>
            </a:extLst>
          </p:cNvPr>
          <p:cNvSpPr txBox="1"/>
          <p:nvPr/>
        </p:nvSpPr>
        <p:spPr>
          <a:xfrm>
            <a:off x="8001025" y="3787520"/>
            <a:ext cx="256540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C00000"/>
                </a:solidFill>
                <a:latin typeface="黑体" panose="02010609060101010101" charset="-122"/>
                <a:ea typeface="黑体" panose="02010609060101010101" charset="-122"/>
                <a:cs typeface="微软雅黑" panose="020B0503020204020204" pitchFamily="34" charset="-122"/>
              </a:rPr>
              <a:t>我没预订</a:t>
            </a:r>
            <a:r>
              <a:rPr sz="2000" dirty="0">
                <a:solidFill>
                  <a:srgbClr val="CE1C00"/>
                </a:solidFill>
                <a:latin typeface="黑体" panose="02010609060101010101" charset="-122"/>
                <a:ea typeface="黑体" panose="02010609060101010101" charset="-122"/>
                <a:cs typeface="微软雅黑" panose="020B0503020204020204" pitchFamily="34" charset="-122"/>
              </a:rPr>
              <a:t>，</a:t>
            </a:r>
            <a:r>
              <a:rPr sz="2000" dirty="0">
                <a:solidFill>
                  <a:srgbClr val="C00000"/>
                </a:solidFill>
                <a:latin typeface="黑体" panose="02010609060101010101" charset="-122"/>
                <a:ea typeface="黑体" panose="02010609060101010101" charset="-122"/>
                <a:cs typeface="微软雅黑" panose="020B0503020204020204" pitchFamily="34" charset="-122"/>
              </a:rPr>
              <a:t>得不到事件</a:t>
            </a:r>
            <a:endParaRPr sz="2000">
              <a:latin typeface="黑体" panose="02010609060101010101" charset="-122"/>
              <a:ea typeface="黑体" panose="02010609060101010101" charset="-122"/>
              <a:cs typeface="微软雅黑" panose="020B0503020204020204" pitchFamily="34" charset="-122"/>
            </a:endParaRPr>
          </a:p>
        </p:txBody>
      </p:sp>
      <p:sp>
        <p:nvSpPr>
          <p:cNvPr id="5" name="object 5">
            <a:extLst>
              <a:ext uri="{FF2B5EF4-FFF2-40B4-BE49-F238E27FC236}">
                <a16:creationId xmlns:a16="http://schemas.microsoft.com/office/drawing/2014/main" id="{00A0994F-1948-D1BC-A641-7A938F1DC728}"/>
              </a:ext>
            </a:extLst>
          </p:cNvPr>
          <p:cNvSpPr/>
          <p:nvPr/>
        </p:nvSpPr>
        <p:spPr>
          <a:xfrm>
            <a:off x="9255246" y="4281408"/>
            <a:ext cx="0" cy="501015"/>
          </a:xfrm>
          <a:custGeom>
            <a:avLst/>
            <a:gdLst/>
            <a:ahLst/>
            <a:cxnLst/>
            <a:rect l="l" t="t" r="r" b="b"/>
            <a:pathLst>
              <a:path h="501014">
                <a:moveTo>
                  <a:pt x="0" y="0"/>
                </a:moveTo>
                <a:lnTo>
                  <a:pt x="0" y="500856"/>
                </a:lnTo>
              </a:path>
            </a:pathLst>
          </a:custGeom>
          <a:ln w="38099">
            <a:solidFill>
              <a:srgbClr val="000000"/>
            </a:solidFill>
          </a:ln>
        </p:spPr>
        <p:txBody>
          <a:bodyPr wrap="square" lIns="0" tIns="0" rIns="0" bIns="0" rtlCol="0"/>
          <a:lstStyle/>
          <a:p>
            <a:endParaRPr>
              <a:latin typeface="黑体" panose="02010609060101010101" charset="-122"/>
              <a:ea typeface="黑体" panose="02010609060101010101" charset="-122"/>
            </a:endParaRPr>
          </a:p>
        </p:txBody>
      </p:sp>
      <p:sp>
        <p:nvSpPr>
          <p:cNvPr id="8" name="object 6">
            <a:extLst>
              <a:ext uri="{FF2B5EF4-FFF2-40B4-BE49-F238E27FC236}">
                <a16:creationId xmlns:a16="http://schemas.microsoft.com/office/drawing/2014/main" id="{66DF16D2-6C8E-4F18-F09D-CB017BB6CF8E}"/>
              </a:ext>
            </a:extLst>
          </p:cNvPr>
          <p:cNvSpPr/>
          <p:nvPr/>
        </p:nvSpPr>
        <p:spPr>
          <a:xfrm>
            <a:off x="9198096" y="4706064"/>
            <a:ext cx="114300" cy="114300"/>
          </a:xfrm>
          <a:custGeom>
            <a:avLst/>
            <a:gdLst/>
            <a:ahLst/>
            <a:cxnLst/>
            <a:rect l="l" t="t" r="r" b="b"/>
            <a:pathLst>
              <a:path w="114300" h="114300">
                <a:moveTo>
                  <a:pt x="114300" y="0"/>
                </a:moveTo>
                <a:lnTo>
                  <a:pt x="0" y="0"/>
                </a:lnTo>
                <a:lnTo>
                  <a:pt x="57150" y="114299"/>
                </a:lnTo>
                <a:lnTo>
                  <a:pt x="114300" y="0"/>
                </a:lnTo>
                <a:close/>
              </a:path>
            </a:pathLst>
          </a:custGeom>
          <a:solidFill>
            <a:srgbClr val="000000"/>
          </a:solidFill>
        </p:spPr>
        <p:txBody>
          <a:bodyPr wrap="square" lIns="0" tIns="0" rIns="0" bIns="0" rtlCol="0"/>
          <a:lstStyle/>
          <a:p>
            <a:endParaRPr>
              <a:latin typeface="黑体" panose="02010609060101010101" charset="-122"/>
              <a:ea typeface="黑体" panose="02010609060101010101" charset="-122"/>
            </a:endParaRPr>
          </a:p>
        </p:txBody>
      </p:sp>
      <p:sp>
        <p:nvSpPr>
          <p:cNvPr id="10" name="object 7">
            <a:extLst>
              <a:ext uri="{FF2B5EF4-FFF2-40B4-BE49-F238E27FC236}">
                <a16:creationId xmlns:a16="http://schemas.microsoft.com/office/drawing/2014/main" id="{0B3D9D33-C244-FF09-5DAD-7AAD317A8D7A}"/>
              </a:ext>
            </a:extLst>
          </p:cNvPr>
          <p:cNvSpPr txBox="1"/>
          <p:nvPr/>
        </p:nvSpPr>
        <p:spPr>
          <a:xfrm>
            <a:off x="4042898" y="2728576"/>
            <a:ext cx="78740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0000CC"/>
                </a:solidFill>
                <a:latin typeface="黑体" panose="02010609060101010101" charset="-122"/>
                <a:ea typeface="黑体" panose="02010609060101010101" charset="-122"/>
                <a:cs typeface="微软雅黑" panose="020B0503020204020204" pitchFamily="34" charset="-122"/>
              </a:rPr>
              <a:t>发布者</a:t>
            </a:r>
          </a:p>
        </p:txBody>
      </p:sp>
      <p:sp>
        <p:nvSpPr>
          <p:cNvPr id="15" name="object 8">
            <a:extLst>
              <a:ext uri="{FF2B5EF4-FFF2-40B4-BE49-F238E27FC236}">
                <a16:creationId xmlns:a16="http://schemas.microsoft.com/office/drawing/2014/main" id="{FF050CD9-878E-8CFA-8248-091AD9CC7F08}"/>
              </a:ext>
            </a:extLst>
          </p:cNvPr>
          <p:cNvSpPr txBox="1"/>
          <p:nvPr/>
        </p:nvSpPr>
        <p:spPr>
          <a:xfrm>
            <a:off x="1575957" y="4940059"/>
            <a:ext cx="9169400" cy="1388110"/>
          </a:xfrm>
          <a:prstGeom prst="rect">
            <a:avLst/>
          </a:prstGeom>
        </p:spPr>
        <p:txBody>
          <a:bodyPr vert="horz" wrap="square" lIns="0" tIns="12700" rIns="0" bIns="0" rtlCol="0">
            <a:spAutoFit/>
          </a:bodyPr>
          <a:lstStyle/>
          <a:p>
            <a:pPr marL="14605">
              <a:lnSpc>
                <a:spcPct val="100000"/>
              </a:lnSpc>
              <a:spcBef>
                <a:spcPts val="100"/>
              </a:spcBef>
            </a:pPr>
            <a:r>
              <a:rPr sz="2000" dirty="0">
                <a:solidFill>
                  <a:srgbClr val="0000CC"/>
                </a:solidFill>
                <a:latin typeface="黑体" panose="02010609060101010101" charset="-122"/>
                <a:ea typeface="黑体" panose="02010609060101010101" charset="-122"/>
                <a:cs typeface="微软雅黑" panose="020B0503020204020204" pitchFamily="34" charset="-122"/>
              </a:rPr>
              <a:t>订阅者</a:t>
            </a:r>
            <a:endParaRPr sz="2000">
              <a:latin typeface="黑体" panose="02010609060101010101" charset="-122"/>
              <a:ea typeface="黑体" panose="02010609060101010101" charset="-122"/>
              <a:cs typeface="微软雅黑" panose="020B0503020204020204" pitchFamily="34" charset="-122"/>
            </a:endParaRPr>
          </a:p>
          <a:p>
            <a:pPr>
              <a:lnSpc>
                <a:spcPct val="100000"/>
              </a:lnSpc>
            </a:pPr>
            <a:endParaRPr sz="2600">
              <a:latin typeface="黑体" panose="02010609060101010101" charset="-122"/>
              <a:ea typeface="黑体" panose="02010609060101010101" charset="-122"/>
              <a:cs typeface="Times New Roman" panose="02020603050405020304"/>
            </a:endParaRPr>
          </a:p>
          <a:p>
            <a:pPr>
              <a:lnSpc>
                <a:spcPct val="100000"/>
              </a:lnSpc>
              <a:spcBef>
                <a:spcPts val="40"/>
              </a:spcBef>
            </a:pPr>
            <a:endParaRPr sz="2100">
              <a:latin typeface="黑体" panose="02010609060101010101" charset="-122"/>
              <a:ea typeface="黑体" panose="02010609060101010101" charset="-122"/>
              <a:cs typeface="Times New Roman" panose="02020603050405020304"/>
            </a:endParaRPr>
          </a:p>
          <a:p>
            <a:pPr marL="12700">
              <a:lnSpc>
                <a:spcPct val="100000"/>
              </a:lnSpc>
            </a:pPr>
            <a:r>
              <a:rPr sz="2400" dirty="0">
                <a:latin typeface="黑体" panose="02010609060101010101" charset="-122"/>
                <a:ea typeface="黑体" panose="02010609060101010101" charset="-122"/>
                <a:cs typeface="微软雅黑" panose="020B0503020204020204" pitchFamily="34" charset="-122"/>
              </a:rPr>
              <a:t>说明：这种方式是有目的广播，只发送给那些已经注册过的订阅者。</a:t>
            </a:r>
            <a:endParaRPr sz="2400">
              <a:latin typeface="黑体" panose="02010609060101010101" charset="-122"/>
              <a:ea typeface="黑体" panose="02010609060101010101" charset="-122"/>
              <a:cs typeface="微软雅黑" panose="020B0503020204020204" pitchFamily="34" charset="-122"/>
            </a:endParaRPr>
          </a:p>
        </p:txBody>
      </p:sp>
      <p:sp>
        <p:nvSpPr>
          <p:cNvPr id="7" name="矩形 6">
            <a:extLst>
              <a:ext uri="{FF2B5EF4-FFF2-40B4-BE49-F238E27FC236}">
                <a16:creationId xmlns:a16="http://schemas.microsoft.com/office/drawing/2014/main" id="{74E7BE21-E07A-32FA-5EB0-7C330A13F7A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D9BAF501-5672-C09D-E00C-B02D488CF44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C0C55D1-1016-EBEF-FB0B-C68897190BC9}"/>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8F8F3F96-0AB5-1B1A-B8A0-154C11992BEE}"/>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43B6099C-859F-6DFA-4ACD-2AB08B0D5F4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3A670BA2-D5A3-9635-08CF-298FD6E098F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98FBCCE3-4CE6-252F-4A03-1B40261E65C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5756101E-0ABC-F661-5F15-F61EACFB3DEB}"/>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8BC23ABB-E2DF-2164-666C-6B861A15CFB0}"/>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A25DE22A-462B-E500-6F46-AF4FFC9FDBA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73E12531-F3AA-DBFB-1826-03CF778F1E32}"/>
              </a:ext>
            </a:extLst>
          </p:cNvPr>
          <p:cNvPicPr>
            <a:picLocks noChangeAspect="1"/>
          </p:cNvPicPr>
          <p:nvPr/>
        </p:nvPicPr>
        <p:blipFill>
          <a:blip r:embed="rId4"/>
          <a:stretch>
            <a:fillRect/>
          </a:stretch>
        </p:blipFill>
        <p:spPr>
          <a:xfrm>
            <a:off x="135890" y="26670"/>
            <a:ext cx="791210" cy="715645"/>
          </a:xfrm>
          <a:prstGeom prst="rect">
            <a:avLst/>
          </a:prstGeom>
        </p:spPr>
      </p:pic>
      <p:sp>
        <p:nvSpPr>
          <p:cNvPr id="48" name="TextBox 7">
            <a:extLst>
              <a:ext uri="{FF2B5EF4-FFF2-40B4-BE49-F238E27FC236}">
                <a16:creationId xmlns:a16="http://schemas.microsoft.com/office/drawing/2014/main" id="{8588C209-E24B-4015-9B6D-119E570FE9CD}"/>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9" name="直接连接符 48">
            <a:extLst>
              <a:ext uri="{FF2B5EF4-FFF2-40B4-BE49-F238E27FC236}">
                <a16:creationId xmlns:a16="http://schemas.microsoft.com/office/drawing/2014/main" id="{F6C5111B-4E6F-887F-88EF-3776D5151F9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TextBox 9">
            <a:extLst>
              <a:ext uri="{FF2B5EF4-FFF2-40B4-BE49-F238E27FC236}">
                <a16:creationId xmlns:a16="http://schemas.microsoft.com/office/drawing/2014/main" id="{4FED1208-DED3-5676-8122-E31F7353B5A0}"/>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51" name="直接连接符 50">
            <a:extLst>
              <a:ext uri="{FF2B5EF4-FFF2-40B4-BE49-F238E27FC236}">
                <a16:creationId xmlns:a16="http://schemas.microsoft.com/office/drawing/2014/main" id="{E5BE0A2A-648D-FA78-A07F-02BA8AA0098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907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912844"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事件风格</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文本框 1">
            <a:extLst>
              <a:ext uri="{FF2B5EF4-FFF2-40B4-BE49-F238E27FC236}">
                <a16:creationId xmlns:a16="http://schemas.microsoft.com/office/drawing/2014/main" id="{D8599528-89FB-E3FD-9660-50C32262350A}"/>
              </a:ext>
            </a:extLst>
          </p:cNvPr>
          <p:cNvSpPr txBox="1"/>
          <p:nvPr/>
        </p:nvSpPr>
        <p:spPr>
          <a:xfrm>
            <a:off x="947738" y="2249717"/>
            <a:ext cx="2749471" cy="400110"/>
          </a:xfrm>
          <a:prstGeom prst="rect">
            <a:avLst/>
          </a:prstGeom>
          <a:noFill/>
        </p:spPr>
        <p:txBody>
          <a:bodyPr wrap="none" rtlCol="0">
            <a:spAutoFit/>
          </a:bodyPr>
          <a:lstStyle/>
          <a:p>
            <a:r>
              <a:rPr lang="zh-CN" altLang="en-US" sz="2000" dirty="0"/>
              <a:t>实现策略：观察者模式</a:t>
            </a:r>
          </a:p>
        </p:txBody>
      </p:sp>
      <p:sp>
        <p:nvSpPr>
          <p:cNvPr id="3" name="object 3">
            <a:extLst>
              <a:ext uri="{FF2B5EF4-FFF2-40B4-BE49-F238E27FC236}">
                <a16:creationId xmlns:a16="http://schemas.microsoft.com/office/drawing/2014/main" id="{47391F53-A17B-6DFB-EE50-550D58AAAD66}"/>
              </a:ext>
            </a:extLst>
          </p:cNvPr>
          <p:cNvSpPr/>
          <p:nvPr/>
        </p:nvSpPr>
        <p:spPr>
          <a:xfrm>
            <a:off x="2075324" y="2808235"/>
            <a:ext cx="6454629" cy="2360985"/>
          </a:xfrm>
          <a:prstGeom prst="rect">
            <a:avLst/>
          </a:prstGeom>
          <a:blipFill>
            <a:blip r:embed="rId3" cstate="print"/>
            <a:stretch>
              <a:fillRect/>
            </a:stretch>
          </a:blipFill>
        </p:spPr>
        <p:txBody>
          <a:bodyPr wrap="square" lIns="0" tIns="0" rIns="0" bIns="0" rtlCol="0"/>
          <a:lstStyle/>
          <a:p>
            <a:endParaRPr/>
          </a:p>
        </p:txBody>
      </p:sp>
      <p:sp>
        <p:nvSpPr>
          <p:cNvPr id="4" name="object 4">
            <a:extLst>
              <a:ext uri="{FF2B5EF4-FFF2-40B4-BE49-F238E27FC236}">
                <a16:creationId xmlns:a16="http://schemas.microsoft.com/office/drawing/2014/main" id="{9E4A44F6-93C5-3049-7AE9-8DA60B7C1F43}"/>
              </a:ext>
            </a:extLst>
          </p:cNvPr>
          <p:cNvSpPr/>
          <p:nvPr/>
        </p:nvSpPr>
        <p:spPr>
          <a:xfrm>
            <a:off x="1621319" y="5901401"/>
            <a:ext cx="7499574" cy="295914"/>
          </a:xfrm>
          <a:prstGeom prst="rect">
            <a:avLst/>
          </a:prstGeom>
          <a:blipFill>
            <a:blip r:embed="rId4"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CC2ADD54-0B54-A501-A5E3-73D4ABB4B5B9}"/>
              </a:ext>
            </a:extLst>
          </p:cNvPr>
          <p:cNvSpPr txBox="1"/>
          <p:nvPr/>
        </p:nvSpPr>
        <p:spPr>
          <a:xfrm>
            <a:off x="1091751" y="4690871"/>
            <a:ext cx="78740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0000CC"/>
                </a:solidFill>
                <a:latin typeface="微软雅黑" panose="020B0503020204020204" pitchFamily="34" charset="-122"/>
                <a:cs typeface="微软雅黑" panose="020B0503020204020204" pitchFamily="34" charset="-122"/>
              </a:rPr>
              <a:t>观察者</a:t>
            </a:r>
            <a:endParaRPr sz="2000">
              <a:latin typeface="微软雅黑" panose="020B0503020204020204" pitchFamily="34" charset="-122"/>
              <a:cs typeface="微软雅黑" panose="020B0503020204020204" pitchFamily="34" charset="-122"/>
            </a:endParaRPr>
          </a:p>
        </p:txBody>
      </p:sp>
      <p:sp>
        <p:nvSpPr>
          <p:cNvPr id="8" name="object 6">
            <a:extLst>
              <a:ext uri="{FF2B5EF4-FFF2-40B4-BE49-F238E27FC236}">
                <a16:creationId xmlns:a16="http://schemas.microsoft.com/office/drawing/2014/main" id="{DF4F603D-7ADC-4D30-0DB2-BBEFC854A956}"/>
              </a:ext>
            </a:extLst>
          </p:cNvPr>
          <p:cNvSpPr txBox="1"/>
          <p:nvPr/>
        </p:nvSpPr>
        <p:spPr>
          <a:xfrm>
            <a:off x="3129832" y="2976625"/>
            <a:ext cx="104140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0000CC"/>
                </a:solidFill>
                <a:latin typeface="微软雅黑" panose="020B0503020204020204" pitchFamily="34" charset="-122"/>
                <a:cs typeface="微软雅黑" panose="020B0503020204020204" pitchFamily="34" charset="-122"/>
              </a:rPr>
              <a:t>被观察者</a:t>
            </a:r>
            <a:endParaRPr sz="2000">
              <a:latin typeface="微软雅黑" panose="020B0503020204020204" pitchFamily="34" charset="-122"/>
              <a:cs typeface="微软雅黑" panose="020B0503020204020204" pitchFamily="34" charset="-122"/>
            </a:endParaRPr>
          </a:p>
        </p:txBody>
      </p:sp>
      <p:sp>
        <p:nvSpPr>
          <p:cNvPr id="7" name="矩形 6">
            <a:extLst>
              <a:ext uri="{FF2B5EF4-FFF2-40B4-BE49-F238E27FC236}">
                <a16:creationId xmlns:a16="http://schemas.microsoft.com/office/drawing/2014/main" id="{90D5D9A1-2D5A-F3DD-5E41-B80C7C269DDC}"/>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24812178-EBB3-A584-16AD-E10FDD89051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D43D4B9-8D96-4E30-5B85-177BE23C9796}"/>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F2035D3C-1BBD-8E0F-C47B-14F53CC152C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C6819503-D576-555E-03EC-C705E224485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FDA68917-864B-ED20-011A-405E02C9B6E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CBD34439-7532-0BE5-737D-32F679049F45}"/>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D05332BB-E1FD-F002-9243-97D5882E7B0D}"/>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E1A57170-1A6D-2877-B903-E9F4E31106B8}"/>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19EA1453-1AD4-7973-411C-FBAC75DFD916}"/>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B60BE09F-070E-0DDC-8B28-815579D1BE91}"/>
              </a:ext>
            </a:extLst>
          </p:cNvPr>
          <p:cNvPicPr>
            <a:picLocks noChangeAspect="1"/>
          </p:cNvPicPr>
          <p:nvPr/>
        </p:nvPicPr>
        <p:blipFill>
          <a:blip r:embed="rId5"/>
          <a:stretch>
            <a:fillRect/>
          </a:stretch>
        </p:blipFill>
        <p:spPr>
          <a:xfrm>
            <a:off x="135890" y="26670"/>
            <a:ext cx="791210" cy="715645"/>
          </a:xfrm>
          <a:prstGeom prst="rect">
            <a:avLst/>
          </a:prstGeom>
        </p:spPr>
      </p:pic>
      <p:sp>
        <p:nvSpPr>
          <p:cNvPr id="46" name="TextBox 7">
            <a:extLst>
              <a:ext uri="{FF2B5EF4-FFF2-40B4-BE49-F238E27FC236}">
                <a16:creationId xmlns:a16="http://schemas.microsoft.com/office/drawing/2014/main" id="{0E4EEBB7-24F8-C04F-C5D7-091D375DD93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4F2DFA9A-3EED-CA7B-194E-71459E9F3C6E}"/>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TextBox 9">
            <a:extLst>
              <a:ext uri="{FF2B5EF4-FFF2-40B4-BE49-F238E27FC236}">
                <a16:creationId xmlns:a16="http://schemas.microsoft.com/office/drawing/2014/main" id="{107147E6-590E-0D71-7A8B-2E2EE26B576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9" name="直接连接符 48">
            <a:extLst>
              <a:ext uri="{FF2B5EF4-FFF2-40B4-BE49-F238E27FC236}">
                <a16:creationId xmlns:a16="http://schemas.microsoft.com/office/drawing/2014/main" id="{2F74DD7D-0E2C-DC80-0846-7D64954D183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414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1E93A5C9-5670-81EF-4807-8FACB7B1EE38}"/>
              </a:ext>
            </a:extLst>
          </p:cNvPr>
          <p:cNvSpPr txBox="1"/>
          <p:nvPr/>
        </p:nvSpPr>
        <p:spPr>
          <a:xfrm>
            <a:off x="455295" y="970915"/>
            <a:ext cx="4898390" cy="525780"/>
          </a:xfrm>
          <a:prstGeom prst="rect">
            <a:avLst/>
          </a:prstGeom>
          <a:noFill/>
        </p:spPr>
        <p:txBody>
          <a:bodyPr wrap="square" lIns="0" tIns="48000" rIns="0" bIns="48000" rtlCol="0">
            <a:spAutoFit/>
          </a:bodyPr>
          <a:lstStyle/>
          <a:p>
            <a:pPr algn="l"/>
            <a:r>
              <a:rPr lang="zh-CN" altLang="en-US" sz="2800" b="1" dirty="0">
                <a:solidFill>
                  <a:schemeClr val="tx1">
                    <a:lumMod val="65000"/>
                    <a:lumOff val="35000"/>
                  </a:schemeClr>
                </a:solidFill>
                <a:cs typeface="+mn-ea"/>
                <a:sym typeface="+mn-lt"/>
              </a:rPr>
              <a:t>软件体系结构风格的选择</a:t>
            </a:r>
          </a:p>
        </p:txBody>
      </p:sp>
      <p:sp>
        <p:nvSpPr>
          <p:cNvPr id="3" name="文本框 2">
            <a:extLst>
              <a:ext uri="{FF2B5EF4-FFF2-40B4-BE49-F238E27FC236}">
                <a16:creationId xmlns:a16="http://schemas.microsoft.com/office/drawing/2014/main" id="{5476FAA7-7650-2B62-A357-66C2D44484F2}"/>
              </a:ext>
            </a:extLst>
          </p:cNvPr>
          <p:cNvSpPr txBox="1"/>
          <p:nvPr/>
        </p:nvSpPr>
        <p:spPr>
          <a:xfrm>
            <a:off x="947738" y="1691005"/>
            <a:ext cx="10261600" cy="4733796"/>
          </a:xfrm>
          <a:prstGeom prst="rect">
            <a:avLst/>
          </a:prstGeom>
          <a:noFill/>
        </p:spPr>
        <p:txBody>
          <a:bodyPr wrap="square" rtlCol="0" anchor="t">
            <a:spAutoFit/>
          </a:bodyPr>
          <a:lstStyle/>
          <a:p>
            <a:pPr marL="12700">
              <a:lnSpc>
                <a:spcPct val="100000"/>
              </a:lnSpc>
              <a:spcBef>
                <a:spcPts val="100"/>
              </a:spcBef>
            </a:pPr>
            <a:r>
              <a:rPr lang="en-US" sz="2400" dirty="0">
                <a:latin typeface="黑体" panose="02010609060101010101" charset="-122"/>
                <a:ea typeface="黑体" panose="02010609060101010101" charset="-122"/>
                <a:cs typeface="黑体" panose="02010609060101010101" charset="-122"/>
                <a:sym typeface="+mn-ea"/>
              </a:rPr>
              <a:t>    </a:t>
            </a:r>
            <a:r>
              <a:rPr sz="2400" dirty="0" err="1">
                <a:latin typeface="黑体" panose="02010609060101010101" charset="-122"/>
                <a:ea typeface="黑体" panose="02010609060101010101" charset="-122"/>
                <a:cs typeface="黑体" panose="02010609060101010101" charset="-122"/>
                <a:sym typeface="+mn-ea"/>
              </a:rPr>
              <a:t>简单地判断某一个具体的应用应该采取何种体系结构是非常困难的，需要</a:t>
            </a:r>
            <a:r>
              <a:rPr sz="2400" dirty="0" err="1">
                <a:solidFill>
                  <a:srgbClr val="FF0000"/>
                </a:solidFill>
                <a:latin typeface="黑体" panose="02010609060101010101" charset="-122"/>
                <a:ea typeface="黑体" panose="02010609060101010101" charset="-122"/>
                <a:cs typeface="黑体" panose="02010609060101010101" charset="-122"/>
                <a:sym typeface="+mn-ea"/>
              </a:rPr>
              <a:t>借助于丰富的经验</a:t>
            </a:r>
            <a:r>
              <a:rPr sz="2400" dirty="0">
                <a:latin typeface="黑体" panose="02010609060101010101" charset="-122"/>
                <a:ea typeface="黑体" panose="02010609060101010101" charset="-122"/>
                <a:cs typeface="黑体" panose="02010609060101010101" charset="-122"/>
                <a:sym typeface="+mn-ea"/>
              </a:rPr>
              <a:t>。</a:t>
            </a:r>
            <a:endParaRPr lang="en-US" sz="2400" dirty="0">
              <a:latin typeface="黑体" panose="02010609060101010101" charset="-122"/>
              <a:ea typeface="黑体" panose="02010609060101010101" charset="-122"/>
              <a:cs typeface="黑体" panose="02010609060101010101" charset="-122"/>
              <a:sym typeface="+mn-ea"/>
            </a:endParaRPr>
          </a:p>
          <a:p>
            <a:pPr marL="12700">
              <a:lnSpc>
                <a:spcPct val="100000"/>
              </a:lnSpc>
              <a:spcBef>
                <a:spcPts val="100"/>
              </a:spcBef>
            </a:pPr>
            <a:r>
              <a:rPr lang="zh-CN" altLang="en-US" sz="2400" dirty="0">
                <a:latin typeface="黑体" panose="02010609060101010101" charset="-122"/>
                <a:ea typeface="黑体" panose="02010609060101010101" charset="-122"/>
                <a:cs typeface="黑体" panose="02010609060101010101" charset="-122"/>
                <a:sym typeface="+mn-ea"/>
              </a:rPr>
              <a:t>绝大多数实际运行的系统都是几种</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体系结构的复合</a:t>
            </a:r>
            <a:endParaRPr lang="zh-CN" altLang="en-US" sz="2400" dirty="0">
              <a:latin typeface="黑体" panose="02010609060101010101" charset="-122"/>
              <a:ea typeface="黑体" panose="02010609060101010101" charset="-122"/>
              <a:cs typeface="黑体" panose="02010609060101010101" charset="-122"/>
            </a:endParaRPr>
          </a:p>
          <a:p>
            <a:pPr marL="355600" marR="203835" indent="-342900">
              <a:lnSpc>
                <a:spcPct val="121000"/>
              </a:lnSpc>
              <a:spcBef>
                <a:spcPts val="1200"/>
              </a:spcBef>
              <a:buClr>
                <a:srgbClr val="0070C0"/>
              </a:buClr>
              <a:buFont typeface="Wingdings" panose="05000000000000000000" charset="0"/>
              <a:buChar char="p"/>
              <a:tabLst>
                <a:tab pos="358140" algn="l"/>
                <a:tab pos="358775" algn="l"/>
              </a:tabLst>
            </a:pPr>
            <a:r>
              <a:rPr sz="2400" spc="40" dirty="0" err="1">
                <a:latin typeface="黑体" panose="02010609060101010101" charset="-122"/>
                <a:ea typeface="黑体" panose="02010609060101010101" charset="-122"/>
                <a:cs typeface="黑体" panose="02010609060101010101" charset="-122"/>
                <a:sym typeface="+mn-ea"/>
              </a:rPr>
              <a:t>在系统的某些部分采用一种体系结构而在其他部分采用另外的体系，故而需要将复合几种</a:t>
            </a:r>
            <a:r>
              <a:rPr sz="2400" spc="40" dirty="0">
                <a:latin typeface="黑体" panose="02010609060101010101" charset="-122"/>
                <a:ea typeface="黑体" panose="02010609060101010101" charset="-122"/>
                <a:cs typeface="黑体" panose="02010609060101010101" charset="-122"/>
                <a:sym typeface="+mn-ea"/>
              </a:rPr>
              <a:t> </a:t>
            </a:r>
            <a:r>
              <a:rPr sz="2400" dirty="0">
                <a:latin typeface="黑体" panose="02010609060101010101" charset="-122"/>
                <a:ea typeface="黑体" panose="02010609060101010101" charset="-122"/>
                <a:cs typeface="黑体" panose="02010609060101010101" charset="-122"/>
                <a:sym typeface="+mn-ea"/>
              </a:rPr>
              <a:t>基本的体系结构组合起来形成复合体系结构。</a:t>
            </a:r>
            <a:endParaRPr sz="2400" dirty="0">
              <a:latin typeface="黑体" panose="02010609060101010101" charset="-122"/>
              <a:ea typeface="黑体" panose="02010609060101010101" charset="-122"/>
              <a:cs typeface="黑体" panose="02010609060101010101" charset="-122"/>
            </a:endParaRPr>
          </a:p>
          <a:p>
            <a:pPr marL="355600" marR="203835" indent="-342900" algn="just">
              <a:lnSpc>
                <a:spcPct val="119000"/>
              </a:lnSpc>
              <a:spcBef>
                <a:spcPts val="1250"/>
              </a:spcBef>
              <a:buClr>
                <a:srgbClr val="0070C0"/>
              </a:buClr>
              <a:buFont typeface="Wingdings" panose="05000000000000000000" charset="0"/>
              <a:buChar char="p"/>
              <a:tabLst>
                <a:tab pos="358775" algn="l"/>
              </a:tabLst>
            </a:pPr>
            <a:r>
              <a:rPr lang="zh-CN" altLang="en-US" sz="2400" spc="40" dirty="0">
                <a:latin typeface="黑体" panose="02010609060101010101" charset="-122"/>
                <a:ea typeface="黑体" panose="02010609060101010101" charset="-122"/>
                <a:cs typeface="黑体" panose="02010609060101010101" charset="-122"/>
                <a:sym typeface="+mn-ea"/>
              </a:rPr>
              <a:t>在实际的系统分析和设计中，首先将整个系统作为一个功能体进行分析和权衡，得到适宜 的和最上层的体系结构；如果该体系结构中的元素较为复杂，可以继续进行分解，得到某 </a:t>
            </a:r>
            <a:r>
              <a:rPr lang="zh-CN" altLang="en-US" sz="2400" dirty="0">
                <a:latin typeface="黑体" panose="02010609060101010101" charset="-122"/>
                <a:ea typeface="黑体" panose="02010609060101010101" charset="-122"/>
                <a:cs typeface="黑体" panose="02010609060101010101" charset="-122"/>
                <a:sym typeface="+mn-ea"/>
              </a:rPr>
              <a:t>一部分的局部体系结构。</a:t>
            </a:r>
            <a:endParaRPr lang="en-US" altLang="en-US" sz="2400" dirty="0">
              <a:latin typeface="黑体" panose="02010609060101010101" charset="-122"/>
              <a:ea typeface="黑体" panose="02010609060101010101" charset="-122"/>
              <a:cs typeface="黑体" panose="02010609060101010101" charset="-122"/>
              <a:sym typeface="+mn-ea"/>
            </a:endParaRPr>
          </a:p>
          <a:p>
            <a:pPr marL="12700" marR="203835" algn="just">
              <a:lnSpc>
                <a:spcPct val="119000"/>
              </a:lnSpc>
              <a:spcBef>
                <a:spcPts val="1250"/>
              </a:spcBef>
              <a:buClr>
                <a:srgbClr val="0070C0"/>
              </a:buClr>
              <a:tabLst>
                <a:tab pos="358775" algn="l"/>
              </a:tabLst>
            </a:pPr>
            <a:r>
              <a:rPr lang="en-US" altLang="zh-CN" sz="2400" dirty="0">
                <a:solidFill>
                  <a:srgbClr val="FF0000"/>
                </a:solidFill>
                <a:latin typeface="黑体" panose="02010609060101010101" charset="-122"/>
                <a:ea typeface="黑体" panose="02010609060101010101" charset="-122"/>
                <a:cs typeface="黑体" panose="02010609060101010101" charset="-122"/>
                <a:sym typeface="+mn-ea"/>
              </a:rPr>
              <a:t>  </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将焦点集中在系统总体结构的考虑上</a:t>
            </a:r>
            <a:r>
              <a:rPr lang="zh-CN" altLang="en-US" sz="2400" dirty="0">
                <a:latin typeface="黑体" panose="02010609060101010101" charset="-122"/>
                <a:ea typeface="黑体" panose="02010609060101010101" charset="-122"/>
                <a:cs typeface="黑体" panose="02010609060101010101" charset="-122"/>
                <a:sym typeface="+mn-ea"/>
              </a:rPr>
              <a:t>，避免较多地考虑使用的语言、具体的技术等实现细节上。</a:t>
            </a:r>
            <a:endParaRPr lang="zh-CN" altLang="en-US" sz="2400" dirty="0">
              <a:latin typeface="黑体" panose="02010609060101010101" charset="-122"/>
              <a:ea typeface="黑体" panose="02010609060101010101" charset="-122"/>
              <a:cs typeface="黑体" panose="02010609060101010101" charset="-122"/>
            </a:endParaRPr>
          </a:p>
        </p:txBody>
      </p:sp>
      <p:sp>
        <p:nvSpPr>
          <p:cNvPr id="7" name="矩形 6">
            <a:extLst>
              <a:ext uri="{FF2B5EF4-FFF2-40B4-BE49-F238E27FC236}">
                <a16:creationId xmlns:a16="http://schemas.microsoft.com/office/drawing/2014/main" id="{9A5CE846-63BE-9AC7-682D-634B58A0490E}"/>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3879EDDC-CAB5-2C4F-2A68-41FB9E890976}"/>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68B87EB-5021-5B10-0B87-DFF3C10D2662}"/>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85C29E94-45BD-E801-7918-D48EFA3B2F8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306157B9-F675-DAE8-B277-9FAC3F219AD9}"/>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B1E7EFF9-A3E0-F6A5-E5EC-2F562CC23E0E}"/>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03FEA6C6-8EF9-2436-FF31-71C762284C2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B6060187-ADC2-9164-890D-BAA2A4BDC3EA}"/>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5E88CE27-C692-8B5C-E515-19766A659347}"/>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648F1FF7-537E-309F-0F1C-165ED646C003}"/>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3260E068-A6A3-ED18-C405-8409FC3910A5}"/>
              </a:ext>
            </a:extLst>
          </p:cNvPr>
          <p:cNvPicPr>
            <a:picLocks noChangeAspect="1"/>
          </p:cNvPicPr>
          <p:nvPr/>
        </p:nvPicPr>
        <p:blipFill>
          <a:blip r:embed="rId3"/>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694991C0-C31B-4818-D14F-09F4AA6F827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5E95D37E-0009-83A8-7CA0-FA127CA8E7C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3AE9DBE0-11EB-FFEF-1715-D981375BEF1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822D35FD-E052-5B17-0329-BAB2FD1D9CFF}"/>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77550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CA39CA49-64BE-591A-1FD1-045EEB12F53E}"/>
              </a:ext>
            </a:extLst>
          </p:cNvPr>
          <p:cNvSpPr txBox="1"/>
          <p:nvPr/>
        </p:nvSpPr>
        <p:spPr>
          <a:xfrm>
            <a:off x="455295" y="970915"/>
            <a:ext cx="4898390" cy="525780"/>
          </a:xfrm>
          <a:prstGeom prst="rect">
            <a:avLst/>
          </a:prstGeom>
          <a:noFill/>
        </p:spPr>
        <p:txBody>
          <a:bodyPr wrap="square" lIns="0" tIns="48000" rIns="0" bIns="48000" rtlCol="0">
            <a:spAutoFit/>
          </a:bodyPr>
          <a:lstStyle/>
          <a:p>
            <a:pPr algn="l"/>
            <a:r>
              <a:rPr lang="zh-CN" altLang="en-US" sz="2800" b="1" dirty="0">
                <a:solidFill>
                  <a:srgbClr val="FF0000"/>
                </a:solidFill>
                <a:cs typeface="+mn-ea"/>
                <a:sym typeface="+mn-lt"/>
              </a:rPr>
              <a:t>软件体系结构风格的选择</a:t>
            </a:r>
          </a:p>
        </p:txBody>
      </p:sp>
      <p:sp>
        <p:nvSpPr>
          <p:cNvPr id="3" name="object 3">
            <a:extLst>
              <a:ext uri="{FF2B5EF4-FFF2-40B4-BE49-F238E27FC236}">
                <a16:creationId xmlns:a16="http://schemas.microsoft.com/office/drawing/2014/main" id="{0EDA3266-7D04-262D-E680-F1A377AAA833}"/>
              </a:ext>
            </a:extLst>
          </p:cNvPr>
          <p:cNvSpPr txBox="1"/>
          <p:nvPr/>
        </p:nvSpPr>
        <p:spPr>
          <a:xfrm>
            <a:off x="1190995" y="1316844"/>
            <a:ext cx="8750300" cy="5062220"/>
          </a:xfrm>
          <a:prstGeom prst="rect">
            <a:avLst/>
          </a:prstGeom>
        </p:spPr>
        <p:txBody>
          <a:bodyPr vert="horz" wrap="square" lIns="0" tIns="206375" rIns="0" bIns="0" rtlCol="0">
            <a:spAutoFit/>
          </a:bodyPr>
          <a:lstStyle/>
          <a:p>
            <a:pPr marL="13970">
              <a:lnSpc>
                <a:spcPct val="100000"/>
              </a:lnSpc>
              <a:spcBef>
                <a:spcPts val="1625"/>
              </a:spcBef>
            </a:pPr>
            <a:r>
              <a:rPr sz="2400" dirty="0">
                <a:solidFill>
                  <a:srgbClr val="0000CC"/>
                </a:solidFill>
                <a:latin typeface="黑体" panose="02010609060101010101" charset="-122"/>
                <a:ea typeface="黑体" panose="02010609060101010101" charset="-122"/>
                <a:cs typeface="微软雅黑" panose="020B0503020204020204" pitchFamily="34" charset="-122"/>
              </a:rPr>
              <a:t>技术因素</a:t>
            </a:r>
            <a:endParaRPr sz="2400">
              <a:latin typeface="黑体" panose="02010609060101010101" charset="-122"/>
              <a:ea typeface="黑体" panose="02010609060101010101" charset="-122"/>
              <a:cs typeface="微软雅黑" panose="020B0503020204020204" pitchFamily="34" charset="-122"/>
            </a:endParaRPr>
          </a:p>
          <a:p>
            <a:pPr marL="356870" indent="-342900">
              <a:lnSpc>
                <a:spcPct val="100000"/>
              </a:lnSpc>
              <a:spcBef>
                <a:spcPts val="1400"/>
              </a:spcBef>
              <a:buClr>
                <a:srgbClr val="0070C0"/>
              </a:buClr>
              <a:buFont typeface="Wingdings" panose="05000000000000000000" charset="0"/>
              <a:buChar char="p"/>
              <a:tabLst>
                <a:tab pos="356870" algn="l"/>
                <a:tab pos="357505" algn="l"/>
              </a:tabLst>
            </a:pPr>
            <a:r>
              <a:rPr sz="2400" dirty="0">
                <a:latin typeface="黑体" panose="02010609060101010101" charset="-122"/>
                <a:ea typeface="黑体" panose="02010609060101010101" charset="-122"/>
                <a:cs typeface="微软雅黑" panose="020B0503020204020204" pitchFamily="34" charset="-122"/>
              </a:rPr>
              <a:t>使用何种构件、连接件</a:t>
            </a:r>
            <a:endParaRPr sz="2400">
              <a:latin typeface="黑体" panose="02010609060101010101" charset="-122"/>
              <a:ea typeface="黑体" panose="02010609060101010101" charset="-122"/>
              <a:cs typeface="微软雅黑" panose="020B0503020204020204" pitchFamily="34" charset="-122"/>
            </a:endParaRPr>
          </a:p>
          <a:p>
            <a:pPr marL="356870" indent="-342900">
              <a:lnSpc>
                <a:spcPct val="100000"/>
              </a:lnSpc>
              <a:spcBef>
                <a:spcPts val="860"/>
              </a:spcBef>
              <a:buClr>
                <a:srgbClr val="0070C0"/>
              </a:buClr>
              <a:buFont typeface="Wingdings" panose="05000000000000000000" charset="0"/>
              <a:buChar char="p"/>
              <a:tabLst>
                <a:tab pos="356870" algn="l"/>
                <a:tab pos="357505" algn="l"/>
              </a:tabLst>
            </a:pPr>
            <a:r>
              <a:rPr sz="2400" dirty="0">
                <a:latin typeface="黑体" panose="02010609060101010101" charset="-122"/>
                <a:ea typeface="黑体" panose="02010609060101010101" charset="-122"/>
                <a:cs typeface="微软雅黑" panose="020B0503020204020204" pitchFamily="34" charset="-122"/>
              </a:rPr>
              <a:t>在运行时，构件之间的控制机制是如何被共享、分配和转移</a:t>
            </a:r>
            <a:endParaRPr sz="2400">
              <a:latin typeface="黑体" panose="02010609060101010101" charset="-122"/>
              <a:ea typeface="黑体" panose="02010609060101010101" charset="-122"/>
              <a:cs typeface="微软雅黑" panose="020B0503020204020204" pitchFamily="34" charset="-122"/>
            </a:endParaRPr>
          </a:p>
          <a:p>
            <a:pPr marL="356870" indent="-342900">
              <a:lnSpc>
                <a:spcPct val="100000"/>
              </a:lnSpc>
              <a:spcBef>
                <a:spcPts val="860"/>
              </a:spcBef>
              <a:buClr>
                <a:srgbClr val="0070C0"/>
              </a:buClr>
              <a:buFont typeface="Wingdings" panose="05000000000000000000" charset="0"/>
              <a:buChar char="p"/>
              <a:tabLst>
                <a:tab pos="356870" algn="l"/>
                <a:tab pos="357505" algn="l"/>
              </a:tabLst>
            </a:pPr>
            <a:r>
              <a:rPr sz="2400" dirty="0">
                <a:latin typeface="黑体" panose="02010609060101010101" charset="-122"/>
                <a:ea typeface="黑体" panose="02010609060101010101" charset="-122"/>
                <a:cs typeface="微软雅黑" panose="020B0503020204020204" pitchFamily="34" charset="-122"/>
              </a:rPr>
              <a:t>数据如何通讯</a:t>
            </a:r>
            <a:endParaRPr sz="2400">
              <a:latin typeface="黑体" panose="02010609060101010101" charset="-122"/>
              <a:ea typeface="黑体" panose="02010609060101010101" charset="-122"/>
              <a:cs typeface="微软雅黑" panose="020B0503020204020204" pitchFamily="34" charset="-122"/>
            </a:endParaRPr>
          </a:p>
          <a:p>
            <a:pPr marL="356870" indent="-342900">
              <a:lnSpc>
                <a:spcPct val="100000"/>
              </a:lnSpc>
              <a:spcBef>
                <a:spcPts val="860"/>
              </a:spcBef>
              <a:buClr>
                <a:srgbClr val="0070C0"/>
              </a:buClr>
              <a:buFont typeface="Wingdings" panose="05000000000000000000" charset="0"/>
              <a:buChar char="p"/>
              <a:tabLst>
                <a:tab pos="356870" algn="l"/>
                <a:tab pos="357505" algn="l"/>
              </a:tabLst>
            </a:pPr>
            <a:r>
              <a:rPr sz="2400" dirty="0">
                <a:latin typeface="黑体" panose="02010609060101010101" charset="-122"/>
                <a:ea typeface="黑体" panose="02010609060101010101" charset="-122"/>
                <a:cs typeface="微软雅黑" panose="020B0503020204020204" pitchFamily="34" charset="-122"/>
              </a:rPr>
              <a:t>数据与控制如何交互</a:t>
            </a:r>
            <a:endParaRPr sz="2400">
              <a:latin typeface="黑体" panose="02010609060101010101" charset="-122"/>
              <a:ea typeface="黑体" panose="02010609060101010101" charset="-122"/>
              <a:cs typeface="微软雅黑" panose="020B0503020204020204" pitchFamily="34" charset="-122"/>
            </a:endParaRPr>
          </a:p>
          <a:p>
            <a:pPr marL="355600" indent="-342900">
              <a:lnSpc>
                <a:spcPct val="100000"/>
              </a:lnSpc>
              <a:spcBef>
                <a:spcPts val="1965"/>
              </a:spcBef>
            </a:pPr>
            <a:r>
              <a:rPr sz="2400" dirty="0">
                <a:solidFill>
                  <a:srgbClr val="0000CC"/>
                </a:solidFill>
                <a:latin typeface="黑体" panose="02010609060101010101" charset="-122"/>
                <a:ea typeface="黑体" panose="02010609060101010101" charset="-122"/>
                <a:cs typeface="微软雅黑" panose="020B0503020204020204" pitchFamily="34" charset="-122"/>
              </a:rPr>
              <a:t>质量因素</a:t>
            </a:r>
            <a:endParaRPr sz="2400">
              <a:latin typeface="黑体" panose="02010609060101010101" charset="-122"/>
              <a:ea typeface="黑体" panose="02010609060101010101" charset="-122"/>
              <a:cs typeface="微软雅黑" panose="020B0503020204020204" pitchFamily="34" charset="-122"/>
            </a:endParaRPr>
          </a:p>
          <a:p>
            <a:pPr marL="355600" indent="-342900">
              <a:lnSpc>
                <a:spcPct val="100000"/>
              </a:lnSpc>
              <a:spcBef>
                <a:spcPts val="1400"/>
              </a:spcBef>
              <a:buClr>
                <a:srgbClr val="0070C0"/>
              </a:buClr>
              <a:buFont typeface="Wingdings" panose="05000000000000000000" charset="0"/>
              <a:buChar char="p"/>
              <a:tabLst>
                <a:tab pos="354965" algn="l"/>
                <a:tab pos="355600" algn="l"/>
              </a:tabLst>
            </a:pPr>
            <a:r>
              <a:rPr sz="2400" dirty="0">
                <a:latin typeface="黑体" panose="02010609060101010101" charset="-122"/>
                <a:ea typeface="黑体" panose="02010609060101010101" charset="-122"/>
                <a:cs typeface="微软雅黑" panose="020B0503020204020204" pitchFamily="34" charset="-122"/>
              </a:rPr>
              <a:t>可修改性：算法的变化；数据表示方式的变化；系统功能的可扩展性</a:t>
            </a:r>
            <a:endParaRPr sz="2400">
              <a:latin typeface="黑体" panose="02010609060101010101" charset="-122"/>
              <a:ea typeface="黑体" panose="02010609060101010101" charset="-122"/>
              <a:cs typeface="微软雅黑" panose="020B0503020204020204" pitchFamily="34" charset="-122"/>
            </a:endParaRPr>
          </a:p>
          <a:p>
            <a:pPr marL="355600" indent="-342900">
              <a:lnSpc>
                <a:spcPct val="100000"/>
              </a:lnSpc>
              <a:spcBef>
                <a:spcPts val="860"/>
              </a:spcBef>
              <a:buClr>
                <a:srgbClr val="0070C0"/>
              </a:buClr>
              <a:buFont typeface="Wingdings" panose="05000000000000000000" charset="0"/>
              <a:buChar char="p"/>
              <a:tabLst>
                <a:tab pos="354965" algn="l"/>
                <a:tab pos="355600" algn="l"/>
              </a:tabLst>
            </a:pPr>
            <a:r>
              <a:rPr sz="2400" dirty="0">
                <a:latin typeface="黑体" panose="02010609060101010101" charset="-122"/>
                <a:ea typeface="黑体" panose="02010609060101010101" charset="-122"/>
                <a:cs typeface="微软雅黑" panose="020B0503020204020204" pitchFamily="34" charset="-122"/>
              </a:rPr>
              <a:t>性能：时空复杂性</a:t>
            </a:r>
            <a:endParaRPr sz="2400">
              <a:latin typeface="黑体" panose="02010609060101010101" charset="-122"/>
              <a:ea typeface="黑体" panose="02010609060101010101" charset="-122"/>
              <a:cs typeface="微软雅黑" panose="020B0503020204020204" pitchFamily="34" charset="-122"/>
            </a:endParaRPr>
          </a:p>
          <a:p>
            <a:pPr marL="355600" indent="-342900">
              <a:lnSpc>
                <a:spcPct val="100000"/>
              </a:lnSpc>
              <a:spcBef>
                <a:spcPts val="860"/>
              </a:spcBef>
              <a:buClr>
                <a:srgbClr val="0070C0"/>
              </a:buClr>
              <a:buFont typeface="Wingdings" panose="05000000000000000000" charset="0"/>
              <a:buChar char="p"/>
              <a:tabLst>
                <a:tab pos="354965" algn="l"/>
                <a:tab pos="355600" algn="l"/>
              </a:tabLst>
            </a:pPr>
            <a:r>
              <a:rPr sz="2400" dirty="0">
                <a:latin typeface="黑体" panose="02010609060101010101" charset="-122"/>
                <a:ea typeface="黑体" panose="02010609060101010101" charset="-122"/>
                <a:cs typeface="微软雅黑" panose="020B0503020204020204" pitchFamily="34" charset="-122"/>
              </a:rPr>
              <a:t>可复用性</a:t>
            </a:r>
            <a:endParaRPr sz="2400">
              <a:latin typeface="黑体" panose="02010609060101010101" charset="-122"/>
              <a:ea typeface="黑体" panose="02010609060101010101" charset="-122"/>
              <a:cs typeface="微软雅黑" panose="020B0503020204020204" pitchFamily="34" charset="-122"/>
            </a:endParaRPr>
          </a:p>
        </p:txBody>
      </p:sp>
      <p:sp>
        <p:nvSpPr>
          <p:cNvPr id="7" name="矩形 6">
            <a:extLst>
              <a:ext uri="{FF2B5EF4-FFF2-40B4-BE49-F238E27FC236}">
                <a16:creationId xmlns:a16="http://schemas.microsoft.com/office/drawing/2014/main" id="{8351BE7E-8C7B-4817-2589-718423FD182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7B5C4447-DFFA-AE30-4B2C-BA98D3F0B51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C5416DD-9459-24BF-D800-0FD191635F7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32A31A58-C146-DEAB-182D-C8D66170D243}"/>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DF46E287-452F-E14B-3236-9BB9E0F2C66E}"/>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23643D78-DB82-1EC1-D997-A49EE1CC0BE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67B6FA23-C736-9F15-7BCF-A5FE0D3E313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1B341383-C6DF-7427-1D35-A801CFAC32EE}"/>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004CEB73-20FA-702E-CC4D-24E0A9F722FC}"/>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04687EAC-7AA7-F645-2953-D9F358F0F92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BF438A2D-8D85-E405-2B0B-F91770697A9C}"/>
              </a:ext>
            </a:extLst>
          </p:cNvPr>
          <p:cNvPicPr>
            <a:picLocks noChangeAspect="1"/>
          </p:cNvPicPr>
          <p:nvPr/>
        </p:nvPicPr>
        <p:blipFill>
          <a:blip r:embed="rId3"/>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E3D71FEA-76B5-A0C2-86C0-692524BBB545}"/>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C9244FBB-9600-F14B-D7D3-47718C0FEF32}"/>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CC92DE8C-FB05-7669-E51E-44CD4FD2F41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755285F3-0DC1-7206-A03B-72CB5ED6952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488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011797"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结构化分析三大模型</a:t>
            </a:r>
          </a:p>
        </p:txBody>
      </p:sp>
      <p:grpSp>
        <p:nvGrpSpPr>
          <p:cNvPr id="16" name="组合 15"/>
          <p:cNvGrpSpPr/>
          <p:nvPr/>
        </p:nvGrpSpPr>
        <p:grpSpPr>
          <a:xfrm>
            <a:off x="841316" y="1673186"/>
            <a:ext cx="5102844" cy="461665"/>
            <a:chOff x="797704" y="1588468"/>
            <a:chExt cx="6563634" cy="461665"/>
          </a:xfrm>
        </p:grpSpPr>
        <p:sp>
          <p:nvSpPr>
            <p:cNvPr id="17" name="矩形 16"/>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三大模型</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矩形 6">
            <a:extLst>
              <a:ext uri="{FF2B5EF4-FFF2-40B4-BE49-F238E27FC236}">
                <a16:creationId xmlns:a16="http://schemas.microsoft.com/office/drawing/2014/main" id="{FFC7D714-9160-BFE4-B1F9-68CB52CED8EF}"/>
              </a:ext>
            </a:extLst>
          </p:cNvPr>
          <p:cNvSpPr/>
          <p:nvPr/>
        </p:nvSpPr>
        <p:spPr>
          <a:xfrm>
            <a:off x="4714557" y="2196996"/>
            <a:ext cx="2762886" cy="7194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200" dirty="0"/>
              <a:t>结构化分析模型</a:t>
            </a:r>
          </a:p>
        </p:txBody>
      </p:sp>
      <p:sp>
        <p:nvSpPr>
          <p:cNvPr id="12" name="矩形 11">
            <a:extLst>
              <a:ext uri="{FF2B5EF4-FFF2-40B4-BE49-F238E27FC236}">
                <a16:creationId xmlns:a16="http://schemas.microsoft.com/office/drawing/2014/main" id="{2E405CA3-619F-912E-D6C4-3D761A06547D}"/>
              </a:ext>
            </a:extLst>
          </p:cNvPr>
          <p:cNvSpPr/>
          <p:nvPr/>
        </p:nvSpPr>
        <p:spPr>
          <a:xfrm>
            <a:off x="1925374" y="3665220"/>
            <a:ext cx="2372306" cy="5486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数据模型</a:t>
            </a:r>
          </a:p>
        </p:txBody>
      </p:sp>
      <p:sp>
        <p:nvSpPr>
          <p:cNvPr id="10" name="矩形 9">
            <a:extLst>
              <a:ext uri="{FF2B5EF4-FFF2-40B4-BE49-F238E27FC236}">
                <a16:creationId xmlns:a16="http://schemas.microsoft.com/office/drawing/2014/main" id="{A57A4E29-F4F3-8738-F0FE-F7E07ED3501F}"/>
              </a:ext>
            </a:extLst>
          </p:cNvPr>
          <p:cNvSpPr/>
          <p:nvPr/>
        </p:nvSpPr>
        <p:spPr>
          <a:xfrm>
            <a:off x="4958134" y="3672840"/>
            <a:ext cx="2273300" cy="5486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功能模型</a:t>
            </a:r>
          </a:p>
        </p:txBody>
      </p:sp>
      <p:sp>
        <p:nvSpPr>
          <p:cNvPr id="11" name="矩形 10">
            <a:extLst>
              <a:ext uri="{FF2B5EF4-FFF2-40B4-BE49-F238E27FC236}">
                <a16:creationId xmlns:a16="http://schemas.microsoft.com/office/drawing/2014/main" id="{526AA966-E7AA-4096-0819-16BCE301508E}"/>
              </a:ext>
            </a:extLst>
          </p:cNvPr>
          <p:cNvSpPr/>
          <p:nvPr/>
        </p:nvSpPr>
        <p:spPr>
          <a:xfrm>
            <a:off x="8181394" y="3680460"/>
            <a:ext cx="2273300" cy="5486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行为模型</a:t>
            </a:r>
          </a:p>
        </p:txBody>
      </p:sp>
      <p:sp>
        <p:nvSpPr>
          <p:cNvPr id="25" name="矩形 24">
            <a:extLst>
              <a:ext uri="{FF2B5EF4-FFF2-40B4-BE49-F238E27FC236}">
                <a16:creationId xmlns:a16="http://schemas.microsoft.com/office/drawing/2014/main" id="{31981787-D367-33D5-561C-B23F35F92A89}"/>
              </a:ext>
            </a:extLst>
          </p:cNvPr>
          <p:cNvSpPr/>
          <p:nvPr/>
        </p:nvSpPr>
        <p:spPr>
          <a:xfrm>
            <a:off x="1925374" y="5105400"/>
            <a:ext cx="2372306" cy="1066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t>数据模型是用于描述</a:t>
            </a:r>
            <a:r>
              <a:rPr lang="zh-CN" altLang="en-US" sz="1800" dirty="0">
                <a:solidFill>
                  <a:srgbClr val="FF0000"/>
                </a:solidFill>
              </a:rPr>
              <a:t>数据及其关系</a:t>
            </a:r>
            <a:r>
              <a:rPr lang="zh-CN" altLang="en-US" sz="1800" dirty="0"/>
              <a:t>的模型。</a:t>
            </a:r>
          </a:p>
        </p:txBody>
      </p:sp>
      <p:sp>
        <p:nvSpPr>
          <p:cNvPr id="26" name="矩形 25">
            <a:extLst>
              <a:ext uri="{FF2B5EF4-FFF2-40B4-BE49-F238E27FC236}">
                <a16:creationId xmlns:a16="http://schemas.microsoft.com/office/drawing/2014/main" id="{D280A4D0-84C1-BAAB-A40F-6824F3A7670C}"/>
              </a:ext>
            </a:extLst>
          </p:cNvPr>
          <p:cNvSpPr/>
          <p:nvPr/>
        </p:nvSpPr>
        <p:spPr>
          <a:xfrm>
            <a:off x="4965754" y="5113020"/>
            <a:ext cx="2273300" cy="10591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t>功能模型描述了系统</a:t>
            </a:r>
            <a:r>
              <a:rPr lang="zh-CN" altLang="en-US" sz="1800" dirty="0">
                <a:solidFill>
                  <a:srgbClr val="FF0000"/>
                </a:solidFill>
              </a:rPr>
              <a:t>应有的功能和操作</a:t>
            </a:r>
            <a:r>
              <a:rPr lang="zh-CN" altLang="en-US" sz="1800" dirty="0"/>
              <a:t>。</a:t>
            </a:r>
          </a:p>
        </p:txBody>
      </p:sp>
      <p:sp>
        <p:nvSpPr>
          <p:cNvPr id="27" name="矩形 26">
            <a:extLst>
              <a:ext uri="{FF2B5EF4-FFF2-40B4-BE49-F238E27FC236}">
                <a16:creationId xmlns:a16="http://schemas.microsoft.com/office/drawing/2014/main" id="{CB07E531-BFFD-77FA-51DB-A1844E2B7ED5}"/>
              </a:ext>
            </a:extLst>
          </p:cNvPr>
          <p:cNvSpPr/>
          <p:nvPr/>
        </p:nvSpPr>
        <p:spPr>
          <a:xfrm>
            <a:off x="8181394" y="5113020"/>
            <a:ext cx="2273300" cy="10591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t>行为模型描述了系统在特定情况下</a:t>
            </a:r>
            <a:r>
              <a:rPr lang="zh-CN" altLang="en-US" sz="1800" dirty="0">
                <a:solidFill>
                  <a:srgbClr val="FF0000"/>
                </a:solidFill>
              </a:rPr>
              <a:t>如何响应和动作</a:t>
            </a:r>
            <a:r>
              <a:rPr lang="zh-CN" altLang="en-US" sz="1800" dirty="0"/>
              <a:t>。</a:t>
            </a:r>
          </a:p>
        </p:txBody>
      </p:sp>
      <p:cxnSp>
        <p:nvCxnSpPr>
          <p:cNvPr id="29" name="直接连接符 28">
            <a:extLst>
              <a:ext uri="{FF2B5EF4-FFF2-40B4-BE49-F238E27FC236}">
                <a16:creationId xmlns:a16="http://schemas.microsoft.com/office/drawing/2014/main" id="{917B2BCD-3440-F483-3E0E-B4672F471971}"/>
              </a:ext>
            </a:extLst>
          </p:cNvPr>
          <p:cNvCxnSpPr>
            <a:stCxn id="7" idx="2"/>
            <a:endCxn id="10" idx="0"/>
          </p:cNvCxnSpPr>
          <p:nvPr/>
        </p:nvCxnSpPr>
        <p:spPr>
          <a:xfrm flipH="1">
            <a:off x="6094784" y="2916442"/>
            <a:ext cx="1216" cy="792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EE6A7718-D582-E31A-0662-E9DCF280C28C}"/>
              </a:ext>
            </a:extLst>
          </p:cNvPr>
          <p:cNvCxnSpPr>
            <a:cxnSpLocks/>
          </p:cNvCxnSpPr>
          <p:nvPr/>
        </p:nvCxnSpPr>
        <p:spPr>
          <a:xfrm rot="5400000">
            <a:off x="4227551" y="1813835"/>
            <a:ext cx="748777" cy="2984473"/>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4" name="连接符: 肘形 33">
            <a:extLst>
              <a:ext uri="{FF2B5EF4-FFF2-40B4-BE49-F238E27FC236}">
                <a16:creationId xmlns:a16="http://schemas.microsoft.com/office/drawing/2014/main" id="{4A5609AE-127B-4B43-2A22-124B365FBEC4}"/>
              </a:ext>
            </a:extLst>
          </p:cNvPr>
          <p:cNvCxnSpPr>
            <a:cxnSpLocks/>
          </p:cNvCxnSpPr>
          <p:nvPr/>
        </p:nvCxnSpPr>
        <p:spPr>
          <a:xfrm rot="16200000" flipH="1">
            <a:off x="7331418" y="1695049"/>
            <a:ext cx="764017" cy="3222044"/>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6FE04031-C98F-7A42-6E9C-CBBFE3C51C58}"/>
              </a:ext>
            </a:extLst>
          </p:cNvPr>
          <p:cNvCxnSpPr>
            <a:stCxn id="12" idx="2"/>
            <a:endCxn id="25" idx="0"/>
          </p:cNvCxnSpPr>
          <p:nvPr/>
        </p:nvCxnSpPr>
        <p:spPr>
          <a:xfrm>
            <a:off x="3111527" y="4213859"/>
            <a:ext cx="0" cy="89154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75188D5-0FE6-6A00-DE38-CFD891FFAE38}"/>
              </a:ext>
            </a:extLst>
          </p:cNvPr>
          <p:cNvCxnSpPr>
            <a:stCxn id="10" idx="2"/>
            <a:endCxn id="26" idx="0"/>
          </p:cNvCxnSpPr>
          <p:nvPr/>
        </p:nvCxnSpPr>
        <p:spPr>
          <a:xfrm>
            <a:off x="6094784" y="4221479"/>
            <a:ext cx="7620" cy="89154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2B8A6255-09E3-ACCE-8B32-03987A4A4D48}"/>
              </a:ext>
            </a:extLst>
          </p:cNvPr>
          <p:cNvCxnSpPr>
            <a:stCxn id="11" idx="2"/>
            <a:endCxn id="27" idx="0"/>
          </p:cNvCxnSpPr>
          <p:nvPr/>
        </p:nvCxnSpPr>
        <p:spPr>
          <a:xfrm>
            <a:off x="9318044" y="4229099"/>
            <a:ext cx="0" cy="88392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3FBF7F1F-C7FE-1B35-6857-45E8157C5B3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28" name="直接连接符 27">
            <a:extLst>
              <a:ext uri="{FF2B5EF4-FFF2-40B4-BE49-F238E27FC236}">
                <a16:creationId xmlns:a16="http://schemas.microsoft.com/office/drawing/2014/main" id="{76A2C4BC-88E1-5037-8B31-F36E507A681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548F7958-EC6B-A65E-E02A-3FBCB2454E93}"/>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2" name="直接连接符 31">
            <a:extLst>
              <a:ext uri="{FF2B5EF4-FFF2-40B4-BE49-F238E27FC236}">
                <a16:creationId xmlns:a16="http://schemas.microsoft.com/office/drawing/2014/main" id="{0B614870-5CD4-9A25-6C56-48BA501D65F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6">
            <a:extLst>
              <a:ext uri="{FF2B5EF4-FFF2-40B4-BE49-F238E27FC236}">
                <a16:creationId xmlns:a16="http://schemas.microsoft.com/office/drawing/2014/main" id="{96534C61-89FD-91EF-395F-2F579E8604D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29865A54-2849-5EE3-D829-303C0A488AF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37" name="TextBox 9">
            <a:extLst>
              <a:ext uri="{FF2B5EF4-FFF2-40B4-BE49-F238E27FC236}">
                <a16:creationId xmlns:a16="http://schemas.microsoft.com/office/drawing/2014/main" id="{192BF91F-B435-1451-B7D4-6358651B7C2D}"/>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9" name="TextBox 10">
            <a:extLst>
              <a:ext uri="{FF2B5EF4-FFF2-40B4-BE49-F238E27FC236}">
                <a16:creationId xmlns:a16="http://schemas.microsoft.com/office/drawing/2014/main" id="{C53F9C99-7691-0685-7529-FCAAB1C3D603}"/>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40" name="TextBox 11">
            <a:extLst>
              <a:ext uri="{FF2B5EF4-FFF2-40B4-BE49-F238E27FC236}">
                <a16:creationId xmlns:a16="http://schemas.microsoft.com/office/drawing/2014/main" id="{D42B55FF-4A0C-782B-EA30-A08A02F24649}"/>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9531CB63-6A73-7283-1052-C1A04FFAD3D7}"/>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1A785799-5EBB-BCC6-2EE9-4F055C7F9E60}"/>
              </a:ext>
            </a:extLst>
          </p:cNvPr>
          <p:cNvPicPr>
            <a:picLocks noChangeAspect="1"/>
          </p:cNvPicPr>
          <p:nvPr/>
        </p:nvPicPr>
        <p:blipFill>
          <a:blip r:embed="rId3"/>
          <a:stretch>
            <a:fillRect/>
          </a:stretch>
        </p:blipFill>
        <p:spPr>
          <a:xfrm>
            <a:off x="135890" y="26670"/>
            <a:ext cx="791210" cy="715645"/>
          </a:xfrm>
          <a:prstGeom prst="rect">
            <a:avLst/>
          </a:prstGeom>
        </p:spPr>
      </p:pic>
      <p:sp>
        <p:nvSpPr>
          <p:cNvPr id="44" name="TextBox 7">
            <a:extLst>
              <a:ext uri="{FF2B5EF4-FFF2-40B4-BE49-F238E27FC236}">
                <a16:creationId xmlns:a16="http://schemas.microsoft.com/office/drawing/2014/main" id="{FCFE2581-975F-C1F8-BFA2-C008863C23C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5" name="直接连接符 44">
            <a:extLst>
              <a:ext uri="{FF2B5EF4-FFF2-40B4-BE49-F238E27FC236}">
                <a16:creationId xmlns:a16="http://schemas.microsoft.com/office/drawing/2014/main" id="{793B0A3C-44D6-9D1B-F701-1A463159CF8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9113E1A1-585C-7ECF-9776-310B45854E70}"/>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7" name="直接连接符 46">
            <a:extLst>
              <a:ext uri="{FF2B5EF4-FFF2-40B4-BE49-F238E27FC236}">
                <a16:creationId xmlns:a16="http://schemas.microsoft.com/office/drawing/2014/main" id="{C94B185F-EFCC-E69C-56F2-1A62A266339B}"/>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343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DCB53A23-01D8-F0B2-CDFB-085559F21256}"/>
              </a:ext>
            </a:extLst>
          </p:cNvPr>
          <p:cNvSpPr txBox="1"/>
          <p:nvPr/>
        </p:nvSpPr>
        <p:spPr>
          <a:xfrm>
            <a:off x="455295" y="970915"/>
            <a:ext cx="4898390" cy="525780"/>
          </a:xfrm>
          <a:prstGeom prst="rect">
            <a:avLst/>
          </a:prstGeom>
          <a:noFill/>
        </p:spPr>
        <p:txBody>
          <a:bodyPr wrap="square" lIns="0" tIns="48000" rIns="0" bIns="48000" rtlCol="0">
            <a:spAutoFit/>
          </a:bodyPr>
          <a:lstStyle/>
          <a:p>
            <a:pPr algn="l"/>
            <a:r>
              <a:rPr lang="zh-CN" altLang="en-US" sz="2800" b="1" dirty="0">
                <a:solidFill>
                  <a:srgbClr val="FF0000"/>
                </a:solidFill>
                <a:cs typeface="+mn-ea"/>
                <a:sym typeface="+mn-lt"/>
              </a:rPr>
              <a:t>基于经验的选择原因</a:t>
            </a:r>
          </a:p>
        </p:txBody>
      </p:sp>
      <p:sp>
        <p:nvSpPr>
          <p:cNvPr id="3" name="object 3">
            <a:extLst>
              <a:ext uri="{FF2B5EF4-FFF2-40B4-BE49-F238E27FC236}">
                <a16:creationId xmlns:a16="http://schemas.microsoft.com/office/drawing/2014/main" id="{2EF8E154-5FD3-4500-704B-F7F140C71799}"/>
              </a:ext>
            </a:extLst>
          </p:cNvPr>
          <p:cNvSpPr txBox="1"/>
          <p:nvPr/>
        </p:nvSpPr>
        <p:spPr>
          <a:xfrm>
            <a:off x="1191260" y="1496695"/>
            <a:ext cx="9518015" cy="4011295"/>
          </a:xfrm>
          <a:prstGeom prst="rect">
            <a:avLst/>
          </a:prstGeom>
        </p:spPr>
        <p:txBody>
          <a:bodyPr vert="horz" wrap="square" lIns="0" tIns="206375" rIns="0" bIns="0" rtlCol="0">
            <a:spAutoFit/>
          </a:bodyPr>
          <a:lstStyle/>
          <a:p>
            <a:pPr marL="355600" marR="307975" indent="-342900">
              <a:lnSpc>
                <a:spcPct val="128000"/>
              </a:lnSpc>
              <a:spcBef>
                <a:spcPts val="100"/>
              </a:spcBef>
              <a:buClr>
                <a:srgbClr val="0070C0"/>
              </a:buClr>
              <a:buFont typeface="Wingdings" panose="05000000000000000000" charset="0"/>
              <a:buChar char="p"/>
              <a:tabLst>
                <a:tab pos="356235" algn="l"/>
                <a:tab pos="356870" algn="l"/>
              </a:tabLst>
            </a:pPr>
            <a:r>
              <a:rPr sz="2400" spc="10" dirty="0">
                <a:latin typeface="黑体" panose="02010609060101010101" charset="-122"/>
                <a:ea typeface="黑体" panose="02010609060101010101" charset="-122"/>
                <a:cs typeface="黑体" panose="02010609060101010101" charset="-122"/>
                <a:sym typeface="+mn-ea"/>
              </a:rPr>
              <a:t>如果任务之间的控制流可预先设定、无须配置，那么考虑使用主程序-子过</a:t>
            </a:r>
            <a:r>
              <a:rPr sz="2400" dirty="0">
                <a:latin typeface="黑体" panose="02010609060101010101" charset="-122"/>
                <a:ea typeface="黑体" panose="02010609060101010101" charset="-122"/>
                <a:cs typeface="黑体" panose="02010609060101010101" charset="-122"/>
                <a:sym typeface="+mn-ea"/>
              </a:rPr>
              <a:t>程风格、</a:t>
            </a:r>
            <a:r>
              <a:rPr sz="2400" spc="-5" dirty="0">
                <a:latin typeface="黑体" panose="02010609060101010101" charset="-122"/>
                <a:ea typeface="黑体" panose="02010609060101010101" charset="-122"/>
                <a:cs typeface="黑体" panose="02010609060101010101" charset="-122"/>
                <a:sym typeface="+mn-ea"/>
              </a:rPr>
              <a:t>OO</a:t>
            </a:r>
            <a:r>
              <a:rPr sz="2400" dirty="0">
                <a:latin typeface="黑体" panose="02010609060101010101" charset="-122"/>
                <a:ea typeface="黑体" panose="02010609060101010101" charset="-122"/>
                <a:cs typeface="黑体" panose="02010609060101010101" charset="-122"/>
                <a:sym typeface="+mn-ea"/>
              </a:rPr>
              <a:t>风格</a:t>
            </a:r>
            <a:r>
              <a:rPr lang="zh-CN" sz="2400" dirty="0">
                <a:latin typeface="黑体" panose="02010609060101010101" charset="-122"/>
                <a:ea typeface="黑体" panose="02010609060101010101" charset="-122"/>
                <a:cs typeface="黑体" panose="02010609060101010101" charset="-122"/>
                <a:sym typeface="+mn-ea"/>
              </a:rPr>
              <a:t>。</a:t>
            </a:r>
            <a:endParaRPr sz="2400">
              <a:latin typeface="黑体" panose="02010609060101010101" charset="-122"/>
              <a:ea typeface="黑体" panose="02010609060101010101" charset="-122"/>
              <a:cs typeface="黑体" panose="02010609060101010101" charset="-122"/>
            </a:endParaRPr>
          </a:p>
          <a:p>
            <a:pPr marL="355600" marR="5080" indent="-342900">
              <a:lnSpc>
                <a:spcPct val="132000"/>
              </a:lnSpc>
              <a:spcBef>
                <a:spcPts val="1100"/>
              </a:spcBef>
              <a:buClr>
                <a:srgbClr val="0070C0"/>
              </a:buClr>
              <a:buFont typeface="Wingdings" panose="05000000000000000000" charset="0"/>
              <a:buChar char="p"/>
              <a:tabLst>
                <a:tab pos="357505" algn="l"/>
                <a:tab pos="358140" algn="l"/>
              </a:tabLst>
            </a:pPr>
            <a:r>
              <a:rPr sz="2400" spc="35" dirty="0">
                <a:latin typeface="黑体" panose="02010609060101010101" charset="-122"/>
                <a:ea typeface="黑体" panose="02010609060101010101" charset="-122"/>
                <a:cs typeface="黑体" panose="02010609060101010101" charset="-122"/>
                <a:sym typeface="+mn-ea"/>
              </a:rPr>
              <a:t>如果任务需要高度的灵活性与可配置性、松散耦合性或者任务是被动性</a:t>
            </a:r>
            <a:r>
              <a:rPr sz="2400" dirty="0">
                <a:latin typeface="黑体" panose="02010609060101010101" charset="-122"/>
                <a:ea typeface="黑体" panose="02010609060101010101" charset="-122"/>
                <a:cs typeface="黑体" panose="02010609060101010101" charset="-122"/>
                <a:sym typeface="+mn-ea"/>
              </a:rPr>
              <a:t>的， 那么考虑使用事件系统或</a:t>
            </a:r>
            <a:r>
              <a:rPr sz="2400" spc="-5" dirty="0">
                <a:latin typeface="黑体" panose="02010609060101010101" charset="-122"/>
                <a:ea typeface="黑体" panose="02010609060101010101" charset="-122"/>
                <a:cs typeface="黑体" panose="02010609060101010101" charset="-122"/>
                <a:sym typeface="+mn-ea"/>
              </a:rPr>
              <a:t>C/S</a:t>
            </a:r>
            <a:r>
              <a:rPr sz="2400" dirty="0">
                <a:latin typeface="黑体" panose="02010609060101010101" charset="-122"/>
                <a:ea typeface="黑体" panose="02010609060101010101" charset="-122"/>
                <a:cs typeface="黑体" panose="02010609060101010101" charset="-122"/>
                <a:sym typeface="+mn-ea"/>
              </a:rPr>
              <a:t>风格</a:t>
            </a:r>
            <a:r>
              <a:rPr lang="zh-CN" sz="2400" dirty="0">
                <a:latin typeface="黑体" panose="02010609060101010101" charset="-122"/>
                <a:ea typeface="黑体" panose="02010609060101010101" charset="-122"/>
                <a:cs typeface="黑体" panose="02010609060101010101" charset="-122"/>
                <a:sym typeface="+mn-ea"/>
              </a:rPr>
              <a:t>。</a:t>
            </a:r>
            <a:endParaRPr sz="2400">
              <a:latin typeface="黑体" panose="02010609060101010101" charset="-122"/>
              <a:ea typeface="黑体" panose="02010609060101010101" charset="-122"/>
              <a:cs typeface="黑体" panose="02010609060101010101" charset="-122"/>
            </a:endParaRPr>
          </a:p>
          <a:p>
            <a:pPr marL="355600" marR="310515" indent="-342900">
              <a:lnSpc>
                <a:spcPct val="132000"/>
              </a:lnSpc>
              <a:spcBef>
                <a:spcPts val="1100"/>
              </a:spcBef>
              <a:buClr>
                <a:srgbClr val="0070C0"/>
              </a:buClr>
              <a:buFont typeface="Wingdings" panose="05000000000000000000" charset="0"/>
              <a:buChar char="p"/>
              <a:tabLst>
                <a:tab pos="355600" algn="l"/>
                <a:tab pos="356235" algn="l"/>
              </a:tabLst>
            </a:pPr>
            <a:r>
              <a:rPr sz="2400" spc="5" dirty="0">
                <a:latin typeface="黑体" panose="02010609060101010101" charset="-122"/>
                <a:ea typeface="黑体" panose="02010609060101010101" charset="-122"/>
                <a:cs typeface="黑体" panose="02010609060101010101" charset="-122"/>
                <a:sym typeface="+mn-ea"/>
              </a:rPr>
              <a:t>如果设计了某种计算，但没有机器可以支持它运行，那么考虑使</a:t>
            </a:r>
            <a:r>
              <a:rPr lang="zh-CN" sz="2400" spc="5" dirty="0">
                <a:latin typeface="黑体" panose="02010609060101010101" charset="-122"/>
                <a:ea typeface="黑体" panose="02010609060101010101" charset="-122"/>
                <a:cs typeface="黑体" panose="02010609060101010101" charset="-122"/>
                <a:sym typeface="+mn-ea"/>
              </a:rPr>
              <a:t>用</a:t>
            </a:r>
            <a:r>
              <a:rPr sz="2400" spc="5" dirty="0">
                <a:latin typeface="黑体" panose="02010609060101010101" charset="-122"/>
                <a:ea typeface="黑体" panose="02010609060101010101" charset="-122"/>
                <a:cs typeface="黑体" panose="02010609060101010101" charset="-122"/>
                <a:sym typeface="+mn-ea"/>
              </a:rPr>
              <a:t>虚拟机</a:t>
            </a:r>
            <a:r>
              <a:rPr sz="2400" dirty="0">
                <a:latin typeface="黑体" panose="02010609060101010101" charset="-122"/>
                <a:ea typeface="黑体" panose="02010609060101010101" charset="-122"/>
                <a:cs typeface="黑体" panose="02010609060101010101" charset="-122"/>
                <a:sym typeface="+mn-ea"/>
              </a:rPr>
              <a:t>/解释器体系结构</a:t>
            </a:r>
            <a:r>
              <a:rPr lang="zh-CN" sz="2400" dirty="0">
                <a:latin typeface="黑体" panose="02010609060101010101" charset="-122"/>
                <a:ea typeface="黑体" panose="02010609060101010101" charset="-122"/>
                <a:cs typeface="黑体" panose="02010609060101010101" charset="-122"/>
                <a:sym typeface="+mn-ea"/>
              </a:rPr>
              <a:t>。</a:t>
            </a:r>
            <a:endParaRPr sz="2400">
              <a:latin typeface="黑体" panose="02010609060101010101" charset="-122"/>
              <a:ea typeface="黑体" panose="02010609060101010101" charset="-122"/>
              <a:cs typeface="黑体" panose="02010609060101010101" charset="-122"/>
            </a:endParaRPr>
          </a:p>
          <a:p>
            <a:pPr marL="355600" indent="-342900">
              <a:lnSpc>
                <a:spcPct val="100000"/>
              </a:lnSpc>
              <a:spcBef>
                <a:spcPts val="2020"/>
              </a:spcBef>
              <a:buClr>
                <a:srgbClr val="0070C0"/>
              </a:buClr>
              <a:buFont typeface="Wingdings" panose="05000000000000000000" charset="0"/>
              <a:buChar char="p"/>
              <a:tabLst>
                <a:tab pos="354965" algn="l"/>
                <a:tab pos="355600" algn="l"/>
              </a:tabLst>
            </a:pPr>
            <a:r>
              <a:rPr sz="2400" dirty="0">
                <a:latin typeface="黑体" panose="02010609060101010101" charset="-122"/>
                <a:ea typeface="黑体" panose="02010609060101010101" charset="-122"/>
                <a:cs typeface="黑体" panose="02010609060101010101" charset="-122"/>
                <a:sym typeface="+mn-ea"/>
              </a:rPr>
              <a:t>如果要实现一些经常发生变化的业务逻辑，考虑使用基于规则的系统</a:t>
            </a:r>
            <a:r>
              <a:rPr lang="zh-CN" sz="2400" dirty="0">
                <a:latin typeface="黑体" panose="02010609060101010101" charset="-122"/>
                <a:ea typeface="黑体" panose="02010609060101010101" charset="-122"/>
                <a:cs typeface="黑体" panose="02010609060101010101" charset="-122"/>
                <a:sym typeface="+mn-ea"/>
              </a:rPr>
              <a:t>。</a:t>
            </a:r>
          </a:p>
        </p:txBody>
      </p:sp>
      <p:sp>
        <p:nvSpPr>
          <p:cNvPr id="7" name="矩形 6">
            <a:extLst>
              <a:ext uri="{FF2B5EF4-FFF2-40B4-BE49-F238E27FC236}">
                <a16:creationId xmlns:a16="http://schemas.microsoft.com/office/drawing/2014/main" id="{17514AB3-3271-BC0A-8D54-7B3AA990289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5421C9AF-8E90-F8EE-11B8-E7AA9551C4C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A5B8CF9-D677-6488-4F65-A90B0D255A31}"/>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172AE80-CF6D-5D1D-B75A-0CE923899FF1}"/>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85FE4233-B055-9787-FDE3-7695F8761F00}"/>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9674E555-9E09-E682-BFFA-DEB8BD1838B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41407DCF-1FFB-59DA-9DB9-D24E59A25FF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41ADFD99-1D33-F165-0CF9-6D87F8AAA56F}"/>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1B76F9A2-30AE-F6B7-E9E9-8634FD528D3D}"/>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31ABD93E-9775-BFA3-5747-581BE7392453}"/>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D3FC03D9-1C5B-F89B-A55B-EEA64747E749}"/>
              </a:ext>
            </a:extLst>
          </p:cNvPr>
          <p:cNvPicPr>
            <a:picLocks noChangeAspect="1"/>
          </p:cNvPicPr>
          <p:nvPr/>
        </p:nvPicPr>
        <p:blipFill>
          <a:blip r:embed="rId3"/>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E8B2F75E-977D-D85D-A6A4-F998417A906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6BEE9F86-C172-FB73-EFE1-F6DD6E6CAD2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82B44825-4A7C-9256-C4F6-D00243289A8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FFD3319B-4B1E-3220-075C-301666DF15E8}"/>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333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912844"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小结</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文本框 1">
            <a:extLst>
              <a:ext uri="{FF2B5EF4-FFF2-40B4-BE49-F238E27FC236}">
                <a16:creationId xmlns:a16="http://schemas.microsoft.com/office/drawing/2014/main" id="{9A711E86-8697-885D-70C0-35FA15FE672E}"/>
              </a:ext>
            </a:extLst>
          </p:cNvPr>
          <p:cNvSpPr txBox="1"/>
          <p:nvPr/>
        </p:nvSpPr>
        <p:spPr>
          <a:xfrm>
            <a:off x="848177" y="2083429"/>
            <a:ext cx="11366500" cy="5148332"/>
          </a:xfrm>
          <a:prstGeom prst="rect">
            <a:avLst/>
          </a:prstGeom>
          <a:noFill/>
        </p:spPr>
        <p:txBody>
          <a:bodyPr wrap="square">
            <a:spAutoFit/>
          </a:bodyPr>
          <a:lstStyle/>
          <a:p>
            <a:pPr marL="457200" indent="-457200">
              <a:lnSpc>
                <a:spcPct val="150000"/>
              </a:lnSpc>
              <a:buFont typeface="+mj-lt"/>
              <a:buAutoNum type="arabicPeriod"/>
              <a:defRPr/>
            </a:pPr>
            <a:r>
              <a:rPr lang="zh-CN" altLang="en-US" sz="2200" dirty="0">
                <a:cs typeface="+mn-ea"/>
                <a:sym typeface="+mn-lt"/>
              </a:rPr>
              <a:t>概要设计阶段主要由系统设计和结构设计两阶段组成。</a:t>
            </a:r>
            <a:endParaRPr lang="en-US" altLang="zh-CN" sz="2200" dirty="0">
              <a:cs typeface="+mn-ea"/>
              <a:sym typeface="+mn-lt"/>
            </a:endParaRPr>
          </a:p>
          <a:p>
            <a:pPr marL="457200" indent="-457200">
              <a:lnSpc>
                <a:spcPct val="150000"/>
              </a:lnSpc>
              <a:spcBef>
                <a:spcPts val="0"/>
              </a:spcBef>
              <a:buFont typeface="+mj-lt"/>
              <a:buAutoNum type="arabicPeriod"/>
              <a:defRPr/>
            </a:pPr>
            <a:r>
              <a:rPr lang="zh-CN" altLang="en-US" sz="2200" dirty="0">
                <a:cs typeface="+mn-ea"/>
                <a:sym typeface="+mn-lt"/>
              </a:rPr>
              <a:t>概要设计步骤的</a:t>
            </a:r>
            <a:r>
              <a:rPr lang="zh-CN" altLang="en-US" sz="2200" b="1" dirty="0">
                <a:cs typeface="+mn-ea"/>
                <a:sym typeface="+mn-lt"/>
              </a:rPr>
              <a:t>九步。</a:t>
            </a:r>
            <a:endParaRPr lang="en-US" altLang="zh-CN" sz="2200" b="1" dirty="0">
              <a:cs typeface="+mn-ea"/>
              <a:sym typeface="+mn-lt"/>
            </a:endParaRPr>
          </a:p>
          <a:p>
            <a:pPr marL="457200" indent="-457200">
              <a:lnSpc>
                <a:spcPct val="150000"/>
              </a:lnSpc>
              <a:buFont typeface="+mj-lt"/>
              <a:buAutoNum type="arabicPeriod"/>
              <a:defRPr/>
            </a:pPr>
            <a:r>
              <a:rPr lang="zh-CN" altLang="en-US" sz="2200" dirty="0">
                <a:cs typeface="+mn-ea"/>
                <a:sym typeface="+mn-lt"/>
              </a:rPr>
              <a:t>进行软件结构设计时应该遵循的最主要的原理是模块独立原理。</a:t>
            </a:r>
            <a:endParaRPr lang="en-US" altLang="zh-CN" sz="2200" dirty="0">
              <a:cs typeface="+mn-ea"/>
              <a:sym typeface="+mn-lt"/>
            </a:endParaRPr>
          </a:p>
          <a:p>
            <a:pPr marL="457200" indent="-457200">
              <a:lnSpc>
                <a:spcPct val="150000"/>
              </a:lnSpc>
              <a:buFont typeface="+mj-lt"/>
              <a:buAutoNum type="arabicPeriod"/>
              <a:defRPr/>
            </a:pPr>
            <a:r>
              <a:rPr lang="zh-CN" altLang="en-US" sz="2200" dirty="0">
                <a:cs typeface="+mn-ea"/>
                <a:sym typeface="+mn-lt"/>
              </a:rPr>
              <a:t>在软件开发过程中既要充分重视和利用这些启发式规则，又要从实际情况出发避免生搬硬套。</a:t>
            </a:r>
            <a:endParaRPr lang="en-US" altLang="zh-CN" sz="2200" dirty="0">
              <a:cs typeface="+mn-ea"/>
              <a:sym typeface="+mn-lt"/>
            </a:endParaRPr>
          </a:p>
          <a:p>
            <a:pPr marL="457200" indent="-457200">
              <a:lnSpc>
                <a:spcPct val="150000"/>
              </a:lnSpc>
              <a:buFont typeface="+mj-lt"/>
              <a:buAutoNum type="arabicPeriod"/>
              <a:defRPr/>
            </a:pPr>
            <a:r>
              <a:rPr lang="zh-CN" altLang="en-US" sz="2200" dirty="0">
                <a:cs typeface="+mn-ea"/>
                <a:sym typeface="+mn-lt"/>
              </a:rPr>
              <a:t>层次图和结构图是描绘软件结构的常用工具。</a:t>
            </a:r>
            <a:endParaRPr lang="en-US" altLang="zh-CN" sz="2200" dirty="0">
              <a:cs typeface="+mn-ea"/>
              <a:sym typeface="+mn-lt"/>
            </a:endParaRPr>
          </a:p>
          <a:p>
            <a:pPr marL="457200" indent="-457200">
              <a:lnSpc>
                <a:spcPct val="150000"/>
              </a:lnSpc>
              <a:spcBef>
                <a:spcPts val="0"/>
              </a:spcBef>
              <a:buFont typeface="+mj-lt"/>
              <a:buAutoNum type="arabicPeriod"/>
              <a:defRPr/>
            </a:pPr>
            <a:r>
              <a:rPr lang="zh-CN" altLang="en-US" sz="2200" dirty="0">
                <a:cs typeface="+mn-ea"/>
                <a:sym typeface="+mn-lt"/>
              </a:rPr>
              <a:t>用形式化的方法由数据流图映射出软件结构。</a:t>
            </a:r>
            <a:endParaRPr lang="en-US" altLang="zh-CN" sz="2200" b="1" dirty="0">
              <a:cs typeface="+mn-ea"/>
              <a:sym typeface="+mn-lt"/>
            </a:endParaRPr>
          </a:p>
          <a:p>
            <a:pPr marL="457200" indent="-457200">
              <a:lnSpc>
                <a:spcPct val="150000"/>
              </a:lnSpc>
              <a:spcBef>
                <a:spcPts val="0"/>
              </a:spcBef>
              <a:buFont typeface="+mj-lt"/>
              <a:buAutoNum type="arabicPeriod"/>
              <a:defRPr/>
            </a:pPr>
            <a:r>
              <a:rPr lang="zh-CN" altLang="en-US" sz="2200" dirty="0">
                <a:cs typeface="+mn-ea"/>
                <a:sym typeface="+mn-lt"/>
              </a:rPr>
              <a:t>模块化设计思想以及流程。</a:t>
            </a:r>
            <a:endParaRPr lang="en-US" altLang="zh-CN" sz="2200" dirty="0">
              <a:cs typeface="+mn-ea"/>
              <a:sym typeface="+mn-lt"/>
            </a:endParaRPr>
          </a:p>
          <a:p>
            <a:pPr marL="457200" indent="-457200">
              <a:lnSpc>
                <a:spcPct val="150000"/>
              </a:lnSpc>
              <a:spcBef>
                <a:spcPts val="0"/>
              </a:spcBef>
              <a:buFont typeface="+mj-lt"/>
              <a:buAutoNum type="arabicPeriod"/>
              <a:defRPr/>
            </a:pPr>
            <a:r>
              <a:rPr lang="zh-CN" altLang="en-US" sz="2200" b="1" dirty="0">
                <a:cs typeface="+mn-ea"/>
                <a:sym typeface="+mn-lt"/>
              </a:rPr>
              <a:t>数据流图的绘制。</a:t>
            </a:r>
            <a:endParaRPr lang="en-US" altLang="zh-CN" sz="2200" b="1" dirty="0">
              <a:cs typeface="+mn-ea"/>
              <a:sym typeface="+mn-lt"/>
            </a:endParaRPr>
          </a:p>
          <a:p>
            <a:pPr marL="457200" indent="-457200">
              <a:lnSpc>
                <a:spcPct val="150000"/>
              </a:lnSpc>
              <a:spcBef>
                <a:spcPts val="0"/>
              </a:spcBef>
              <a:buFont typeface="+mj-lt"/>
              <a:buAutoNum type="arabicPeriod"/>
              <a:defRPr/>
            </a:pPr>
            <a:endParaRPr lang="zh-CN" altLang="en-US" sz="2400" b="1" dirty="0">
              <a:cs typeface="+mn-ea"/>
              <a:sym typeface="+mn-lt"/>
            </a:endParaRPr>
          </a:p>
        </p:txBody>
      </p:sp>
      <p:sp>
        <p:nvSpPr>
          <p:cNvPr id="7" name="矩形 6">
            <a:extLst>
              <a:ext uri="{FF2B5EF4-FFF2-40B4-BE49-F238E27FC236}">
                <a16:creationId xmlns:a16="http://schemas.microsoft.com/office/drawing/2014/main" id="{A8641A25-0182-6EA8-606C-D1E51C9B54E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75052A1B-71B6-1D36-0FF0-F7E2DE2E55E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6319346-5108-C341-6D23-0C5BF6C3D34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7213ABD2-AE0C-A0B5-A899-217149665969}"/>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A75E1EA7-283C-F7E4-B92E-863A9A9937F7}"/>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24409C71-E67E-76D4-7DBE-F670D06D865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270C6FD1-59B3-F1E7-338A-5BA3E9C29ED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76015FEE-8B1C-DEC3-19F9-CDA6F575EB4F}"/>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9" name="TextBox 11">
            <a:extLst>
              <a:ext uri="{FF2B5EF4-FFF2-40B4-BE49-F238E27FC236}">
                <a16:creationId xmlns:a16="http://schemas.microsoft.com/office/drawing/2014/main" id="{9D889ADD-220E-E6B6-9B07-627C6FEE68A3}"/>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0" name="直接连接符 39">
            <a:extLst>
              <a:ext uri="{FF2B5EF4-FFF2-40B4-BE49-F238E27FC236}">
                <a16:creationId xmlns:a16="http://schemas.microsoft.com/office/drawing/2014/main" id="{B15E1AB4-1627-2B8F-5276-63860B0E88A0}"/>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EDC29FE7-8CC4-B51C-4059-6AC0C98DE9CB}"/>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B88B8671-07F2-22D1-21D8-5DE6B8C68F06}"/>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863A5ED5-D4B5-0C67-11D2-E388F05B26BB}"/>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1624C18E-6940-D46D-051D-F91D05AF59E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8ACA8CF1-CEA5-25D4-3284-EEFEDBBFACF8}"/>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908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文本框 7"/>
          <p:cNvSpPr txBox="1"/>
          <p:nvPr/>
        </p:nvSpPr>
        <p:spPr>
          <a:xfrm>
            <a:off x="5491220" y="3502820"/>
            <a:ext cx="1176925" cy="461665"/>
          </a:xfrm>
          <a:prstGeom prst="rect">
            <a:avLst/>
          </a:prstGeom>
          <a:noFill/>
        </p:spPr>
        <p:txBody>
          <a:bodyPr wrap="none" rtlCol="0">
            <a:spAutoFit/>
          </a:bodyPr>
          <a:lstStyle/>
          <a:p>
            <a:r>
              <a:rPr lang="en-US" altLang="zh-CN" sz="2400" dirty="0" err="1">
                <a:solidFill>
                  <a:srgbClr val="0070C0"/>
                </a:solidFill>
                <a:latin typeface="Arial" panose="020B0604020202020204" pitchFamily="34" charset="0"/>
                <a:ea typeface="微软雅黑" panose="020B0503020204020204" pitchFamily="34" charset="-122"/>
                <a:sym typeface="Arial" panose="020B0604020202020204" pitchFamily="34" charset="0"/>
              </a:rPr>
              <a:t>Part.05</a:t>
            </a:r>
            <a:endParaRPr lang="en-US" altLang="zh-CN" sz="2400"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spc="600" dirty="0">
                <a:solidFill>
                  <a:srgbClr val="0070C0"/>
                </a:solidFill>
                <a:latin typeface="Arial" panose="020B0604020202020204" pitchFamily="34" charset="0"/>
                <a:ea typeface="微软雅黑" panose="020B0503020204020204" pitchFamily="34" charset="-122"/>
                <a:sym typeface="Arial" panose="020B0604020202020204" pitchFamily="34" charset="0"/>
              </a:rPr>
              <a:t>详细设计</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77DDF5-0360-4F8E-8788-448EE21AE4A6}"/>
              </a:ext>
            </a:extLst>
          </p:cNvPr>
          <p:cNvSpPr txBox="1"/>
          <p:nvPr/>
        </p:nvSpPr>
        <p:spPr>
          <a:xfrm>
            <a:off x="640080" y="1005982"/>
            <a:ext cx="11071860" cy="5659370"/>
          </a:xfrm>
          <a:prstGeom prst="rect">
            <a:avLst/>
          </a:prstGeom>
          <a:noFill/>
        </p:spPr>
        <p:txBody>
          <a:bodyPr wrap="square" rtlCol="0">
            <a:spAutoFit/>
          </a:bodyPr>
          <a:lstStyle/>
          <a:p>
            <a:pPr>
              <a:lnSpc>
                <a:spcPct val="150000"/>
              </a:lnSpc>
            </a:pPr>
            <a:r>
              <a:rPr lang="zh-CN" altLang="en-US" sz="2800" b="1" u="sng"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什么是详细设计？详细设计的目标、任务、方法？</a:t>
            </a:r>
            <a:endParaRPr lang="en-US" altLang="zh-CN" sz="2800" b="1" u="sng"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50000"/>
              </a:lnSpc>
            </a:pPr>
            <a:endParaRPr lang="en-US" altLang="zh-CN" sz="2400" b="1"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p"/>
            </a:pP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目标：</a:t>
            </a:r>
            <a:r>
              <a:rPr lang="zh-CN" altLang="en-US" sz="2400" dirty="0">
                <a:latin typeface="微软雅黑" panose="020B0503020204020204" pitchFamily="34" charset="-122"/>
                <a:ea typeface="微软雅黑" panose="020B0503020204020204" pitchFamily="34" charset="-122"/>
              </a:rPr>
              <a:t>确定应该怎样具体实现做要求的系统，经过这个阶段的设计工作，应该得出对目标系统的精确描述，从而在编码阶段可以把这个描述世界翻译成用某种程序设计语言书写的程序；不仅仅是逻辑上正确地实现每个模块的功能，更重要的是设计出的处理过程应该尽可能简明易懂。</a:t>
            </a:r>
            <a:endParaRPr lang="en-US" altLang="zh-CN" sz="24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p"/>
            </a:pP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任务：</a:t>
            </a:r>
            <a:r>
              <a:rPr lang="zh-CN" altLang="en-US" sz="2400" dirty="0">
                <a:latin typeface="微软雅黑" panose="020B0503020204020204" pitchFamily="34" charset="-122"/>
                <a:ea typeface="微软雅黑" panose="020B0503020204020204" pitchFamily="34" charset="-122"/>
              </a:rPr>
              <a:t>不是具体地编写代码，而是设计出程序的“蓝图”，以后程序员将根据这个“蓝图”写出实际的程序代码</a:t>
            </a:r>
            <a:endParaRPr lang="en-US" altLang="zh-CN" sz="24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p"/>
            </a:pP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方法：</a:t>
            </a:r>
            <a:r>
              <a:rPr lang="zh-CN" altLang="en-US" sz="2400" dirty="0">
                <a:latin typeface="微软雅黑" panose="020B0503020204020204" pitchFamily="34" charset="-122"/>
                <a:ea typeface="微软雅黑" panose="020B0503020204020204" pitchFamily="34" charset="-122"/>
              </a:rPr>
              <a:t>结构程序设计技术是实现上述目标的关键技术之一，是详细设计的逻辑基础。</a:t>
            </a:r>
          </a:p>
        </p:txBody>
      </p:sp>
      <p:sp>
        <p:nvSpPr>
          <p:cNvPr id="27" name="矩形 26">
            <a:extLst>
              <a:ext uri="{FF2B5EF4-FFF2-40B4-BE49-F238E27FC236}">
                <a16:creationId xmlns:a16="http://schemas.microsoft.com/office/drawing/2014/main" id="{E8A1FA67-3C75-DCC6-CC50-017BCC0F056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28" name="直接连接符 27">
            <a:extLst>
              <a:ext uri="{FF2B5EF4-FFF2-40B4-BE49-F238E27FC236}">
                <a16:creationId xmlns:a16="http://schemas.microsoft.com/office/drawing/2014/main" id="{756A5EF3-5A39-0BFE-3BDA-122563E55F7D}"/>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E03B6143-089A-FCC2-21C9-131A016C22B3}"/>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0" name="直接连接符 29">
            <a:extLst>
              <a:ext uri="{FF2B5EF4-FFF2-40B4-BE49-F238E27FC236}">
                <a16:creationId xmlns:a16="http://schemas.microsoft.com/office/drawing/2014/main" id="{DE3C4C68-A565-4529-006A-0A2C861C134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AD389027-4969-2784-A20B-E8C893ABC65E}"/>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70BF895D-8C95-5552-F96C-9426AD489F6E}"/>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3" name="TextBox 9">
            <a:extLst>
              <a:ext uri="{FF2B5EF4-FFF2-40B4-BE49-F238E27FC236}">
                <a16:creationId xmlns:a16="http://schemas.microsoft.com/office/drawing/2014/main" id="{472F83A3-EE68-5869-ED60-28081E16447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05BC02AF-4A18-3874-170A-22F33CAA0F61}"/>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5" name="TextBox 11">
            <a:extLst>
              <a:ext uri="{FF2B5EF4-FFF2-40B4-BE49-F238E27FC236}">
                <a16:creationId xmlns:a16="http://schemas.microsoft.com/office/drawing/2014/main" id="{131E92B8-AFB8-E7AD-5AA3-429C3879594B}"/>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36" name="直接连接符 35">
            <a:extLst>
              <a:ext uri="{FF2B5EF4-FFF2-40B4-BE49-F238E27FC236}">
                <a16:creationId xmlns:a16="http://schemas.microsoft.com/office/drawing/2014/main" id="{6558EDAB-C026-0B61-C5A2-42786784E26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B830BB3-4943-B45B-6E13-58F329B542EB}"/>
              </a:ext>
            </a:extLst>
          </p:cNvPr>
          <p:cNvPicPr>
            <a:picLocks noChangeAspect="1"/>
          </p:cNvPicPr>
          <p:nvPr/>
        </p:nvPicPr>
        <p:blipFill>
          <a:blip r:embed="rId3"/>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87318FCD-513A-2159-6EF7-9D4D63D2C1AD}"/>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0C0F0003-BBA8-109F-E05E-8148C47B49B2}"/>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8934AE0A-F418-9BB7-752A-53405C7FB793}"/>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A3D9668A-108B-5EBC-6491-30B198932ACB}"/>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6938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程序流程图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3" name="文本框 12">
            <a:extLst>
              <a:ext uri="{FF2B5EF4-FFF2-40B4-BE49-F238E27FC236}">
                <a16:creationId xmlns:a16="http://schemas.microsoft.com/office/drawing/2014/main" id="{52C8080F-AA58-8BDB-F1CB-79B764B7AF78}"/>
              </a:ext>
            </a:extLst>
          </p:cNvPr>
          <p:cNvSpPr txBox="1"/>
          <p:nvPr/>
        </p:nvSpPr>
        <p:spPr>
          <a:xfrm>
            <a:off x="651146" y="2048604"/>
            <a:ext cx="10592907" cy="2571088"/>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程序流程图又称为程序框图，它是使用最广泛的</a:t>
            </a:r>
            <a:r>
              <a:rPr lang="zh-CN" altLang="en-US" sz="2200" dirty="0">
                <a:solidFill>
                  <a:srgbClr val="FF0000"/>
                </a:solidFill>
                <a:cs typeface="+mn-ea"/>
                <a:sym typeface="+mn-lt"/>
              </a:rPr>
              <a:t>描述过程设计</a:t>
            </a:r>
            <a:r>
              <a:rPr lang="zh-CN" altLang="en-US" sz="2200" dirty="0">
                <a:cs typeface="+mn-ea"/>
                <a:sym typeface="+mn-lt"/>
              </a:rPr>
              <a:t>的方法。程序流程图中使用的符号</a:t>
            </a:r>
            <a:r>
              <a:rPr lang="en-US" altLang="zh-CN" sz="2200" dirty="0">
                <a:cs typeface="+mn-ea"/>
                <a:sym typeface="+mn-lt"/>
              </a:rPr>
              <a:t>(a) </a:t>
            </a:r>
            <a:r>
              <a:rPr lang="zh-CN" altLang="en-US" sz="2200" dirty="0">
                <a:cs typeface="+mn-ea"/>
                <a:sym typeface="+mn-lt"/>
              </a:rPr>
              <a:t>选择</a:t>
            </a:r>
            <a:r>
              <a:rPr lang="en-US" altLang="zh-CN" sz="2200" dirty="0">
                <a:cs typeface="+mn-ea"/>
                <a:sym typeface="+mn-lt"/>
              </a:rPr>
              <a:t>(</a:t>
            </a:r>
            <a:r>
              <a:rPr lang="zh-CN" altLang="en-US" sz="2200" dirty="0">
                <a:cs typeface="+mn-ea"/>
                <a:sym typeface="+mn-lt"/>
              </a:rPr>
              <a:t>分支</a:t>
            </a:r>
            <a:r>
              <a:rPr lang="en-US" altLang="zh-CN" sz="2200" dirty="0">
                <a:cs typeface="+mn-ea"/>
                <a:sym typeface="+mn-lt"/>
              </a:rPr>
              <a:t>)</a:t>
            </a:r>
            <a:r>
              <a:rPr lang="zh-CN" altLang="en-US" sz="2200" dirty="0">
                <a:cs typeface="+mn-ea"/>
                <a:sym typeface="+mn-lt"/>
              </a:rPr>
              <a:t>； </a:t>
            </a:r>
            <a:r>
              <a:rPr lang="en-US" altLang="zh-CN" sz="2200" dirty="0">
                <a:cs typeface="+mn-ea"/>
                <a:sym typeface="+mn-lt"/>
              </a:rPr>
              <a:t>(b) </a:t>
            </a:r>
            <a:r>
              <a:rPr lang="zh-CN" altLang="en-US" sz="2200" dirty="0">
                <a:cs typeface="+mn-ea"/>
                <a:sym typeface="+mn-lt"/>
              </a:rPr>
              <a:t>注释； </a:t>
            </a:r>
            <a:r>
              <a:rPr lang="en-US" altLang="zh-CN" sz="2200" dirty="0">
                <a:cs typeface="+mn-ea"/>
                <a:sym typeface="+mn-lt"/>
              </a:rPr>
              <a:t>(c) </a:t>
            </a:r>
            <a:r>
              <a:rPr lang="zh-CN" altLang="en-US" sz="2200" dirty="0">
                <a:cs typeface="+mn-ea"/>
                <a:sym typeface="+mn-lt"/>
              </a:rPr>
              <a:t>预先定义的处理； </a:t>
            </a:r>
            <a:r>
              <a:rPr lang="en-US" altLang="zh-CN" sz="2200" dirty="0">
                <a:cs typeface="+mn-ea"/>
                <a:sym typeface="+mn-lt"/>
              </a:rPr>
              <a:t>(d) </a:t>
            </a:r>
            <a:r>
              <a:rPr lang="zh-CN" altLang="en-US" sz="2200" dirty="0">
                <a:cs typeface="+mn-ea"/>
                <a:sym typeface="+mn-lt"/>
              </a:rPr>
              <a:t>多分支； </a:t>
            </a:r>
            <a:r>
              <a:rPr lang="en-US" altLang="zh-CN" sz="2200" dirty="0">
                <a:cs typeface="+mn-ea"/>
                <a:sym typeface="+mn-lt"/>
              </a:rPr>
              <a:t>(e) </a:t>
            </a:r>
            <a:r>
              <a:rPr lang="zh-CN" altLang="en-US" sz="2200" dirty="0">
                <a:cs typeface="+mn-ea"/>
                <a:sym typeface="+mn-lt"/>
              </a:rPr>
              <a:t>开始或停止； </a:t>
            </a:r>
            <a:r>
              <a:rPr lang="en-US" altLang="zh-CN" sz="2200" dirty="0">
                <a:cs typeface="+mn-ea"/>
                <a:sym typeface="+mn-lt"/>
              </a:rPr>
              <a:t>(f) </a:t>
            </a:r>
            <a:r>
              <a:rPr lang="zh-CN" altLang="en-US" sz="2200" dirty="0">
                <a:cs typeface="+mn-ea"/>
                <a:sym typeface="+mn-lt"/>
              </a:rPr>
              <a:t>准备； </a:t>
            </a:r>
            <a:r>
              <a:rPr lang="en-US" altLang="zh-CN" sz="2200" dirty="0">
                <a:cs typeface="+mn-ea"/>
                <a:sym typeface="+mn-lt"/>
              </a:rPr>
              <a:t>(g) </a:t>
            </a:r>
            <a:r>
              <a:rPr lang="zh-CN" altLang="en-US" sz="2200" dirty="0">
                <a:cs typeface="+mn-ea"/>
                <a:sym typeface="+mn-lt"/>
              </a:rPr>
              <a:t>循环上界限； </a:t>
            </a:r>
            <a:r>
              <a:rPr lang="en-US" altLang="zh-CN" sz="2200" dirty="0">
                <a:cs typeface="+mn-ea"/>
                <a:sym typeface="+mn-lt"/>
              </a:rPr>
              <a:t>(h) </a:t>
            </a:r>
            <a:r>
              <a:rPr lang="zh-CN" altLang="en-US" sz="2200" dirty="0">
                <a:cs typeface="+mn-ea"/>
                <a:sym typeface="+mn-lt"/>
              </a:rPr>
              <a:t>循环下界限； </a:t>
            </a:r>
            <a:r>
              <a:rPr lang="en-US" altLang="zh-CN" sz="2200" dirty="0">
                <a:cs typeface="+mn-ea"/>
                <a:sym typeface="+mn-lt"/>
              </a:rPr>
              <a:t>(</a:t>
            </a:r>
            <a:r>
              <a:rPr lang="en-US" altLang="zh-CN" sz="2200" dirty="0" err="1">
                <a:cs typeface="+mn-ea"/>
                <a:sym typeface="+mn-lt"/>
              </a:rPr>
              <a:t>i</a:t>
            </a:r>
            <a:r>
              <a:rPr lang="en-US" altLang="zh-CN" sz="2200" dirty="0">
                <a:cs typeface="+mn-ea"/>
                <a:sym typeface="+mn-lt"/>
              </a:rPr>
              <a:t>) </a:t>
            </a:r>
            <a:r>
              <a:rPr lang="zh-CN" altLang="en-US" sz="2200" dirty="0">
                <a:cs typeface="+mn-ea"/>
                <a:sym typeface="+mn-lt"/>
              </a:rPr>
              <a:t>虚线； </a:t>
            </a:r>
            <a:r>
              <a:rPr lang="en-US" altLang="zh-CN" sz="2200" dirty="0">
                <a:cs typeface="+mn-ea"/>
                <a:sym typeface="+mn-lt"/>
              </a:rPr>
              <a:t>(j) </a:t>
            </a:r>
            <a:r>
              <a:rPr lang="zh-CN" altLang="en-US" sz="2200" dirty="0">
                <a:cs typeface="+mn-ea"/>
                <a:sym typeface="+mn-lt"/>
              </a:rPr>
              <a:t>省略符； </a:t>
            </a:r>
            <a:r>
              <a:rPr lang="en-US" altLang="zh-CN" sz="2200" dirty="0">
                <a:cs typeface="+mn-ea"/>
                <a:sym typeface="+mn-lt"/>
              </a:rPr>
              <a:t>(k) </a:t>
            </a:r>
            <a:r>
              <a:rPr lang="zh-CN" altLang="en-US" sz="2200" dirty="0">
                <a:cs typeface="+mn-ea"/>
                <a:sym typeface="+mn-lt"/>
              </a:rPr>
              <a:t>并行方式； </a:t>
            </a:r>
            <a:r>
              <a:rPr lang="en-US" altLang="zh-CN" sz="2200" dirty="0">
                <a:cs typeface="+mn-ea"/>
                <a:sym typeface="+mn-lt"/>
              </a:rPr>
              <a:t>(l) </a:t>
            </a:r>
            <a:r>
              <a:rPr lang="zh-CN" altLang="en-US" sz="2200" dirty="0">
                <a:cs typeface="+mn-ea"/>
                <a:sym typeface="+mn-lt"/>
              </a:rPr>
              <a:t>处理； </a:t>
            </a:r>
            <a:r>
              <a:rPr lang="en-US" altLang="zh-CN" sz="2200" dirty="0">
                <a:cs typeface="+mn-ea"/>
                <a:sym typeface="+mn-lt"/>
              </a:rPr>
              <a:t>(m) </a:t>
            </a:r>
            <a:r>
              <a:rPr lang="zh-CN" altLang="en-US" sz="2200" dirty="0">
                <a:cs typeface="+mn-ea"/>
                <a:sym typeface="+mn-lt"/>
              </a:rPr>
              <a:t>输入输出；  </a:t>
            </a:r>
            <a:r>
              <a:rPr lang="en-US" altLang="zh-CN" sz="2200" dirty="0">
                <a:cs typeface="+mn-ea"/>
                <a:sym typeface="+mn-lt"/>
              </a:rPr>
              <a:t>(n) </a:t>
            </a:r>
            <a:r>
              <a:rPr lang="zh-CN" altLang="en-US" sz="2200" dirty="0">
                <a:cs typeface="+mn-ea"/>
                <a:sym typeface="+mn-lt"/>
              </a:rPr>
              <a:t>连接； </a:t>
            </a:r>
            <a:r>
              <a:rPr lang="en-US" altLang="zh-CN" sz="2200" dirty="0">
                <a:cs typeface="+mn-ea"/>
                <a:sym typeface="+mn-lt"/>
              </a:rPr>
              <a:t>(o) </a:t>
            </a:r>
            <a:r>
              <a:rPr lang="zh-CN" altLang="en-US" sz="2200" dirty="0">
                <a:cs typeface="+mn-ea"/>
                <a:sym typeface="+mn-lt"/>
              </a:rPr>
              <a:t>换页连接； </a:t>
            </a:r>
            <a:r>
              <a:rPr lang="en-US" altLang="zh-CN" sz="2200" dirty="0">
                <a:cs typeface="+mn-ea"/>
                <a:sym typeface="+mn-lt"/>
              </a:rPr>
              <a:t>(p) </a:t>
            </a:r>
            <a:r>
              <a:rPr lang="zh-CN" altLang="en-US" sz="2200" dirty="0">
                <a:cs typeface="+mn-ea"/>
                <a:sym typeface="+mn-lt"/>
              </a:rPr>
              <a:t>控制流</a:t>
            </a:r>
            <a:endParaRPr lang="en-US" altLang="zh-CN" sz="2200" dirty="0">
              <a:cs typeface="+mn-ea"/>
              <a:sym typeface="+mn-lt"/>
            </a:endParaRPr>
          </a:p>
        </p:txBody>
      </p:sp>
      <p:pic>
        <p:nvPicPr>
          <p:cNvPr id="14" name="图片 1">
            <a:extLst>
              <a:ext uri="{FF2B5EF4-FFF2-40B4-BE49-F238E27FC236}">
                <a16:creationId xmlns:a16="http://schemas.microsoft.com/office/drawing/2014/main" id="{5CE1C4B3-91E5-1087-9793-85EEB858C0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7273" y="4211886"/>
            <a:ext cx="6352732" cy="264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B1B51919-53F0-B973-A359-3DAC3C2ADAF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0BE3246B-7D42-FB71-E1A9-1D7101D560C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7D77DF0C-E465-6D31-59E5-F550338F35C4}"/>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5" name="直接连接符 14">
            <a:extLst>
              <a:ext uri="{FF2B5EF4-FFF2-40B4-BE49-F238E27FC236}">
                <a16:creationId xmlns:a16="http://schemas.microsoft.com/office/drawing/2014/main" id="{C48D8B5F-FBA5-D78D-DF33-EEE5B9FFB04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6">
            <a:extLst>
              <a:ext uri="{FF2B5EF4-FFF2-40B4-BE49-F238E27FC236}">
                <a16:creationId xmlns:a16="http://schemas.microsoft.com/office/drawing/2014/main" id="{92B14D33-6F98-C92A-83CC-0A64A5877ED8}"/>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17" name="TextBox 7">
            <a:extLst>
              <a:ext uri="{FF2B5EF4-FFF2-40B4-BE49-F238E27FC236}">
                <a16:creationId xmlns:a16="http://schemas.microsoft.com/office/drawing/2014/main" id="{ADEA21BB-8009-DAA2-5123-E54A64BCBF6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18" name="TextBox 9">
            <a:extLst>
              <a:ext uri="{FF2B5EF4-FFF2-40B4-BE49-F238E27FC236}">
                <a16:creationId xmlns:a16="http://schemas.microsoft.com/office/drawing/2014/main" id="{0E5E5EA5-35E6-E2B6-C2F7-72E35C3A268B}"/>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19" name="TextBox 10">
            <a:extLst>
              <a:ext uri="{FF2B5EF4-FFF2-40B4-BE49-F238E27FC236}">
                <a16:creationId xmlns:a16="http://schemas.microsoft.com/office/drawing/2014/main" id="{C80F9179-9B31-646B-9E67-9B6860FE53CC}"/>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20" name="TextBox 11">
            <a:extLst>
              <a:ext uri="{FF2B5EF4-FFF2-40B4-BE49-F238E27FC236}">
                <a16:creationId xmlns:a16="http://schemas.microsoft.com/office/drawing/2014/main" id="{339196D0-1D18-E48C-FFC8-58142426EF91}"/>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21" name="直接连接符 20">
            <a:extLst>
              <a:ext uri="{FF2B5EF4-FFF2-40B4-BE49-F238E27FC236}">
                <a16:creationId xmlns:a16="http://schemas.microsoft.com/office/drawing/2014/main" id="{D9425A09-0842-D52F-528F-B44C9F3F01C0}"/>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1975FC2B-0F87-909C-B2F9-0AEAA055BC6B}"/>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35E774DC-3EE5-F966-72F0-19D15A4D6B3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2D332BBD-806D-5365-4E34-37E39C54055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029A5CA2-DB01-459E-527E-A63C6EA2824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00D4C2BD-170A-CB3B-081D-A54FC8BEA6A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60FE978-A5FB-E7CB-DE66-E1038D4202CA}"/>
              </a:ext>
            </a:extLst>
          </p:cNvPr>
          <p:cNvSpPr txBox="1"/>
          <p:nvPr/>
        </p:nvSpPr>
        <p:spPr>
          <a:xfrm>
            <a:off x="432035" y="1441147"/>
            <a:ext cx="12192000" cy="1085682"/>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程序流程图也称为程序框图，程序流程图使用五种基本控制结构如下</a:t>
            </a:r>
            <a:endParaRPr lang="en-US" altLang="zh-CN" sz="2200" dirty="0">
              <a:cs typeface="+mn-ea"/>
              <a:sym typeface="+mn-lt"/>
            </a:endParaRPr>
          </a:p>
          <a:p>
            <a:pPr marL="514350" lvl="1" indent="-285750">
              <a:lnSpc>
                <a:spcPct val="150000"/>
              </a:lnSpc>
              <a:buClr>
                <a:srgbClr val="0054A3"/>
              </a:buClr>
              <a:buFont typeface="Wingdings" panose="05000000000000000000" charset="0"/>
              <a:buChar char="p"/>
              <a:defRPr/>
            </a:pPr>
            <a:endParaRPr lang="en-US" altLang="zh-CN" sz="2400" dirty="0">
              <a:cs typeface="+mn-ea"/>
              <a:sym typeface="+mn-lt"/>
            </a:endParaRPr>
          </a:p>
        </p:txBody>
      </p:sp>
      <p:pic>
        <p:nvPicPr>
          <p:cNvPr id="9" name="Picture 4">
            <a:extLst>
              <a:ext uri="{FF2B5EF4-FFF2-40B4-BE49-F238E27FC236}">
                <a16:creationId xmlns:a16="http://schemas.microsoft.com/office/drawing/2014/main" id="{B2A9EBB1-FD66-5FA6-D7F6-FFBFA9EE5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868" y="2097220"/>
            <a:ext cx="7661437" cy="4548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94E8A3AE-46E9-8339-ECEC-8C8ECA8D667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3" name="直接连接符 2">
            <a:extLst>
              <a:ext uri="{FF2B5EF4-FFF2-40B4-BE49-F238E27FC236}">
                <a16:creationId xmlns:a16="http://schemas.microsoft.com/office/drawing/2014/main" id="{ECFA5E5A-9A8D-51D6-1270-72D2AA12889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92BEB5F1-8D96-A105-C870-3C98B5799EA5}"/>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6" name="直接连接符 5">
            <a:extLst>
              <a:ext uri="{FF2B5EF4-FFF2-40B4-BE49-F238E27FC236}">
                <a16:creationId xmlns:a16="http://schemas.microsoft.com/office/drawing/2014/main" id="{33FF79F5-FD0E-A06D-C0CB-CF0AF5FAC22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6">
            <a:extLst>
              <a:ext uri="{FF2B5EF4-FFF2-40B4-BE49-F238E27FC236}">
                <a16:creationId xmlns:a16="http://schemas.microsoft.com/office/drawing/2014/main" id="{82A54162-8ABB-6F5C-3548-1A27DF67F947}"/>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13" name="TextBox 7">
            <a:extLst>
              <a:ext uri="{FF2B5EF4-FFF2-40B4-BE49-F238E27FC236}">
                <a16:creationId xmlns:a16="http://schemas.microsoft.com/office/drawing/2014/main" id="{590B0F7A-5856-A4B9-AEB2-41BC16D551B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14" name="TextBox 9">
            <a:extLst>
              <a:ext uri="{FF2B5EF4-FFF2-40B4-BE49-F238E27FC236}">
                <a16:creationId xmlns:a16="http://schemas.microsoft.com/office/drawing/2014/main" id="{B06722CE-BF85-E288-2DA8-3615BF4C180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15" name="TextBox 10">
            <a:extLst>
              <a:ext uri="{FF2B5EF4-FFF2-40B4-BE49-F238E27FC236}">
                <a16:creationId xmlns:a16="http://schemas.microsoft.com/office/drawing/2014/main" id="{F9E5EB82-8DD9-28DD-7EB5-016BA10D0581}"/>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16" name="TextBox 11">
            <a:extLst>
              <a:ext uri="{FF2B5EF4-FFF2-40B4-BE49-F238E27FC236}">
                <a16:creationId xmlns:a16="http://schemas.microsoft.com/office/drawing/2014/main" id="{704D88B2-CA2A-6D53-4C71-F7D006031F3C}"/>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17" name="直接连接符 16">
            <a:extLst>
              <a:ext uri="{FF2B5EF4-FFF2-40B4-BE49-F238E27FC236}">
                <a16:creationId xmlns:a16="http://schemas.microsoft.com/office/drawing/2014/main" id="{0FD49718-7EC1-C6C9-818C-BEB9A18CC18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548A6BEC-359A-38EE-6394-643EC8383779}"/>
              </a:ext>
            </a:extLst>
          </p:cNvPr>
          <p:cNvPicPr>
            <a:picLocks noChangeAspect="1"/>
          </p:cNvPicPr>
          <p:nvPr/>
        </p:nvPicPr>
        <p:blipFill>
          <a:blip r:embed="rId4"/>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E1DC6F34-248A-7F0A-60DB-6D7A4181FC4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C1D98853-BF9B-EAE1-FD77-E58D85C64462}"/>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327F5A37-5843-A60C-A3D3-106791CB4BA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864A63B1-5E61-2A0F-6E39-DA20FB30CEA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27084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程序流程图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9" name="文本框 8">
            <a:extLst>
              <a:ext uri="{FF2B5EF4-FFF2-40B4-BE49-F238E27FC236}">
                <a16:creationId xmlns:a16="http://schemas.microsoft.com/office/drawing/2014/main" id="{031F1318-60B8-6429-5F4C-4E09FAB8DB7A}"/>
              </a:ext>
            </a:extLst>
          </p:cNvPr>
          <p:cNvSpPr txBox="1"/>
          <p:nvPr/>
        </p:nvSpPr>
        <p:spPr>
          <a:xfrm>
            <a:off x="606719" y="1987302"/>
            <a:ext cx="3018681" cy="539763"/>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循环的标准符号</a:t>
            </a:r>
            <a:endParaRPr lang="en-US" altLang="zh-CN" sz="2200" dirty="0">
              <a:cs typeface="+mn-ea"/>
              <a:sym typeface="+mn-lt"/>
            </a:endParaRPr>
          </a:p>
        </p:txBody>
      </p:sp>
      <p:pic>
        <p:nvPicPr>
          <p:cNvPr id="10" name="Picture 5">
            <a:extLst>
              <a:ext uri="{FF2B5EF4-FFF2-40B4-BE49-F238E27FC236}">
                <a16:creationId xmlns:a16="http://schemas.microsoft.com/office/drawing/2014/main" id="{97F59CE3-4663-8F1F-A819-448B12A3D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609" y="1099575"/>
            <a:ext cx="5271498" cy="5588472"/>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56C763D4-BBE9-17D2-1320-7E770E7FCEB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A436797C-5DE6-3279-947D-4EB2AF50465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6CC5CA7-1D5E-4D0B-46F8-70DFCA507F6C}"/>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4AE7C635-31C6-7FEE-2D49-7028311DCEB1}"/>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072833BA-A4E6-F6E2-98AD-3D060AE31BA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D80D50CF-BA69-AC84-0BBE-C093E4C9258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109B85C5-413A-2791-D074-0C0E2F1C48D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BF345C12-635F-BFF9-E599-21CC9F7807AD}"/>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A6492AE0-38E5-6740-5F01-EFBAB41F9D0A}"/>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600974E3-92B8-1D7C-D64C-D97E1C52EA10}"/>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E8AC87A9-CEF0-C3C7-2EB0-A0CC42779432}"/>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B02AA231-0631-B555-8BBF-A806563A83A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DD5495E7-5282-76B5-27D5-6C3EA89CFFF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EBFE0878-54A2-9DD3-AA27-5284F6B0626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3D0DA47A-F6C7-6E1B-7C62-3D9B71D8B4CA}"/>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514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程序流程图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A1B07241-D9B0-E7DE-C123-CA0CACD8F330}"/>
              </a:ext>
            </a:extLst>
          </p:cNvPr>
          <p:cNvSpPr txBox="1"/>
          <p:nvPr/>
        </p:nvSpPr>
        <p:spPr>
          <a:xfrm>
            <a:off x="635493" y="1948111"/>
            <a:ext cx="2441178" cy="539763"/>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注解的使用</a:t>
            </a:r>
            <a:endParaRPr lang="en-US" altLang="zh-CN" sz="2200" dirty="0">
              <a:cs typeface="+mn-ea"/>
              <a:sym typeface="+mn-lt"/>
            </a:endParaRPr>
          </a:p>
        </p:txBody>
      </p:sp>
      <p:pic>
        <p:nvPicPr>
          <p:cNvPr id="9" name="Picture 6">
            <a:extLst>
              <a:ext uri="{FF2B5EF4-FFF2-40B4-BE49-F238E27FC236}">
                <a16:creationId xmlns:a16="http://schemas.microsoft.com/office/drawing/2014/main" id="{08646F57-49C0-D4FB-5E3F-5B9F3DEBF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3720" y="998892"/>
            <a:ext cx="5212080" cy="5629046"/>
          </a:xfrm>
          <a:prstGeom prst="rect">
            <a:avLst/>
          </a:prstGeom>
          <a:noFill/>
          <a:ln w="1587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C4C56045-85D3-8CD0-0FF4-0D08EECC9F8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AA75BC78-975C-E1C6-2FD6-769C1041F3C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BD33C0E-0B84-0C4B-E2ED-98A0EB373EA0}"/>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A2D0ADDE-CB23-860A-316E-D83C793B088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42E20F96-D388-CA7F-52E0-253C9AF83B0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86B82FFD-7816-B8C9-9A91-7499086E7CB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AF44D041-1AD4-8A0B-EF38-5D4C27D2F5E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791F8ED0-80E8-11FC-4A1C-57D6F0302E5B}"/>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903341EA-DBA9-140A-5400-38CA90E3622F}"/>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A9F52CED-538B-5C63-10EB-CDFB9D9FE35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12AB365E-BC59-58FB-1EDE-0A752476A0F3}"/>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1C1113D6-7212-0E18-5474-F331FC0B00C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6EC8DA7C-5B1C-D0FC-8EEB-9196C5D62E4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5CDC59A1-779D-607C-4FD3-E200114DC660}"/>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CFA77911-4C1F-910F-0003-CE1BCF2A4EC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3782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程序流程图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F5A52343-3681-67DE-7CC4-26E7CBB12D48}"/>
              </a:ext>
            </a:extLst>
          </p:cNvPr>
          <p:cNvSpPr txBox="1"/>
          <p:nvPr/>
        </p:nvSpPr>
        <p:spPr>
          <a:xfrm>
            <a:off x="636043" y="2009224"/>
            <a:ext cx="4448881" cy="539763"/>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多出口判断</a:t>
            </a:r>
            <a:endParaRPr lang="en-US" altLang="zh-CN" sz="2200" dirty="0">
              <a:cs typeface="+mn-ea"/>
              <a:sym typeface="+mn-lt"/>
            </a:endParaRPr>
          </a:p>
        </p:txBody>
      </p:sp>
      <p:pic>
        <p:nvPicPr>
          <p:cNvPr id="9" name="Picture 5">
            <a:extLst>
              <a:ext uri="{FF2B5EF4-FFF2-40B4-BE49-F238E27FC236}">
                <a16:creationId xmlns:a16="http://schemas.microsoft.com/office/drawing/2014/main" id="{F000CBE5-11B6-88F7-6032-C395D92563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0" t="729" r="1290" b="1371"/>
          <a:stretch/>
        </p:blipFill>
        <p:spPr bwMode="auto">
          <a:xfrm>
            <a:off x="1893194" y="2583805"/>
            <a:ext cx="8397026" cy="41776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6639DF59-6C10-0D72-AADE-2D6E7BE9407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91725947-AA6F-C4AF-455A-89832AB49CC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D3F6223-0399-CF8A-BD04-47BC21268CD9}"/>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5D57771-77C5-F973-2720-8F0FA1AF026F}"/>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77368757-8973-CAB4-2607-5435852C2917}"/>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8771F901-FD46-FD4F-FC97-52D93F29C0E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10D915E8-8D20-FB13-3B00-313E4ED9F25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F563F6D6-0A76-4A1A-0D1E-AA9E4D765CFC}"/>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9F5E2D5B-959E-1945-5BB7-28AB35A202DB}"/>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77C4AD4B-541C-32D4-BE34-A364820AAEE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29F3EBCA-7C39-7303-EA4D-08FC235F462D}"/>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A0E94136-C67F-C3B2-6E36-4182149B28F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7BEFE79D-AFDC-59BB-2489-BC7B9C21CBDE}"/>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4EB52496-BD44-7DAF-65EA-CE3AF55AB51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37840859-9A34-AE0C-309B-2EEAE78BFF6A}"/>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205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程序流程图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组合 4">
            <a:extLst>
              <a:ext uri="{FF2B5EF4-FFF2-40B4-BE49-F238E27FC236}">
                <a16:creationId xmlns:a16="http://schemas.microsoft.com/office/drawing/2014/main" id="{28F17507-B486-653D-936D-2168D18A2E6A}"/>
              </a:ext>
            </a:extLst>
          </p:cNvPr>
          <p:cNvGrpSpPr/>
          <p:nvPr/>
        </p:nvGrpSpPr>
        <p:grpSpPr>
          <a:xfrm>
            <a:off x="4255004" y="1010991"/>
            <a:ext cx="7382127" cy="5807249"/>
            <a:chOff x="2981073" y="834536"/>
            <a:chExt cx="8458200" cy="6858000"/>
          </a:xfrm>
        </p:grpSpPr>
        <p:pic>
          <p:nvPicPr>
            <p:cNvPr id="9" name="Picture 5">
              <a:extLst>
                <a:ext uri="{FF2B5EF4-FFF2-40B4-BE49-F238E27FC236}">
                  <a16:creationId xmlns:a16="http://schemas.microsoft.com/office/drawing/2014/main" id="{9F24C143-FA26-4CDD-CB39-88D0A0121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7273" y="834536"/>
              <a:ext cx="8382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a:extLst>
                <a:ext uri="{FF2B5EF4-FFF2-40B4-BE49-F238E27FC236}">
                  <a16:creationId xmlns:a16="http://schemas.microsoft.com/office/drawing/2014/main" id="{4E5DCF54-C457-3B9F-7AA1-3AFFCC8759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1073" y="4034936"/>
              <a:ext cx="8458200" cy="3657600"/>
            </a:xfrm>
            <a:prstGeom prst="rect">
              <a:avLst/>
            </a:prstGeom>
            <a:solidFill>
              <a:srgbClr val="FFFF99"/>
            </a:solidFill>
            <a:ln w="9525">
              <a:solidFill>
                <a:srgbClr val="FFFF00"/>
              </a:solidFill>
              <a:miter lim="800000"/>
              <a:headEnd/>
              <a:tailEnd/>
            </a:ln>
          </p:spPr>
        </p:pic>
      </p:grpSp>
      <p:sp>
        <p:nvSpPr>
          <p:cNvPr id="13" name="文本框 12">
            <a:extLst>
              <a:ext uri="{FF2B5EF4-FFF2-40B4-BE49-F238E27FC236}">
                <a16:creationId xmlns:a16="http://schemas.microsoft.com/office/drawing/2014/main" id="{AF9E7DBA-F271-2050-7EBE-705A01EBEECB}"/>
              </a:ext>
            </a:extLst>
          </p:cNvPr>
          <p:cNvSpPr txBox="1"/>
          <p:nvPr/>
        </p:nvSpPr>
        <p:spPr>
          <a:xfrm>
            <a:off x="663704" y="2046455"/>
            <a:ext cx="1664608" cy="539763"/>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示例</a:t>
            </a:r>
            <a:endParaRPr lang="en-US" altLang="zh-CN" sz="2400" dirty="0">
              <a:cs typeface="+mn-ea"/>
              <a:sym typeface="+mn-lt"/>
            </a:endParaRPr>
          </a:p>
        </p:txBody>
      </p:sp>
      <p:sp>
        <p:nvSpPr>
          <p:cNvPr id="7" name="矩形 6">
            <a:extLst>
              <a:ext uri="{FF2B5EF4-FFF2-40B4-BE49-F238E27FC236}">
                <a16:creationId xmlns:a16="http://schemas.microsoft.com/office/drawing/2014/main" id="{278575E1-32E3-E9C7-DA7F-F08695A7201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01FDBE29-DFD6-27A8-86BD-7ADE04841C51}"/>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875395D-119B-DB7E-F0B4-C2E43E6FF2D2}"/>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3E7C5AD-407F-F956-4437-9CBC27E0FADB}"/>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04CB5549-79C5-EBAC-0A3F-E2DF13B82939}"/>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2DB2DCAB-F220-A0BA-89FD-C9370B902EB1}"/>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8BE1F1BC-F76C-537C-679D-6727F24B0F2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4C44AB11-C4C6-D290-C8B5-DDE3592300F1}"/>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ABB14971-2BEC-56B0-EC7C-6CB95D85A364}"/>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C621DFDB-237E-9CDE-8AA1-A6495DD13947}"/>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4" name="图片 43">
            <a:extLst>
              <a:ext uri="{FF2B5EF4-FFF2-40B4-BE49-F238E27FC236}">
                <a16:creationId xmlns:a16="http://schemas.microsoft.com/office/drawing/2014/main" id="{11ADE102-7023-783C-8EFE-5197968651A1}"/>
              </a:ext>
            </a:extLst>
          </p:cNvPr>
          <p:cNvPicPr>
            <a:picLocks noChangeAspect="1"/>
          </p:cNvPicPr>
          <p:nvPr/>
        </p:nvPicPr>
        <p:blipFill>
          <a:blip r:embed="rId5"/>
          <a:stretch>
            <a:fillRect/>
          </a:stretch>
        </p:blipFill>
        <p:spPr>
          <a:xfrm>
            <a:off x="135890" y="26670"/>
            <a:ext cx="791210" cy="715645"/>
          </a:xfrm>
          <a:prstGeom prst="rect">
            <a:avLst/>
          </a:prstGeom>
        </p:spPr>
      </p:pic>
      <p:sp>
        <p:nvSpPr>
          <p:cNvPr id="45" name="TextBox 7">
            <a:extLst>
              <a:ext uri="{FF2B5EF4-FFF2-40B4-BE49-F238E27FC236}">
                <a16:creationId xmlns:a16="http://schemas.microsoft.com/office/drawing/2014/main" id="{AFF7424E-BF52-1F5F-C2F9-A83BCDC55F6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6" name="直接连接符 45">
            <a:extLst>
              <a:ext uri="{FF2B5EF4-FFF2-40B4-BE49-F238E27FC236}">
                <a16:creationId xmlns:a16="http://schemas.microsoft.com/office/drawing/2014/main" id="{1E1652A3-9AFB-507A-F053-0E9D53554BB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9">
            <a:extLst>
              <a:ext uri="{FF2B5EF4-FFF2-40B4-BE49-F238E27FC236}">
                <a16:creationId xmlns:a16="http://schemas.microsoft.com/office/drawing/2014/main" id="{E27E05D9-0F18-F039-3488-35D553F3C88F}"/>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8" name="直接连接符 47">
            <a:extLst>
              <a:ext uri="{FF2B5EF4-FFF2-40B4-BE49-F238E27FC236}">
                <a16:creationId xmlns:a16="http://schemas.microsoft.com/office/drawing/2014/main" id="{AF2417DC-B868-7D18-CDEA-BB82982D429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055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841316" y="1673186"/>
            <a:ext cx="5102844" cy="461665"/>
            <a:chOff x="797704" y="1588468"/>
            <a:chExt cx="6563634" cy="461665"/>
          </a:xfrm>
        </p:grpSpPr>
        <p:sp>
          <p:nvSpPr>
            <p:cNvPr id="17" name="矩形 16"/>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数据模型</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2" name="图示 1">
            <a:extLst>
              <a:ext uri="{FF2B5EF4-FFF2-40B4-BE49-F238E27FC236}">
                <a16:creationId xmlns:a16="http://schemas.microsoft.com/office/drawing/2014/main" id="{D7BFD34D-B565-F9D3-5F66-AD5A7DE563D4}"/>
              </a:ext>
            </a:extLst>
          </p:cNvPr>
          <p:cNvGraphicFramePr/>
          <p:nvPr>
            <p:extLst>
              <p:ext uri="{D42A27DB-BD31-4B8C-83A1-F6EECF244321}">
                <p14:modId xmlns:p14="http://schemas.microsoft.com/office/powerpoint/2010/main" val="862445329"/>
              </p:ext>
            </p:extLst>
          </p:nvPr>
        </p:nvGraphicFramePr>
        <p:xfrm>
          <a:off x="-1222438" y="2302491"/>
          <a:ext cx="7558468" cy="42515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对话气泡: 圆角矩形 2">
            <a:extLst>
              <a:ext uri="{FF2B5EF4-FFF2-40B4-BE49-F238E27FC236}">
                <a16:creationId xmlns:a16="http://schemas.microsoft.com/office/drawing/2014/main" id="{74033853-C6A0-4371-C89C-002354E9EE3C}"/>
              </a:ext>
            </a:extLst>
          </p:cNvPr>
          <p:cNvSpPr/>
          <p:nvPr/>
        </p:nvSpPr>
        <p:spPr>
          <a:xfrm>
            <a:off x="4557117" y="2405957"/>
            <a:ext cx="2617450" cy="1179045"/>
          </a:xfrm>
          <a:prstGeom prst="wedgeRoundRectCallout">
            <a:avLst>
              <a:gd name="adj1" fmla="val -65929"/>
              <a:gd name="adj2" fmla="val 4274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首要的</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数据对象</a:t>
            </a:r>
            <a:r>
              <a:rPr lang="zh-CN" altLang="en-US" dirty="0">
                <a:latin typeface="Arial" panose="020B0604020202020204" pitchFamily="34" charset="0"/>
                <a:ea typeface="微软雅黑" panose="020B0503020204020204" pitchFamily="34" charset="-122"/>
                <a:sym typeface="Arial" panose="020B0604020202020204" pitchFamily="34" charset="0"/>
              </a:rPr>
              <a:t>，一个特定的实体被称为实体实例</a:t>
            </a:r>
          </a:p>
        </p:txBody>
      </p:sp>
      <p:sp>
        <p:nvSpPr>
          <p:cNvPr id="4" name="对话气泡: 圆角矩形 3">
            <a:extLst>
              <a:ext uri="{FF2B5EF4-FFF2-40B4-BE49-F238E27FC236}">
                <a16:creationId xmlns:a16="http://schemas.microsoft.com/office/drawing/2014/main" id="{ACF37CC5-0BD6-3895-F08E-91EADC8673DD}"/>
              </a:ext>
            </a:extLst>
          </p:cNvPr>
          <p:cNvSpPr/>
          <p:nvPr/>
        </p:nvSpPr>
        <p:spPr>
          <a:xfrm>
            <a:off x="4534257" y="3950927"/>
            <a:ext cx="2617451" cy="792001"/>
          </a:xfrm>
          <a:prstGeom prst="wedgeRoundRectCallout">
            <a:avLst>
              <a:gd name="adj1" fmla="val -64998"/>
              <a:gd name="adj2" fmla="val 1568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0" i="0" dirty="0">
                <a:solidFill>
                  <a:srgbClr val="060607"/>
                </a:solidFill>
                <a:effectLst/>
                <a:latin typeface="Arial" panose="020B0604020202020204" pitchFamily="34" charset="0"/>
                <a:ea typeface="微软雅黑" panose="020B0503020204020204" pitchFamily="34" charset="-122"/>
                <a:sym typeface="Arial" panose="020B0604020202020204" pitchFamily="34" charset="0"/>
              </a:rPr>
              <a:t>描述实体的</a:t>
            </a:r>
            <a:r>
              <a:rPr lang="zh-CN" altLang="en-US" b="0" i="0" dirty="0">
                <a:solidFill>
                  <a:srgbClr val="FF0000"/>
                </a:solidFill>
                <a:effectLst/>
                <a:latin typeface="Arial" panose="020B0604020202020204" pitchFamily="34" charset="0"/>
                <a:ea typeface="微软雅黑" panose="020B0503020204020204" pitchFamily="34" charset="-122"/>
                <a:sym typeface="Arial" panose="020B0604020202020204" pitchFamily="34" charset="0"/>
              </a:rPr>
              <a:t>特性</a:t>
            </a:r>
            <a:endPar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对话气泡: 圆角矩形 13">
            <a:extLst>
              <a:ext uri="{FF2B5EF4-FFF2-40B4-BE49-F238E27FC236}">
                <a16:creationId xmlns:a16="http://schemas.microsoft.com/office/drawing/2014/main" id="{FF3E25EC-33F7-A301-505E-21FB69517373}"/>
              </a:ext>
            </a:extLst>
          </p:cNvPr>
          <p:cNvSpPr/>
          <p:nvPr/>
        </p:nvSpPr>
        <p:spPr>
          <a:xfrm>
            <a:off x="4557118" y="5177433"/>
            <a:ext cx="2617450" cy="792001"/>
          </a:xfrm>
          <a:prstGeom prst="wedgeRoundRectCallout">
            <a:avLst>
              <a:gd name="adj1" fmla="val -65964"/>
              <a:gd name="adj2" fmla="val -41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实体之间的</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关联</a:t>
            </a:r>
          </a:p>
        </p:txBody>
      </p:sp>
      <p:sp>
        <p:nvSpPr>
          <p:cNvPr id="28" name="TextBox 6">
            <a:extLst>
              <a:ext uri="{FF2B5EF4-FFF2-40B4-BE49-F238E27FC236}">
                <a16:creationId xmlns:a16="http://schemas.microsoft.com/office/drawing/2014/main" id="{28DA79B5-C993-489A-A982-5D52E73501F7}"/>
              </a:ext>
            </a:extLst>
          </p:cNvPr>
          <p:cNvSpPr txBox="1"/>
          <p:nvPr/>
        </p:nvSpPr>
        <p:spPr>
          <a:xfrm>
            <a:off x="425449" y="1105982"/>
            <a:ext cx="4011797"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结构化分析三大模型</a:t>
            </a:r>
          </a:p>
        </p:txBody>
      </p:sp>
      <p:graphicFrame>
        <p:nvGraphicFramePr>
          <p:cNvPr id="6" name="对象 5">
            <a:extLst>
              <a:ext uri="{FF2B5EF4-FFF2-40B4-BE49-F238E27FC236}">
                <a16:creationId xmlns:a16="http://schemas.microsoft.com/office/drawing/2014/main" id="{7D54A134-B625-F8B6-4D32-6F0B3BD0DF6A}"/>
              </a:ext>
            </a:extLst>
          </p:cNvPr>
          <p:cNvGraphicFramePr>
            <a:graphicFrameLocks noChangeAspect="1"/>
          </p:cNvGraphicFramePr>
          <p:nvPr>
            <p:extLst>
              <p:ext uri="{D42A27DB-BD31-4B8C-83A1-F6EECF244321}">
                <p14:modId xmlns:p14="http://schemas.microsoft.com/office/powerpoint/2010/main" val="7835002"/>
              </p:ext>
            </p:extLst>
          </p:nvPr>
        </p:nvGraphicFramePr>
        <p:xfrm>
          <a:off x="7261859" y="2523742"/>
          <a:ext cx="4859398" cy="2657858"/>
        </p:xfrm>
        <a:graphic>
          <a:graphicData uri="http://schemas.openxmlformats.org/presentationml/2006/ole">
            <mc:AlternateContent xmlns:mc="http://schemas.openxmlformats.org/markup-compatibility/2006">
              <mc:Choice xmlns:v="urn:schemas-microsoft-com:vml" Requires="v">
                <p:oleObj spid="_x0000_s1051" r:id="rId9" imgW="5162537" imgH="2847907" progId="Visio.Drawing.15">
                  <p:embed/>
                </p:oleObj>
              </mc:Choice>
              <mc:Fallback>
                <p:oleObj r:id="rId9" imgW="5162537" imgH="2847907" progId="Visio.Drawing.15">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61859" y="2523742"/>
                        <a:ext cx="4859398" cy="2657858"/>
                      </a:xfrm>
                      <a:prstGeom prst="rect">
                        <a:avLst/>
                      </a:prstGeom>
                      <a:noFill/>
                    </p:spPr>
                  </p:pic>
                </p:oleObj>
              </mc:Fallback>
            </mc:AlternateContent>
          </a:graphicData>
        </a:graphic>
      </p:graphicFrame>
      <p:sp>
        <p:nvSpPr>
          <p:cNvPr id="8" name="文本框 7">
            <a:extLst>
              <a:ext uri="{FF2B5EF4-FFF2-40B4-BE49-F238E27FC236}">
                <a16:creationId xmlns:a16="http://schemas.microsoft.com/office/drawing/2014/main" id="{C2027719-28D5-C80E-AEAB-836A2CCE7FAC}"/>
              </a:ext>
            </a:extLst>
          </p:cNvPr>
          <p:cNvSpPr txBox="1"/>
          <p:nvPr/>
        </p:nvSpPr>
        <p:spPr>
          <a:xfrm>
            <a:off x="8778240" y="5524500"/>
            <a:ext cx="1197764" cy="369332"/>
          </a:xfrm>
          <a:prstGeom prst="rect">
            <a:avLst/>
          </a:prstGeom>
          <a:noFill/>
        </p:spPr>
        <p:txBody>
          <a:bodyPr wrap="none" rtlCol="0">
            <a:spAutoFit/>
          </a:bodyPr>
          <a:lstStyle/>
          <a:p>
            <a:r>
              <a:rPr lang="en-US" altLang="zh-CN" dirty="0"/>
              <a:t>ER</a:t>
            </a:r>
            <a:r>
              <a:rPr lang="zh-CN" altLang="en-US" dirty="0"/>
              <a:t>图示例</a:t>
            </a:r>
          </a:p>
        </p:txBody>
      </p:sp>
      <p:sp>
        <p:nvSpPr>
          <p:cNvPr id="5" name="矩形 4">
            <a:extLst>
              <a:ext uri="{FF2B5EF4-FFF2-40B4-BE49-F238E27FC236}">
                <a16:creationId xmlns:a16="http://schemas.microsoft.com/office/drawing/2014/main" id="{0C653EC9-A166-E65F-5440-0A96BAE6BEF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1" name="直接连接符 10">
            <a:extLst>
              <a:ext uri="{FF2B5EF4-FFF2-40B4-BE49-F238E27FC236}">
                <a16:creationId xmlns:a16="http://schemas.microsoft.com/office/drawing/2014/main" id="{3D2603EA-6148-1D36-0455-DB672EFFEC09}"/>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763C1FC0-91B0-4EC3-CB96-38B15DE8898C}"/>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29" name="直接连接符 28">
            <a:extLst>
              <a:ext uri="{FF2B5EF4-FFF2-40B4-BE49-F238E27FC236}">
                <a16:creationId xmlns:a16="http://schemas.microsoft.com/office/drawing/2014/main" id="{43CDA729-F4D0-D483-38F6-82D375298B61}"/>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6">
            <a:extLst>
              <a:ext uri="{FF2B5EF4-FFF2-40B4-BE49-F238E27FC236}">
                <a16:creationId xmlns:a16="http://schemas.microsoft.com/office/drawing/2014/main" id="{C74E077F-9176-2F7D-15FC-74665FD1064D}"/>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1" name="TextBox 7">
            <a:extLst>
              <a:ext uri="{FF2B5EF4-FFF2-40B4-BE49-F238E27FC236}">
                <a16:creationId xmlns:a16="http://schemas.microsoft.com/office/drawing/2014/main" id="{7D1C36DA-B5A2-1C42-8159-96373662BF3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32" name="TextBox 9">
            <a:extLst>
              <a:ext uri="{FF2B5EF4-FFF2-40B4-BE49-F238E27FC236}">
                <a16:creationId xmlns:a16="http://schemas.microsoft.com/office/drawing/2014/main" id="{D69D9ACD-E7CC-7C69-F42C-DB36232E00A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3" name="TextBox 10">
            <a:extLst>
              <a:ext uri="{FF2B5EF4-FFF2-40B4-BE49-F238E27FC236}">
                <a16:creationId xmlns:a16="http://schemas.microsoft.com/office/drawing/2014/main" id="{6A386275-871E-490A-FE82-9E45A97C2B67}"/>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4" name="TextBox 11">
            <a:extLst>
              <a:ext uri="{FF2B5EF4-FFF2-40B4-BE49-F238E27FC236}">
                <a16:creationId xmlns:a16="http://schemas.microsoft.com/office/drawing/2014/main" id="{E1DFA88B-19B8-FF82-D7CC-64D1AD6E9F13}"/>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5" name="直接连接符 34">
            <a:extLst>
              <a:ext uri="{FF2B5EF4-FFF2-40B4-BE49-F238E27FC236}">
                <a16:creationId xmlns:a16="http://schemas.microsoft.com/office/drawing/2014/main" id="{B035AF1E-5B9E-AC71-CC6A-4DF74B0164C6}"/>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0B66D688-790B-AE36-9DE9-94CB61E01B46}"/>
              </a:ext>
            </a:extLst>
          </p:cNvPr>
          <p:cNvPicPr>
            <a:picLocks noChangeAspect="1"/>
          </p:cNvPicPr>
          <p:nvPr/>
        </p:nvPicPr>
        <p:blipFill>
          <a:blip r:embed="rId11"/>
          <a:stretch>
            <a:fillRect/>
          </a:stretch>
        </p:blipFill>
        <p:spPr>
          <a:xfrm>
            <a:off x="135890" y="26670"/>
            <a:ext cx="791210" cy="715645"/>
          </a:xfrm>
          <a:prstGeom prst="rect">
            <a:avLst/>
          </a:prstGeom>
        </p:spPr>
      </p:pic>
      <p:sp>
        <p:nvSpPr>
          <p:cNvPr id="37" name="TextBox 7">
            <a:extLst>
              <a:ext uri="{FF2B5EF4-FFF2-40B4-BE49-F238E27FC236}">
                <a16:creationId xmlns:a16="http://schemas.microsoft.com/office/drawing/2014/main" id="{14E7DFD1-B956-B9A3-9C05-6D3630B8DDD6}"/>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8" name="直接连接符 37">
            <a:extLst>
              <a:ext uri="{FF2B5EF4-FFF2-40B4-BE49-F238E27FC236}">
                <a16:creationId xmlns:a16="http://schemas.microsoft.com/office/drawing/2014/main" id="{5BDE5CE0-200F-D249-5B4A-01BD55A81F4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9">
            <a:extLst>
              <a:ext uri="{FF2B5EF4-FFF2-40B4-BE49-F238E27FC236}">
                <a16:creationId xmlns:a16="http://schemas.microsoft.com/office/drawing/2014/main" id="{41F1B0F8-6639-8BB5-3852-F8073DBFFF4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0" name="直接连接符 39">
            <a:extLst>
              <a:ext uri="{FF2B5EF4-FFF2-40B4-BE49-F238E27FC236}">
                <a16:creationId xmlns:a16="http://schemas.microsoft.com/office/drawing/2014/main" id="{FAFD3142-8AAB-9739-A505-1D559B1144C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458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程序流程图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B0F6614A-4904-DF8F-8983-9187D47AB282}"/>
              </a:ext>
            </a:extLst>
          </p:cNvPr>
          <p:cNvSpPr txBox="1"/>
          <p:nvPr/>
        </p:nvSpPr>
        <p:spPr>
          <a:xfrm>
            <a:off x="625070" y="2269781"/>
            <a:ext cx="10548725" cy="3586751"/>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总的趋势是越来越多的人不再使用程序流程图了。</a:t>
            </a:r>
          </a:p>
          <a:p>
            <a:pPr marL="514350" lvl="1" indent="-285750">
              <a:lnSpc>
                <a:spcPct val="150000"/>
              </a:lnSpc>
              <a:buClr>
                <a:srgbClr val="0054A3"/>
              </a:buClr>
              <a:buFont typeface="Wingdings" panose="05000000000000000000" charset="0"/>
              <a:buChar char="p"/>
              <a:defRPr/>
            </a:pPr>
            <a:r>
              <a:rPr lang="zh-CN" altLang="en-US" sz="2200" dirty="0">
                <a:cs typeface="+mn-ea"/>
                <a:sym typeface="+mn-lt"/>
              </a:rPr>
              <a:t>程序流程图的主要缺点如下。</a:t>
            </a: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程序流程图本质上不是逐步求精的好工具，它诱使程序员</a:t>
            </a:r>
            <a:r>
              <a:rPr lang="zh-CN" altLang="en-US" sz="2200" dirty="0">
                <a:solidFill>
                  <a:srgbClr val="FF0000"/>
                </a:solidFill>
                <a:cs typeface="+mn-ea"/>
                <a:sym typeface="+mn-lt"/>
              </a:rPr>
              <a:t>过早</a:t>
            </a:r>
            <a:r>
              <a:rPr lang="zh-CN" altLang="en-US" sz="2200" dirty="0">
                <a:cs typeface="+mn-ea"/>
                <a:sym typeface="+mn-lt"/>
              </a:rPr>
              <a:t>地考虑程序的</a:t>
            </a:r>
            <a:r>
              <a:rPr lang="zh-CN" altLang="en-US" sz="2200" dirty="0">
                <a:solidFill>
                  <a:srgbClr val="FF0000"/>
                </a:solidFill>
                <a:cs typeface="+mn-ea"/>
                <a:sym typeface="+mn-lt"/>
              </a:rPr>
              <a:t>控制流程</a:t>
            </a:r>
            <a:r>
              <a:rPr lang="zh-CN" altLang="en-US" sz="2200" dirty="0">
                <a:cs typeface="+mn-ea"/>
                <a:sym typeface="+mn-lt"/>
              </a:rPr>
              <a:t>，而</a:t>
            </a:r>
            <a:r>
              <a:rPr lang="zh-CN" altLang="en-US" sz="2200" dirty="0">
                <a:solidFill>
                  <a:srgbClr val="FF0000"/>
                </a:solidFill>
                <a:cs typeface="+mn-ea"/>
                <a:sym typeface="+mn-lt"/>
              </a:rPr>
              <a:t>不去考虑</a:t>
            </a:r>
            <a:r>
              <a:rPr lang="zh-CN" altLang="en-US" sz="2200" dirty="0">
                <a:cs typeface="+mn-ea"/>
                <a:sym typeface="+mn-lt"/>
              </a:rPr>
              <a:t>程序的</a:t>
            </a:r>
            <a:r>
              <a:rPr lang="zh-CN" altLang="en-US" sz="2200" dirty="0">
                <a:solidFill>
                  <a:srgbClr val="FF0000"/>
                </a:solidFill>
                <a:cs typeface="+mn-ea"/>
                <a:sym typeface="+mn-lt"/>
              </a:rPr>
              <a:t>全局结构</a:t>
            </a:r>
            <a:r>
              <a:rPr lang="zh-CN" altLang="en-US" sz="2200" dirty="0">
                <a:cs typeface="+mn-ea"/>
                <a:sym typeface="+mn-lt"/>
              </a:rPr>
              <a:t>。</a:t>
            </a: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程序流程图中用箭头代表控制流，因此程序员不受任何约束，可以完全不顾结构程序设计的精神，随意转移控制。</a:t>
            </a: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程序流程图</a:t>
            </a:r>
            <a:r>
              <a:rPr lang="zh-CN" altLang="en-US" sz="2200" dirty="0">
                <a:solidFill>
                  <a:srgbClr val="FF0000"/>
                </a:solidFill>
                <a:cs typeface="+mn-ea"/>
                <a:sym typeface="+mn-lt"/>
              </a:rPr>
              <a:t>不易表示</a:t>
            </a:r>
            <a:r>
              <a:rPr lang="zh-CN" altLang="en-US" sz="2200" dirty="0">
                <a:cs typeface="+mn-ea"/>
                <a:sym typeface="+mn-lt"/>
              </a:rPr>
              <a:t>数据结构。</a:t>
            </a:r>
            <a:endParaRPr lang="en-US" altLang="zh-CN" sz="2200" dirty="0">
              <a:cs typeface="+mn-ea"/>
              <a:sym typeface="+mn-lt"/>
            </a:endParaRPr>
          </a:p>
        </p:txBody>
      </p:sp>
      <p:sp>
        <p:nvSpPr>
          <p:cNvPr id="7" name="矩形 6">
            <a:extLst>
              <a:ext uri="{FF2B5EF4-FFF2-40B4-BE49-F238E27FC236}">
                <a16:creationId xmlns:a16="http://schemas.microsoft.com/office/drawing/2014/main" id="{5A7C2976-0E47-C2C1-DC6A-12921EC458C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C9E5708B-39EC-EE86-57A8-D5A879CF0403}"/>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E2FE9A2A-31FE-338A-FB7B-D574C583F318}"/>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92295188-1D07-04F9-6E03-75061A5FDA6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30F9470E-7BDD-3DE8-E2D3-F4E3D1F4D25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2D957CED-A055-5340-99E5-83F73E8942E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ACDE3F0E-2841-DC88-38FD-9DC3AA3230A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96BFA959-6742-59AA-2CB1-D3154F23B9F8}"/>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FE5B1F6C-AA66-A30B-2C7D-61AFADA15EC2}"/>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97D4AF17-65F7-FCCD-7542-36B9730A71D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1AC5C290-5914-F85E-7001-FE6FEDA47B39}"/>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31193C15-8097-C0DC-6F25-29A5951DCF63}"/>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AC7ECD39-5A27-792D-78EA-1CA21AA5C47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0650FC26-A704-F6C0-7BBB-1284B65B53FB}"/>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CA8FB55C-9ABB-EC44-9BDC-A8909E914AE6}"/>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347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盒图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3858EC93-8C48-1F6E-4044-B6E9D84B590E}"/>
              </a:ext>
            </a:extLst>
          </p:cNvPr>
          <p:cNvSpPr txBox="1"/>
          <p:nvPr/>
        </p:nvSpPr>
        <p:spPr>
          <a:xfrm>
            <a:off x="597673" y="2163990"/>
            <a:ext cx="10825813" cy="3078920"/>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出于要有一种不允许违背结构程序设计精神的图形工具的考虑，</a:t>
            </a:r>
            <a:r>
              <a:rPr lang="en-US" altLang="zh-CN" sz="2200" dirty="0" err="1">
                <a:cs typeface="+mn-ea"/>
                <a:sym typeface="+mn-lt"/>
              </a:rPr>
              <a:t>Nassi</a:t>
            </a:r>
            <a:r>
              <a:rPr lang="zh-CN" altLang="en-US" sz="2200" dirty="0">
                <a:cs typeface="+mn-ea"/>
                <a:sym typeface="+mn-lt"/>
              </a:rPr>
              <a:t>和</a:t>
            </a:r>
            <a:r>
              <a:rPr lang="en-US" altLang="zh-CN" sz="2200" dirty="0" err="1">
                <a:cs typeface="+mn-ea"/>
                <a:sym typeface="+mn-lt"/>
              </a:rPr>
              <a:t>Shneiderman</a:t>
            </a:r>
            <a:r>
              <a:rPr lang="zh-CN" altLang="en-US" sz="2200" dirty="0">
                <a:cs typeface="+mn-ea"/>
                <a:sym typeface="+mn-lt"/>
              </a:rPr>
              <a:t>提出了盒图，又称为</a:t>
            </a:r>
            <a:r>
              <a:rPr lang="en-US" altLang="zh-CN" sz="2200" dirty="0">
                <a:solidFill>
                  <a:srgbClr val="FF0000"/>
                </a:solidFill>
                <a:cs typeface="+mn-ea"/>
                <a:sym typeface="+mn-lt"/>
              </a:rPr>
              <a:t>N-S</a:t>
            </a:r>
            <a:r>
              <a:rPr lang="zh-CN" altLang="en-US" sz="2200" dirty="0">
                <a:solidFill>
                  <a:srgbClr val="FF0000"/>
                </a:solidFill>
                <a:cs typeface="+mn-ea"/>
                <a:sym typeface="+mn-lt"/>
              </a:rPr>
              <a:t>图</a:t>
            </a:r>
            <a:r>
              <a:rPr lang="zh-CN" altLang="en-US" sz="2200" dirty="0">
                <a:cs typeface="+mn-ea"/>
                <a:sym typeface="+mn-lt"/>
              </a:rPr>
              <a:t>。它有下述特点。</a:t>
            </a:r>
          </a:p>
          <a:p>
            <a:pPr marL="1143000" lvl="2" indent="-457200">
              <a:lnSpc>
                <a:spcPct val="150000"/>
              </a:lnSpc>
              <a:buClr>
                <a:srgbClr val="0054A3"/>
              </a:buClr>
              <a:buFont typeface="+mj-ea"/>
              <a:buAutoNum type="circleNumDbPlain"/>
              <a:defRPr/>
            </a:pPr>
            <a:r>
              <a:rPr lang="zh-CN" altLang="en-US" sz="2200" dirty="0">
                <a:solidFill>
                  <a:srgbClr val="FF0000"/>
                </a:solidFill>
                <a:cs typeface="+mn-ea"/>
                <a:sym typeface="+mn-lt"/>
              </a:rPr>
              <a:t>功能域</a:t>
            </a:r>
            <a:r>
              <a:rPr lang="en-US" altLang="zh-CN" sz="2200" dirty="0">
                <a:cs typeface="+mn-ea"/>
                <a:sym typeface="+mn-lt"/>
              </a:rPr>
              <a:t>(</a:t>
            </a:r>
            <a:r>
              <a:rPr lang="zh-CN" altLang="en-US" sz="2200" dirty="0">
                <a:cs typeface="+mn-ea"/>
                <a:sym typeface="+mn-lt"/>
              </a:rPr>
              <a:t>即一个特定控制结构的作用域</a:t>
            </a:r>
            <a:r>
              <a:rPr lang="en-US" altLang="zh-CN" sz="2200" dirty="0">
                <a:cs typeface="+mn-ea"/>
                <a:sym typeface="+mn-lt"/>
              </a:rPr>
              <a:t>)</a:t>
            </a:r>
            <a:r>
              <a:rPr lang="zh-CN" altLang="en-US" sz="2200" dirty="0">
                <a:solidFill>
                  <a:srgbClr val="FF0000"/>
                </a:solidFill>
                <a:cs typeface="+mn-ea"/>
                <a:sym typeface="+mn-lt"/>
              </a:rPr>
              <a:t>明确</a:t>
            </a:r>
            <a:r>
              <a:rPr lang="zh-CN" altLang="en-US" sz="2200" dirty="0">
                <a:cs typeface="+mn-ea"/>
                <a:sym typeface="+mn-lt"/>
              </a:rPr>
              <a:t>，可以从盒图上一眼就看出来。</a:t>
            </a:r>
          </a:p>
          <a:p>
            <a:pPr marL="1143000" lvl="2" indent="-457200">
              <a:lnSpc>
                <a:spcPct val="150000"/>
              </a:lnSpc>
              <a:buClr>
                <a:srgbClr val="0054A3"/>
              </a:buClr>
              <a:buFont typeface="+mj-ea"/>
              <a:buAutoNum type="circleNumDbPlain"/>
              <a:defRPr/>
            </a:pPr>
            <a:r>
              <a:rPr lang="zh-CN" altLang="en-US" sz="2200" dirty="0">
                <a:cs typeface="+mn-ea"/>
                <a:sym typeface="+mn-lt"/>
              </a:rPr>
              <a:t>不可能任意转移控制。</a:t>
            </a:r>
          </a:p>
          <a:p>
            <a:pPr marL="1143000" lvl="2" indent="-457200">
              <a:lnSpc>
                <a:spcPct val="150000"/>
              </a:lnSpc>
              <a:buClr>
                <a:srgbClr val="0054A3"/>
              </a:buClr>
              <a:buFont typeface="+mj-ea"/>
              <a:buAutoNum type="circleNumDbPlain"/>
              <a:defRPr/>
            </a:pPr>
            <a:r>
              <a:rPr lang="zh-CN" altLang="en-US" sz="2200" dirty="0">
                <a:cs typeface="+mn-ea"/>
                <a:sym typeface="+mn-lt"/>
              </a:rPr>
              <a:t>很容易</a:t>
            </a:r>
            <a:r>
              <a:rPr lang="zh-CN" altLang="en-US" sz="2200" dirty="0">
                <a:solidFill>
                  <a:srgbClr val="FF0000"/>
                </a:solidFill>
                <a:cs typeface="+mn-ea"/>
                <a:sym typeface="+mn-lt"/>
              </a:rPr>
              <a:t>确定</a:t>
            </a:r>
            <a:r>
              <a:rPr lang="zh-CN" altLang="en-US" sz="2200" dirty="0">
                <a:cs typeface="+mn-ea"/>
                <a:sym typeface="+mn-lt"/>
              </a:rPr>
              <a:t>局部和全程数据的</a:t>
            </a:r>
            <a:r>
              <a:rPr lang="zh-CN" altLang="en-US" sz="2200" dirty="0">
                <a:solidFill>
                  <a:srgbClr val="FF0000"/>
                </a:solidFill>
                <a:cs typeface="+mn-ea"/>
                <a:sym typeface="+mn-lt"/>
              </a:rPr>
              <a:t>作用域</a:t>
            </a:r>
            <a:r>
              <a:rPr lang="zh-CN" altLang="en-US" sz="2200" dirty="0">
                <a:cs typeface="+mn-ea"/>
                <a:sym typeface="+mn-lt"/>
              </a:rPr>
              <a:t>。</a:t>
            </a:r>
          </a:p>
          <a:p>
            <a:pPr marL="1143000" lvl="2" indent="-457200">
              <a:lnSpc>
                <a:spcPct val="150000"/>
              </a:lnSpc>
              <a:buClr>
                <a:srgbClr val="0054A3"/>
              </a:buClr>
              <a:buFont typeface="+mj-ea"/>
              <a:buAutoNum type="circleNumDbPlain"/>
              <a:defRPr/>
            </a:pPr>
            <a:r>
              <a:rPr lang="zh-CN" altLang="en-US" sz="2200" dirty="0">
                <a:cs typeface="+mn-ea"/>
                <a:sym typeface="+mn-lt"/>
              </a:rPr>
              <a:t>很容易表现</a:t>
            </a:r>
            <a:r>
              <a:rPr lang="zh-CN" altLang="en-US" sz="2200" dirty="0">
                <a:solidFill>
                  <a:srgbClr val="FF0000"/>
                </a:solidFill>
                <a:cs typeface="+mn-ea"/>
                <a:sym typeface="+mn-lt"/>
              </a:rPr>
              <a:t>嵌套关系</a:t>
            </a:r>
            <a:r>
              <a:rPr lang="zh-CN" altLang="en-US" sz="2200" dirty="0">
                <a:cs typeface="+mn-ea"/>
                <a:sym typeface="+mn-lt"/>
              </a:rPr>
              <a:t>，也可以表示模块的层次结构。</a:t>
            </a:r>
          </a:p>
        </p:txBody>
      </p:sp>
      <p:sp>
        <p:nvSpPr>
          <p:cNvPr id="7" name="矩形 6">
            <a:extLst>
              <a:ext uri="{FF2B5EF4-FFF2-40B4-BE49-F238E27FC236}">
                <a16:creationId xmlns:a16="http://schemas.microsoft.com/office/drawing/2014/main" id="{0A5230C1-9429-624E-42D6-10FC4CD4143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CDFCD3E7-3A4B-6AC5-00D3-BC6C4374A3D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B0FD825-F52B-22FF-59D7-12FCF245D197}"/>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CF041056-5111-4419-A7A2-67C40373B75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2E6C7B38-F218-2759-BA39-2F8225F84B9F}"/>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94DA6586-E817-7EAF-AD92-4ECEFBF81ACB}"/>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DEE6BBA7-9EE6-3F26-DA72-3DA9A45FD64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673703C9-47F6-8F06-5C5D-511AF26D3AE4}"/>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34C9DBF4-A89C-7215-A36D-D13621711BC2}"/>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544A2658-E8C7-6E1C-BCB3-0136F6C51D76}"/>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9282E0FF-E4E4-CDFE-887B-25563A17A353}"/>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9AFAA053-390A-5EFF-917E-46BBB71B727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C1B0EDB3-FDF7-4D1B-469A-C41C962F70A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A087982D-C5A2-BB5F-AB1D-69FD0F35B77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C8C0AFBA-0930-3A55-371C-A853B893840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5039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盒图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1E39B188-181B-E834-CBBE-A2CC5EAF86F7}"/>
              </a:ext>
            </a:extLst>
          </p:cNvPr>
          <p:cNvSpPr txBox="1"/>
          <p:nvPr/>
        </p:nvSpPr>
        <p:spPr>
          <a:xfrm>
            <a:off x="628646" y="2022425"/>
            <a:ext cx="11589073" cy="4132670"/>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图给出了结构化控制结构的盒图表示，也给出了调用子程序的盒图表示方法。</a:t>
            </a:r>
            <a:endParaRPr lang="en-US" altLang="zh-CN" sz="2200" dirty="0">
              <a:cs typeface="+mn-ea"/>
              <a:sym typeface="+mn-lt"/>
            </a:endParaRPr>
          </a:p>
          <a:p>
            <a:pPr marL="228600" lvl="1">
              <a:lnSpc>
                <a:spcPct val="150000"/>
              </a:lnSpc>
              <a:buClr>
                <a:srgbClr val="0054A3"/>
              </a:buClr>
              <a:defRPr/>
            </a:pPr>
            <a:r>
              <a:rPr lang="zh-CN" altLang="en-US" sz="2200" dirty="0">
                <a:cs typeface="+mn-ea"/>
                <a:sym typeface="+mn-lt"/>
              </a:rPr>
              <a:t>其中，基本符号</a:t>
            </a:r>
            <a:endParaRPr lang="en-US" altLang="zh-CN" sz="2200" dirty="0">
              <a:cs typeface="+mn-ea"/>
              <a:sym typeface="+mn-lt"/>
            </a:endParaRPr>
          </a:p>
          <a:p>
            <a:pPr marL="228600" lvl="1">
              <a:lnSpc>
                <a:spcPct val="150000"/>
              </a:lnSpc>
              <a:buClr>
                <a:srgbClr val="0054A3"/>
              </a:buClr>
              <a:defRPr/>
            </a:pPr>
            <a:r>
              <a:rPr lang="en-US" altLang="zh-CN" sz="2200" dirty="0">
                <a:cs typeface="+mn-ea"/>
                <a:sym typeface="+mn-lt"/>
              </a:rPr>
              <a:t>(a) </a:t>
            </a:r>
            <a:r>
              <a:rPr lang="zh-CN" altLang="en-US" sz="2200" dirty="0">
                <a:cs typeface="+mn-ea"/>
                <a:sym typeface="+mn-lt"/>
              </a:rPr>
              <a:t>顺序； </a:t>
            </a:r>
            <a:endParaRPr lang="en-US" altLang="zh-CN" sz="2200" dirty="0">
              <a:cs typeface="+mn-ea"/>
              <a:sym typeface="+mn-lt"/>
            </a:endParaRPr>
          </a:p>
          <a:p>
            <a:pPr marL="228600" lvl="1">
              <a:lnSpc>
                <a:spcPct val="150000"/>
              </a:lnSpc>
              <a:buClr>
                <a:srgbClr val="0054A3"/>
              </a:buClr>
              <a:defRPr/>
            </a:pPr>
            <a:r>
              <a:rPr lang="en-US" altLang="zh-CN" sz="2200" dirty="0">
                <a:cs typeface="+mn-ea"/>
                <a:sym typeface="+mn-lt"/>
              </a:rPr>
              <a:t>(b) IF_THEN_ELSE</a:t>
            </a:r>
            <a:r>
              <a:rPr lang="zh-CN" altLang="en-US" sz="2200" dirty="0">
                <a:cs typeface="+mn-ea"/>
                <a:sym typeface="+mn-lt"/>
              </a:rPr>
              <a:t>型分支；</a:t>
            </a:r>
            <a:endParaRPr lang="en-US" altLang="zh-CN" sz="2200" dirty="0">
              <a:cs typeface="+mn-ea"/>
              <a:sym typeface="+mn-lt"/>
            </a:endParaRPr>
          </a:p>
          <a:p>
            <a:pPr marL="228600" lvl="1">
              <a:lnSpc>
                <a:spcPct val="150000"/>
              </a:lnSpc>
              <a:buClr>
                <a:srgbClr val="0054A3"/>
              </a:buClr>
              <a:defRPr/>
            </a:pPr>
            <a:r>
              <a:rPr lang="en-US" altLang="zh-CN" sz="2200" dirty="0">
                <a:cs typeface="+mn-ea"/>
                <a:sym typeface="+mn-lt"/>
              </a:rPr>
              <a:t>(c) CASE</a:t>
            </a:r>
            <a:r>
              <a:rPr lang="zh-CN" altLang="en-US" sz="2200" dirty="0">
                <a:cs typeface="+mn-ea"/>
                <a:sym typeface="+mn-lt"/>
              </a:rPr>
              <a:t>型多分支； </a:t>
            </a:r>
            <a:endParaRPr lang="en-US" altLang="zh-CN" sz="2200" dirty="0">
              <a:cs typeface="+mn-ea"/>
              <a:sym typeface="+mn-lt"/>
            </a:endParaRPr>
          </a:p>
          <a:p>
            <a:pPr marL="228600" lvl="1">
              <a:lnSpc>
                <a:spcPct val="150000"/>
              </a:lnSpc>
              <a:buClr>
                <a:srgbClr val="0054A3"/>
              </a:buClr>
              <a:defRPr/>
            </a:pPr>
            <a:r>
              <a:rPr lang="en-US" altLang="zh-CN" sz="2200" dirty="0">
                <a:cs typeface="+mn-ea"/>
                <a:sym typeface="+mn-lt"/>
              </a:rPr>
              <a:t>(d) </a:t>
            </a:r>
            <a:r>
              <a:rPr lang="zh-CN" altLang="en-US" sz="2200" dirty="0">
                <a:cs typeface="+mn-ea"/>
                <a:sym typeface="+mn-lt"/>
              </a:rPr>
              <a:t>循环； </a:t>
            </a:r>
            <a:endParaRPr lang="en-US" altLang="zh-CN" sz="2200" dirty="0">
              <a:cs typeface="+mn-ea"/>
              <a:sym typeface="+mn-lt"/>
            </a:endParaRPr>
          </a:p>
          <a:p>
            <a:pPr marL="228600" lvl="1">
              <a:lnSpc>
                <a:spcPct val="150000"/>
              </a:lnSpc>
              <a:buClr>
                <a:srgbClr val="0054A3"/>
              </a:buClr>
              <a:defRPr/>
            </a:pPr>
            <a:r>
              <a:rPr lang="en-US" altLang="zh-CN" sz="2200" dirty="0">
                <a:cs typeface="+mn-ea"/>
                <a:sym typeface="+mn-lt"/>
              </a:rPr>
              <a:t>(e) </a:t>
            </a:r>
            <a:r>
              <a:rPr lang="zh-CN" altLang="en-US" sz="2200" dirty="0">
                <a:cs typeface="+mn-ea"/>
                <a:sym typeface="+mn-lt"/>
              </a:rPr>
              <a:t>调用子程序</a:t>
            </a:r>
            <a:r>
              <a:rPr lang="en-US" altLang="zh-CN" sz="2200" dirty="0">
                <a:cs typeface="+mn-ea"/>
                <a:sym typeface="+mn-lt"/>
              </a:rPr>
              <a:t>A</a:t>
            </a:r>
            <a:r>
              <a:rPr lang="zh-CN" altLang="en-US" sz="2200" dirty="0">
                <a:cs typeface="+mn-ea"/>
                <a:sym typeface="+mn-lt"/>
              </a:rPr>
              <a:t>。</a:t>
            </a:r>
          </a:p>
          <a:p>
            <a:pPr marL="514350" lvl="1" indent="-285750">
              <a:lnSpc>
                <a:spcPct val="150000"/>
              </a:lnSpc>
              <a:buClr>
                <a:srgbClr val="0054A3"/>
              </a:buClr>
              <a:buFont typeface="Wingdings" panose="05000000000000000000" charset="0"/>
              <a:buChar char="p"/>
              <a:defRPr/>
            </a:pPr>
            <a:endParaRPr lang="zh-CN" altLang="en-US" sz="2400" dirty="0">
              <a:cs typeface="+mn-ea"/>
              <a:sym typeface="+mn-lt"/>
            </a:endParaRPr>
          </a:p>
        </p:txBody>
      </p:sp>
      <p:pic>
        <p:nvPicPr>
          <p:cNvPr id="9" name="图片 1">
            <a:extLst>
              <a:ext uri="{FF2B5EF4-FFF2-40B4-BE49-F238E27FC236}">
                <a16:creationId xmlns:a16="http://schemas.microsoft.com/office/drawing/2014/main" id="{5860F1D4-4AF3-E636-15ED-45C98EE2A6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77811" y="3016193"/>
            <a:ext cx="6530735" cy="3841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52A59214-987A-03CF-31D5-97B2898507A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F3AEB735-7714-E03A-C165-A47D3F96F05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E032153-6670-016C-7814-A8764F650E61}"/>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490351C1-F78B-EC87-C2D8-A7B72DB4F59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F7C3451F-932D-AE9F-E052-DAE7A4678E1E}"/>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C1244803-102E-1B3A-4945-DB08EDDEB67B}"/>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12CDD51F-6FDE-1605-F4D8-6BAB4E217AD9}"/>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BBF7916E-43F1-4DE2-7303-8773A04D38C0}"/>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0E2070A6-B329-7816-0510-CA54D394E2C0}"/>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097361F2-B341-49D9-A962-09E30D7CD75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A55C8BDA-F0E1-A71D-1D73-011DB8908F9A}"/>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CC2728EF-82BF-0694-A80E-339A374E262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414E4DD4-A48E-3CB2-05C7-973AB1160AF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9C8C082A-BDCC-2D36-B285-8E943EE1DFE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94EB183C-D65A-0E00-421E-0170E5EB320F}"/>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007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盒图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5" name="Picture 5">
            <a:extLst>
              <a:ext uri="{FF2B5EF4-FFF2-40B4-BE49-F238E27FC236}">
                <a16:creationId xmlns:a16="http://schemas.microsoft.com/office/drawing/2014/main" id="{549A67AD-FEFC-FB2A-A52D-23B1FFA603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81"/>
          <a:stretch/>
        </p:blipFill>
        <p:spPr bwMode="auto">
          <a:xfrm>
            <a:off x="930911" y="2379601"/>
            <a:ext cx="10835640" cy="4466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336EE397-2BFD-C745-09DB-CBC2074890C2}"/>
              </a:ext>
            </a:extLst>
          </p:cNvPr>
          <p:cNvSpPr txBox="1"/>
          <p:nvPr/>
        </p:nvSpPr>
        <p:spPr>
          <a:xfrm>
            <a:off x="425449" y="2040005"/>
            <a:ext cx="11589073" cy="539763"/>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en-US" altLang="zh-CN" sz="2200" dirty="0">
                <a:cs typeface="+mn-ea"/>
                <a:sym typeface="+mn-lt"/>
              </a:rPr>
              <a:t>N-S</a:t>
            </a:r>
            <a:r>
              <a:rPr lang="zh-CN" altLang="en-US" sz="2200" dirty="0">
                <a:cs typeface="+mn-ea"/>
                <a:sym typeface="+mn-lt"/>
              </a:rPr>
              <a:t>图的嵌套定义形式</a:t>
            </a:r>
          </a:p>
        </p:txBody>
      </p:sp>
      <p:sp>
        <p:nvSpPr>
          <p:cNvPr id="7" name="矩形 6">
            <a:extLst>
              <a:ext uri="{FF2B5EF4-FFF2-40B4-BE49-F238E27FC236}">
                <a16:creationId xmlns:a16="http://schemas.microsoft.com/office/drawing/2014/main" id="{AA2B2676-456C-AD63-45E2-12B0984B53F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85572EEE-7A29-E403-D3CF-6407705D12F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92AB181-A625-520F-9763-5B0974B3BB47}"/>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17F4995B-C758-CF4B-A42C-342A8B0E1F9F}"/>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94F57C77-6669-9B37-6551-F96452701DF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61359490-84FE-5558-60FC-7A6439ACAE71}"/>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BE169E1D-0A10-F58C-1F89-613CC6F2B135}"/>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AA49E69B-0880-7D1B-5518-0A2B8898F1C4}"/>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4DDB2CDA-3207-6F05-7DFE-674C21F2DC11}"/>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C60B583B-F7D2-EF6C-20BF-2919D8C20E6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8AF4372C-84AA-E32C-BD01-6E8B766EEEF7}"/>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CFE93FF6-759C-FCFC-8D17-04858EEC87CE}"/>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BF4D628C-19FA-14AF-D58B-82301CCCD70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223A3CF8-D2BD-407C-9F46-D927605A4674}"/>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6916615B-40F7-6770-C5CB-A8FCC6B4089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133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盒图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9" name="文本框 8">
            <a:extLst>
              <a:ext uri="{FF2B5EF4-FFF2-40B4-BE49-F238E27FC236}">
                <a16:creationId xmlns:a16="http://schemas.microsoft.com/office/drawing/2014/main" id="{AAA1532C-1629-2F26-75FB-4C6CDE291AF2}"/>
              </a:ext>
            </a:extLst>
          </p:cNvPr>
          <p:cNvSpPr txBox="1"/>
          <p:nvPr/>
        </p:nvSpPr>
        <p:spPr>
          <a:xfrm>
            <a:off x="673835" y="2093162"/>
            <a:ext cx="1637966" cy="539763"/>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例子</a:t>
            </a:r>
            <a:endParaRPr lang="zh-CN" altLang="en-US" sz="2400" dirty="0">
              <a:cs typeface="+mn-ea"/>
              <a:sym typeface="+mn-lt"/>
            </a:endParaRPr>
          </a:p>
        </p:txBody>
      </p:sp>
      <p:grpSp>
        <p:nvGrpSpPr>
          <p:cNvPr id="10" name="组合 9">
            <a:extLst>
              <a:ext uri="{FF2B5EF4-FFF2-40B4-BE49-F238E27FC236}">
                <a16:creationId xmlns:a16="http://schemas.microsoft.com/office/drawing/2014/main" id="{BEE8EDB4-2862-4214-4E7A-E783D3EE4A41}"/>
              </a:ext>
            </a:extLst>
          </p:cNvPr>
          <p:cNvGrpSpPr/>
          <p:nvPr/>
        </p:nvGrpSpPr>
        <p:grpSpPr>
          <a:xfrm>
            <a:off x="3480340" y="1160438"/>
            <a:ext cx="6726354" cy="5516880"/>
            <a:chOff x="1383986" y="228600"/>
            <a:chExt cx="8643934" cy="6400800"/>
          </a:xfrm>
        </p:grpSpPr>
        <p:sp>
          <p:nvSpPr>
            <p:cNvPr id="13" name="Rectangle 6">
              <a:extLst>
                <a:ext uri="{FF2B5EF4-FFF2-40B4-BE49-F238E27FC236}">
                  <a16:creationId xmlns:a16="http://schemas.microsoft.com/office/drawing/2014/main" id="{6C036BD1-AA0D-3FEE-F116-95491C972D54}"/>
                </a:ext>
              </a:extLst>
            </p:cNvPr>
            <p:cNvSpPr>
              <a:spLocks noChangeArrowheads="1"/>
            </p:cNvSpPr>
            <p:nvPr/>
          </p:nvSpPr>
          <p:spPr bwMode="auto">
            <a:xfrm>
              <a:off x="5836920" y="228600"/>
              <a:ext cx="4191000" cy="6400800"/>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4" name="Line 7">
              <a:extLst>
                <a:ext uri="{FF2B5EF4-FFF2-40B4-BE49-F238E27FC236}">
                  <a16:creationId xmlns:a16="http://schemas.microsoft.com/office/drawing/2014/main" id="{C940A386-74AD-67A0-6303-1F5F2BA202C8}"/>
                </a:ext>
              </a:extLst>
            </p:cNvPr>
            <p:cNvSpPr>
              <a:spLocks noChangeShapeType="1"/>
            </p:cNvSpPr>
            <p:nvPr/>
          </p:nvSpPr>
          <p:spPr bwMode="auto">
            <a:xfrm>
              <a:off x="5836920" y="6096000"/>
              <a:ext cx="4191000" cy="0"/>
            </a:xfrm>
            <a:prstGeom prst="line">
              <a:avLst/>
            </a:prstGeom>
            <a:noFill/>
            <a:ln w="28575" cap="sq">
              <a:solidFill>
                <a:srgbClr val="FF33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5" name="Line 8">
              <a:extLst>
                <a:ext uri="{FF2B5EF4-FFF2-40B4-BE49-F238E27FC236}">
                  <a16:creationId xmlns:a16="http://schemas.microsoft.com/office/drawing/2014/main" id="{F4709F49-DFA3-EA60-8B43-463046B52636}"/>
                </a:ext>
              </a:extLst>
            </p:cNvPr>
            <p:cNvSpPr>
              <a:spLocks noChangeShapeType="1"/>
            </p:cNvSpPr>
            <p:nvPr/>
          </p:nvSpPr>
          <p:spPr bwMode="auto">
            <a:xfrm>
              <a:off x="9688195" y="685800"/>
              <a:ext cx="0" cy="4876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6" name="Line 9">
              <a:extLst>
                <a:ext uri="{FF2B5EF4-FFF2-40B4-BE49-F238E27FC236}">
                  <a16:creationId xmlns:a16="http://schemas.microsoft.com/office/drawing/2014/main" id="{13FB1D83-A2EC-EEFE-782D-BFB417685A18}"/>
                </a:ext>
              </a:extLst>
            </p:cNvPr>
            <p:cNvSpPr>
              <a:spLocks noChangeShapeType="1"/>
            </p:cNvSpPr>
            <p:nvPr/>
          </p:nvSpPr>
          <p:spPr bwMode="auto">
            <a:xfrm flipH="1">
              <a:off x="5836920" y="5562600"/>
              <a:ext cx="38512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7" name="Line 10">
              <a:extLst>
                <a:ext uri="{FF2B5EF4-FFF2-40B4-BE49-F238E27FC236}">
                  <a16:creationId xmlns:a16="http://schemas.microsoft.com/office/drawing/2014/main" id="{4589E88D-3215-C1CD-2E1F-3C1057690C8A}"/>
                </a:ext>
              </a:extLst>
            </p:cNvPr>
            <p:cNvSpPr>
              <a:spLocks noChangeShapeType="1"/>
            </p:cNvSpPr>
            <p:nvPr/>
          </p:nvSpPr>
          <p:spPr bwMode="auto">
            <a:xfrm>
              <a:off x="5836920" y="685800"/>
              <a:ext cx="4191000" cy="0"/>
            </a:xfrm>
            <a:prstGeom prst="line">
              <a:avLst/>
            </a:prstGeom>
            <a:noFill/>
            <a:ln w="28575" cap="sq">
              <a:solidFill>
                <a:srgbClr val="FF33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8" name="Line 11">
              <a:extLst>
                <a:ext uri="{FF2B5EF4-FFF2-40B4-BE49-F238E27FC236}">
                  <a16:creationId xmlns:a16="http://schemas.microsoft.com/office/drawing/2014/main" id="{A78A421F-21F0-FC39-1826-596142AD3658}"/>
                </a:ext>
              </a:extLst>
            </p:cNvPr>
            <p:cNvSpPr>
              <a:spLocks noChangeShapeType="1"/>
            </p:cNvSpPr>
            <p:nvPr/>
          </p:nvSpPr>
          <p:spPr bwMode="auto">
            <a:xfrm>
              <a:off x="5836920" y="1219200"/>
              <a:ext cx="38512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9" name="Line 12">
              <a:extLst>
                <a:ext uri="{FF2B5EF4-FFF2-40B4-BE49-F238E27FC236}">
                  <a16:creationId xmlns:a16="http://schemas.microsoft.com/office/drawing/2014/main" id="{AC84D1AC-D409-49CD-DA60-7A89875627CD}"/>
                </a:ext>
              </a:extLst>
            </p:cNvPr>
            <p:cNvSpPr>
              <a:spLocks noChangeShapeType="1"/>
            </p:cNvSpPr>
            <p:nvPr/>
          </p:nvSpPr>
          <p:spPr bwMode="auto">
            <a:xfrm>
              <a:off x="5836920" y="1752600"/>
              <a:ext cx="38512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0" name="Line 13">
              <a:extLst>
                <a:ext uri="{FF2B5EF4-FFF2-40B4-BE49-F238E27FC236}">
                  <a16:creationId xmlns:a16="http://schemas.microsoft.com/office/drawing/2014/main" id="{A059DF47-CA74-2DF3-5455-D72EAC5A0662}"/>
                </a:ext>
              </a:extLst>
            </p:cNvPr>
            <p:cNvSpPr>
              <a:spLocks noChangeShapeType="1"/>
            </p:cNvSpPr>
            <p:nvPr/>
          </p:nvSpPr>
          <p:spPr bwMode="auto">
            <a:xfrm>
              <a:off x="5836920" y="2286000"/>
              <a:ext cx="38512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1" name="Line 14">
              <a:extLst>
                <a:ext uri="{FF2B5EF4-FFF2-40B4-BE49-F238E27FC236}">
                  <a16:creationId xmlns:a16="http://schemas.microsoft.com/office/drawing/2014/main" id="{5BEB0C3B-77E6-FB91-F604-7F7336A0E799}"/>
                </a:ext>
              </a:extLst>
            </p:cNvPr>
            <p:cNvSpPr>
              <a:spLocks noChangeShapeType="1"/>
            </p:cNvSpPr>
            <p:nvPr/>
          </p:nvSpPr>
          <p:spPr bwMode="auto">
            <a:xfrm>
              <a:off x="7762558" y="1752600"/>
              <a:ext cx="0" cy="3810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2" name="Line 15">
              <a:extLst>
                <a:ext uri="{FF2B5EF4-FFF2-40B4-BE49-F238E27FC236}">
                  <a16:creationId xmlns:a16="http://schemas.microsoft.com/office/drawing/2014/main" id="{6F73B86F-9042-8642-1C40-1BC092B1C1FA}"/>
                </a:ext>
              </a:extLst>
            </p:cNvPr>
            <p:cNvSpPr>
              <a:spLocks noChangeShapeType="1"/>
            </p:cNvSpPr>
            <p:nvPr/>
          </p:nvSpPr>
          <p:spPr bwMode="auto">
            <a:xfrm>
              <a:off x="5836920" y="2819400"/>
              <a:ext cx="38512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3" name="Line 16">
              <a:extLst>
                <a:ext uri="{FF2B5EF4-FFF2-40B4-BE49-F238E27FC236}">
                  <a16:creationId xmlns:a16="http://schemas.microsoft.com/office/drawing/2014/main" id="{F1FBEB33-81DA-407E-6565-D8E7ACC9A38E}"/>
                </a:ext>
              </a:extLst>
            </p:cNvPr>
            <p:cNvSpPr>
              <a:spLocks noChangeShapeType="1"/>
            </p:cNvSpPr>
            <p:nvPr/>
          </p:nvSpPr>
          <p:spPr bwMode="auto">
            <a:xfrm>
              <a:off x="6686233" y="2286000"/>
              <a:ext cx="0" cy="3276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 name="Line 17">
              <a:extLst>
                <a:ext uri="{FF2B5EF4-FFF2-40B4-BE49-F238E27FC236}">
                  <a16:creationId xmlns:a16="http://schemas.microsoft.com/office/drawing/2014/main" id="{45155ADD-6EB6-3858-E610-F1727EAA91D7}"/>
                </a:ext>
              </a:extLst>
            </p:cNvPr>
            <p:cNvSpPr>
              <a:spLocks noChangeShapeType="1"/>
            </p:cNvSpPr>
            <p:nvPr/>
          </p:nvSpPr>
          <p:spPr bwMode="auto">
            <a:xfrm>
              <a:off x="7252970" y="2286000"/>
              <a:ext cx="0" cy="3276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5" name="Line 18">
              <a:extLst>
                <a:ext uri="{FF2B5EF4-FFF2-40B4-BE49-F238E27FC236}">
                  <a16:creationId xmlns:a16="http://schemas.microsoft.com/office/drawing/2014/main" id="{DCB09AB6-DA72-A68E-3F8F-1210026DC869}"/>
                </a:ext>
              </a:extLst>
            </p:cNvPr>
            <p:cNvSpPr>
              <a:spLocks noChangeShapeType="1"/>
            </p:cNvSpPr>
            <p:nvPr/>
          </p:nvSpPr>
          <p:spPr bwMode="auto">
            <a:xfrm>
              <a:off x="8724583" y="2819400"/>
              <a:ext cx="0" cy="2743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6" name="Line 19">
              <a:extLst>
                <a:ext uri="{FF2B5EF4-FFF2-40B4-BE49-F238E27FC236}">
                  <a16:creationId xmlns:a16="http://schemas.microsoft.com/office/drawing/2014/main" id="{7FA45E2F-CE2C-7FC9-1235-7DACEAC9FB3E}"/>
                </a:ext>
              </a:extLst>
            </p:cNvPr>
            <p:cNvSpPr>
              <a:spLocks noChangeShapeType="1"/>
            </p:cNvSpPr>
            <p:nvPr/>
          </p:nvSpPr>
          <p:spPr bwMode="auto">
            <a:xfrm>
              <a:off x="7762558" y="4114800"/>
              <a:ext cx="96202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7" name="Line 20">
              <a:extLst>
                <a:ext uri="{FF2B5EF4-FFF2-40B4-BE49-F238E27FC236}">
                  <a16:creationId xmlns:a16="http://schemas.microsoft.com/office/drawing/2014/main" id="{061BBF2D-12EF-B501-65D5-4004AAF14502}"/>
                </a:ext>
              </a:extLst>
            </p:cNvPr>
            <p:cNvSpPr>
              <a:spLocks noChangeShapeType="1"/>
            </p:cNvSpPr>
            <p:nvPr/>
          </p:nvSpPr>
          <p:spPr bwMode="auto">
            <a:xfrm>
              <a:off x="9291320" y="2819400"/>
              <a:ext cx="0" cy="2209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 name="Line 21">
              <a:extLst>
                <a:ext uri="{FF2B5EF4-FFF2-40B4-BE49-F238E27FC236}">
                  <a16:creationId xmlns:a16="http://schemas.microsoft.com/office/drawing/2014/main" id="{135D5BDE-C0C2-911E-29AF-DBE9462A2A14}"/>
                </a:ext>
              </a:extLst>
            </p:cNvPr>
            <p:cNvSpPr>
              <a:spLocks noChangeShapeType="1"/>
            </p:cNvSpPr>
            <p:nvPr/>
          </p:nvSpPr>
          <p:spPr bwMode="auto">
            <a:xfrm flipH="1">
              <a:off x="8724583" y="5029200"/>
              <a:ext cx="56673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9" name="Line 22">
              <a:extLst>
                <a:ext uri="{FF2B5EF4-FFF2-40B4-BE49-F238E27FC236}">
                  <a16:creationId xmlns:a16="http://schemas.microsoft.com/office/drawing/2014/main" id="{CE22F794-1322-E5F4-E239-AEB02CA4F30C}"/>
                </a:ext>
              </a:extLst>
            </p:cNvPr>
            <p:cNvSpPr>
              <a:spLocks noChangeShapeType="1"/>
            </p:cNvSpPr>
            <p:nvPr/>
          </p:nvSpPr>
          <p:spPr bwMode="auto">
            <a:xfrm>
              <a:off x="6176645" y="3352800"/>
              <a:ext cx="509588"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 name="Line 23">
              <a:extLst>
                <a:ext uri="{FF2B5EF4-FFF2-40B4-BE49-F238E27FC236}">
                  <a16:creationId xmlns:a16="http://schemas.microsoft.com/office/drawing/2014/main" id="{7E5502D4-7DF4-BECC-EA57-3297F3AC33E6}"/>
                </a:ext>
              </a:extLst>
            </p:cNvPr>
            <p:cNvSpPr>
              <a:spLocks noChangeShapeType="1"/>
            </p:cNvSpPr>
            <p:nvPr/>
          </p:nvSpPr>
          <p:spPr bwMode="auto">
            <a:xfrm>
              <a:off x="6176645" y="3352800"/>
              <a:ext cx="0" cy="2209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1" name="Line 24">
              <a:extLst>
                <a:ext uri="{FF2B5EF4-FFF2-40B4-BE49-F238E27FC236}">
                  <a16:creationId xmlns:a16="http://schemas.microsoft.com/office/drawing/2014/main" id="{849D73B4-D197-4041-F86E-8C7BC75409F7}"/>
                </a:ext>
              </a:extLst>
            </p:cNvPr>
            <p:cNvSpPr>
              <a:spLocks noChangeShapeType="1"/>
            </p:cNvSpPr>
            <p:nvPr/>
          </p:nvSpPr>
          <p:spPr bwMode="auto">
            <a:xfrm>
              <a:off x="5836920" y="1219200"/>
              <a:ext cx="282575" cy="533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2" name="Line 25">
              <a:extLst>
                <a:ext uri="{FF2B5EF4-FFF2-40B4-BE49-F238E27FC236}">
                  <a16:creationId xmlns:a16="http://schemas.microsoft.com/office/drawing/2014/main" id="{136348B6-21D0-3AB7-50E5-8968B947B5CD}"/>
                </a:ext>
              </a:extLst>
            </p:cNvPr>
            <p:cNvSpPr>
              <a:spLocks noChangeShapeType="1"/>
            </p:cNvSpPr>
            <p:nvPr/>
          </p:nvSpPr>
          <p:spPr bwMode="auto">
            <a:xfrm flipH="1">
              <a:off x="9405620" y="1219200"/>
              <a:ext cx="282575" cy="533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3" name="Line 26">
              <a:extLst>
                <a:ext uri="{FF2B5EF4-FFF2-40B4-BE49-F238E27FC236}">
                  <a16:creationId xmlns:a16="http://schemas.microsoft.com/office/drawing/2014/main" id="{95832D58-C147-4324-F584-A3D7738C08F8}"/>
                </a:ext>
              </a:extLst>
            </p:cNvPr>
            <p:cNvSpPr>
              <a:spLocks noChangeShapeType="1"/>
            </p:cNvSpPr>
            <p:nvPr/>
          </p:nvSpPr>
          <p:spPr bwMode="auto">
            <a:xfrm flipH="1">
              <a:off x="7479983" y="1752600"/>
              <a:ext cx="282575" cy="533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6" name="Line 27">
              <a:extLst>
                <a:ext uri="{FF2B5EF4-FFF2-40B4-BE49-F238E27FC236}">
                  <a16:creationId xmlns:a16="http://schemas.microsoft.com/office/drawing/2014/main" id="{2F7D2F31-D6BE-29C3-987D-10663D1ACDE8}"/>
                </a:ext>
              </a:extLst>
            </p:cNvPr>
            <p:cNvSpPr>
              <a:spLocks noChangeShapeType="1"/>
            </p:cNvSpPr>
            <p:nvPr/>
          </p:nvSpPr>
          <p:spPr bwMode="auto">
            <a:xfrm>
              <a:off x="5836920" y="1752600"/>
              <a:ext cx="282575" cy="533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9" name="Line 28">
              <a:extLst>
                <a:ext uri="{FF2B5EF4-FFF2-40B4-BE49-F238E27FC236}">
                  <a16:creationId xmlns:a16="http://schemas.microsoft.com/office/drawing/2014/main" id="{FDB6A16B-D3BF-1113-2773-6CEFCF3D3022}"/>
                </a:ext>
              </a:extLst>
            </p:cNvPr>
            <p:cNvSpPr>
              <a:spLocks noChangeShapeType="1"/>
            </p:cNvSpPr>
            <p:nvPr/>
          </p:nvSpPr>
          <p:spPr bwMode="auto">
            <a:xfrm>
              <a:off x="7762558" y="2286000"/>
              <a:ext cx="339725" cy="533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42" name="Line 29">
              <a:extLst>
                <a:ext uri="{FF2B5EF4-FFF2-40B4-BE49-F238E27FC236}">
                  <a16:creationId xmlns:a16="http://schemas.microsoft.com/office/drawing/2014/main" id="{76F4703F-42CA-82E7-82A2-5532F4B89721}"/>
                </a:ext>
              </a:extLst>
            </p:cNvPr>
            <p:cNvSpPr>
              <a:spLocks noChangeShapeType="1"/>
            </p:cNvSpPr>
            <p:nvPr/>
          </p:nvSpPr>
          <p:spPr bwMode="auto">
            <a:xfrm flipH="1">
              <a:off x="9348470" y="2286000"/>
              <a:ext cx="339725" cy="533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43" name="Text Box 30">
              <a:extLst>
                <a:ext uri="{FF2B5EF4-FFF2-40B4-BE49-F238E27FC236}">
                  <a16:creationId xmlns:a16="http://schemas.microsoft.com/office/drawing/2014/main" id="{1F87E4FD-47C7-25B3-DA7C-63EFA28CFC4A}"/>
                </a:ext>
              </a:extLst>
            </p:cNvPr>
            <p:cNvSpPr txBox="1">
              <a:spLocks noChangeArrowheads="1"/>
            </p:cNvSpPr>
            <p:nvPr/>
          </p:nvSpPr>
          <p:spPr bwMode="auto">
            <a:xfrm>
              <a:off x="7762557" y="228600"/>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a</a:t>
              </a:r>
            </a:p>
          </p:txBody>
        </p:sp>
        <p:sp>
          <p:nvSpPr>
            <p:cNvPr id="44" name="Text Box 31">
              <a:extLst>
                <a:ext uri="{FF2B5EF4-FFF2-40B4-BE49-F238E27FC236}">
                  <a16:creationId xmlns:a16="http://schemas.microsoft.com/office/drawing/2014/main" id="{46D7D443-79CE-7177-94D3-CAF24B435DF2}"/>
                </a:ext>
              </a:extLst>
            </p:cNvPr>
            <p:cNvSpPr txBox="1">
              <a:spLocks noChangeArrowheads="1"/>
            </p:cNvSpPr>
            <p:nvPr/>
          </p:nvSpPr>
          <p:spPr bwMode="auto">
            <a:xfrm>
              <a:off x="7762557" y="746125"/>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b</a:t>
              </a:r>
            </a:p>
          </p:txBody>
        </p:sp>
        <p:sp>
          <p:nvSpPr>
            <p:cNvPr id="45" name="Text Box 32">
              <a:extLst>
                <a:ext uri="{FF2B5EF4-FFF2-40B4-BE49-F238E27FC236}">
                  <a16:creationId xmlns:a16="http://schemas.microsoft.com/office/drawing/2014/main" id="{16FE3592-3BF9-2FFD-3AA6-DFA7CEAFE0D5}"/>
                </a:ext>
              </a:extLst>
            </p:cNvPr>
            <p:cNvSpPr txBox="1">
              <a:spLocks noChangeArrowheads="1"/>
            </p:cNvSpPr>
            <p:nvPr/>
          </p:nvSpPr>
          <p:spPr bwMode="auto">
            <a:xfrm>
              <a:off x="7589520" y="1295400"/>
              <a:ext cx="588963"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x1</a:t>
              </a:r>
            </a:p>
          </p:txBody>
        </p:sp>
        <p:sp>
          <p:nvSpPr>
            <p:cNvPr id="46" name="Text Box 33">
              <a:extLst>
                <a:ext uri="{FF2B5EF4-FFF2-40B4-BE49-F238E27FC236}">
                  <a16:creationId xmlns:a16="http://schemas.microsoft.com/office/drawing/2014/main" id="{DDC9D478-8FA1-1D1C-1187-C69556D6C1D8}"/>
                </a:ext>
              </a:extLst>
            </p:cNvPr>
            <p:cNvSpPr txBox="1">
              <a:spLocks noChangeArrowheads="1"/>
            </p:cNvSpPr>
            <p:nvPr/>
          </p:nvSpPr>
          <p:spPr bwMode="auto">
            <a:xfrm>
              <a:off x="5760719" y="1447800"/>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F</a:t>
              </a:r>
            </a:p>
          </p:txBody>
        </p:sp>
        <p:sp>
          <p:nvSpPr>
            <p:cNvPr id="47" name="Text Box 34">
              <a:extLst>
                <a:ext uri="{FF2B5EF4-FFF2-40B4-BE49-F238E27FC236}">
                  <a16:creationId xmlns:a16="http://schemas.microsoft.com/office/drawing/2014/main" id="{2F48D98A-1A1A-CBA8-957B-B9902EF7579B}"/>
                </a:ext>
              </a:extLst>
            </p:cNvPr>
            <p:cNvSpPr txBox="1">
              <a:spLocks noChangeArrowheads="1"/>
            </p:cNvSpPr>
            <p:nvPr/>
          </p:nvSpPr>
          <p:spPr bwMode="auto">
            <a:xfrm>
              <a:off x="9461184" y="1431926"/>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T</a:t>
              </a:r>
            </a:p>
          </p:txBody>
        </p:sp>
        <p:sp>
          <p:nvSpPr>
            <p:cNvPr id="48" name="Text Box 35">
              <a:extLst>
                <a:ext uri="{FF2B5EF4-FFF2-40B4-BE49-F238E27FC236}">
                  <a16:creationId xmlns:a16="http://schemas.microsoft.com/office/drawing/2014/main" id="{1F37A40E-6A2B-20B7-825E-6A902F54769B}"/>
                </a:ext>
              </a:extLst>
            </p:cNvPr>
            <p:cNvSpPr txBox="1">
              <a:spLocks noChangeArrowheads="1"/>
            </p:cNvSpPr>
            <p:nvPr/>
          </p:nvSpPr>
          <p:spPr bwMode="auto">
            <a:xfrm>
              <a:off x="6446520" y="1812925"/>
              <a:ext cx="1130300" cy="82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Case x </a:t>
              </a:r>
              <a:r>
                <a:rPr kumimoji="1" lang="en-US" altLang="zh-CN" sz="900">
                  <a:latin typeface="+mn-lt"/>
                  <a:ea typeface="+mn-ea"/>
                  <a:cs typeface="+mn-ea"/>
                  <a:sym typeface="+mn-lt"/>
                </a:rPr>
                <a:t>i</a:t>
              </a:r>
            </a:p>
          </p:txBody>
        </p:sp>
        <p:sp>
          <p:nvSpPr>
            <p:cNvPr id="49" name="Text Box 36">
              <a:extLst>
                <a:ext uri="{FF2B5EF4-FFF2-40B4-BE49-F238E27FC236}">
                  <a16:creationId xmlns:a16="http://schemas.microsoft.com/office/drawing/2014/main" id="{0B97A8F3-C804-D1C8-5570-86F3F3234511}"/>
                </a:ext>
              </a:extLst>
            </p:cNvPr>
            <p:cNvSpPr txBox="1">
              <a:spLocks noChangeArrowheads="1"/>
            </p:cNvSpPr>
            <p:nvPr/>
          </p:nvSpPr>
          <p:spPr bwMode="auto">
            <a:xfrm>
              <a:off x="7762557" y="2498726"/>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F</a:t>
              </a:r>
            </a:p>
          </p:txBody>
        </p:sp>
        <p:sp>
          <p:nvSpPr>
            <p:cNvPr id="50" name="Text Box 37">
              <a:extLst>
                <a:ext uri="{FF2B5EF4-FFF2-40B4-BE49-F238E27FC236}">
                  <a16:creationId xmlns:a16="http://schemas.microsoft.com/office/drawing/2014/main" id="{C9735F73-BF2E-B39A-8840-73FD8B5AB4AD}"/>
                </a:ext>
              </a:extLst>
            </p:cNvPr>
            <p:cNvSpPr txBox="1">
              <a:spLocks noChangeArrowheads="1"/>
            </p:cNvSpPr>
            <p:nvPr/>
          </p:nvSpPr>
          <p:spPr bwMode="auto">
            <a:xfrm>
              <a:off x="9461184" y="2498726"/>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T</a:t>
              </a:r>
            </a:p>
          </p:txBody>
        </p:sp>
        <p:sp>
          <p:nvSpPr>
            <p:cNvPr id="51" name="Text Box 38">
              <a:extLst>
                <a:ext uri="{FF2B5EF4-FFF2-40B4-BE49-F238E27FC236}">
                  <a16:creationId xmlns:a16="http://schemas.microsoft.com/office/drawing/2014/main" id="{712B823F-5D5B-A909-9784-190560FBA2BE}"/>
                </a:ext>
              </a:extLst>
            </p:cNvPr>
            <p:cNvSpPr txBox="1">
              <a:spLocks noChangeArrowheads="1"/>
            </p:cNvSpPr>
            <p:nvPr/>
          </p:nvSpPr>
          <p:spPr bwMode="auto">
            <a:xfrm>
              <a:off x="6035358" y="2362200"/>
              <a:ext cx="639764"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dirty="0">
                  <a:latin typeface="+mn-lt"/>
                  <a:ea typeface="+mn-ea"/>
                  <a:cs typeface="+mn-ea"/>
                  <a:sym typeface="+mn-lt"/>
                </a:rPr>
                <a:t>x2</a:t>
              </a:r>
            </a:p>
          </p:txBody>
        </p:sp>
        <p:sp>
          <p:nvSpPr>
            <p:cNvPr id="52" name="Text Box 39">
              <a:extLst>
                <a:ext uri="{FF2B5EF4-FFF2-40B4-BE49-F238E27FC236}">
                  <a16:creationId xmlns:a16="http://schemas.microsoft.com/office/drawing/2014/main" id="{3EFD5BFC-8485-9681-4D5F-D07BEF6ACAB9}"/>
                </a:ext>
              </a:extLst>
            </p:cNvPr>
            <p:cNvSpPr txBox="1">
              <a:spLocks noChangeArrowheads="1"/>
            </p:cNvSpPr>
            <p:nvPr/>
          </p:nvSpPr>
          <p:spPr bwMode="auto">
            <a:xfrm>
              <a:off x="6644959" y="2362199"/>
              <a:ext cx="715960"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dirty="0">
                  <a:latin typeface="+mn-lt"/>
                  <a:ea typeface="+mn-ea"/>
                  <a:cs typeface="+mn-ea"/>
                  <a:sym typeface="+mn-lt"/>
                </a:rPr>
                <a:t>x3</a:t>
              </a:r>
            </a:p>
          </p:txBody>
        </p:sp>
        <p:sp>
          <p:nvSpPr>
            <p:cNvPr id="53" name="Text Box 40">
              <a:extLst>
                <a:ext uri="{FF2B5EF4-FFF2-40B4-BE49-F238E27FC236}">
                  <a16:creationId xmlns:a16="http://schemas.microsoft.com/office/drawing/2014/main" id="{A20F2635-6C88-DBC2-345B-95D6CABADB3A}"/>
                </a:ext>
              </a:extLst>
            </p:cNvPr>
            <p:cNvSpPr txBox="1">
              <a:spLocks noChangeArrowheads="1"/>
            </p:cNvSpPr>
            <p:nvPr/>
          </p:nvSpPr>
          <p:spPr bwMode="auto">
            <a:xfrm>
              <a:off x="7192643" y="2362199"/>
              <a:ext cx="701678"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dirty="0">
                  <a:latin typeface="+mn-lt"/>
                  <a:ea typeface="+mn-ea"/>
                  <a:cs typeface="+mn-ea"/>
                  <a:sym typeface="+mn-lt"/>
                </a:rPr>
                <a:t>x4</a:t>
              </a:r>
            </a:p>
          </p:txBody>
        </p:sp>
        <p:sp>
          <p:nvSpPr>
            <p:cNvPr id="54" name="Text Box 41">
              <a:extLst>
                <a:ext uri="{FF2B5EF4-FFF2-40B4-BE49-F238E27FC236}">
                  <a16:creationId xmlns:a16="http://schemas.microsoft.com/office/drawing/2014/main" id="{2A31D98B-C899-6668-A2C4-70C9EB59ED67}"/>
                </a:ext>
              </a:extLst>
            </p:cNvPr>
            <p:cNvSpPr txBox="1">
              <a:spLocks noChangeArrowheads="1"/>
            </p:cNvSpPr>
            <p:nvPr/>
          </p:nvSpPr>
          <p:spPr bwMode="auto">
            <a:xfrm>
              <a:off x="5938519" y="2879725"/>
              <a:ext cx="660401"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dirty="0">
                  <a:latin typeface="+mn-lt"/>
                  <a:ea typeface="+mn-ea"/>
                  <a:cs typeface="+mn-ea"/>
                  <a:sym typeface="+mn-lt"/>
                </a:rPr>
                <a:t>x5</a:t>
              </a:r>
            </a:p>
          </p:txBody>
        </p:sp>
        <p:sp>
          <p:nvSpPr>
            <p:cNvPr id="55" name="Text Box 42">
              <a:extLst>
                <a:ext uri="{FF2B5EF4-FFF2-40B4-BE49-F238E27FC236}">
                  <a16:creationId xmlns:a16="http://schemas.microsoft.com/office/drawing/2014/main" id="{B61E4A02-3865-9C3A-2A61-22CD8E79830C}"/>
                </a:ext>
              </a:extLst>
            </p:cNvPr>
            <p:cNvSpPr txBox="1">
              <a:spLocks noChangeArrowheads="1"/>
            </p:cNvSpPr>
            <p:nvPr/>
          </p:nvSpPr>
          <p:spPr bwMode="auto">
            <a:xfrm>
              <a:off x="6346509" y="4175125"/>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c</a:t>
              </a:r>
            </a:p>
          </p:txBody>
        </p:sp>
        <p:sp>
          <p:nvSpPr>
            <p:cNvPr id="56" name="Text Box 43">
              <a:extLst>
                <a:ext uri="{FF2B5EF4-FFF2-40B4-BE49-F238E27FC236}">
                  <a16:creationId xmlns:a16="http://schemas.microsoft.com/office/drawing/2014/main" id="{3367F5B1-2516-B6C3-C6AB-62EBEB67E113}"/>
                </a:ext>
              </a:extLst>
            </p:cNvPr>
            <p:cNvSpPr txBox="1">
              <a:spLocks noChangeArrowheads="1"/>
            </p:cNvSpPr>
            <p:nvPr/>
          </p:nvSpPr>
          <p:spPr bwMode="auto">
            <a:xfrm>
              <a:off x="6856095" y="3946525"/>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d</a:t>
              </a:r>
            </a:p>
          </p:txBody>
        </p:sp>
        <p:sp>
          <p:nvSpPr>
            <p:cNvPr id="57" name="Text Box 44">
              <a:extLst>
                <a:ext uri="{FF2B5EF4-FFF2-40B4-BE49-F238E27FC236}">
                  <a16:creationId xmlns:a16="http://schemas.microsoft.com/office/drawing/2014/main" id="{2684397E-CB5B-E4C0-18AE-18204C0E1CA1}"/>
                </a:ext>
              </a:extLst>
            </p:cNvPr>
            <p:cNvSpPr txBox="1">
              <a:spLocks noChangeArrowheads="1"/>
            </p:cNvSpPr>
            <p:nvPr/>
          </p:nvSpPr>
          <p:spPr bwMode="auto">
            <a:xfrm>
              <a:off x="7365683" y="3962400"/>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e</a:t>
              </a:r>
            </a:p>
          </p:txBody>
        </p:sp>
        <p:sp>
          <p:nvSpPr>
            <p:cNvPr id="58" name="Text Box 45">
              <a:extLst>
                <a:ext uri="{FF2B5EF4-FFF2-40B4-BE49-F238E27FC236}">
                  <a16:creationId xmlns:a16="http://schemas.microsoft.com/office/drawing/2014/main" id="{B6C872F6-EBBC-2EBF-E5E8-4F2CF8D92FC9}"/>
                </a:ext>
              </a:extLst>
            </p:cNvPr>
            <p:cNvSpPr txBox="1">
              <a:spLocks noChangeArrowheads="1"/>
            </p:cNvSpPr>
            <p:nvPr/>
          </p:nvSpPr>
          <p:spPr bwMode="auto">
            <a:xfrm>
              <a:off x="8102282" y="3276600"/>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g</a:t>
              </a:r>
            </a:p>
          </p:txBody>
        </p:sp>
        <p:sp>
          <p:nvSpPr>
            <p:cNvPr id="59" name="Text Box 46">
              <a:extLst>
                <a:ext uri="{FF2B5EF4-FFF2-40B4-BE49-F238E27FC236}">
                  <a16:creationId xmlns:a16="http://schemas.microsoft.com/office/drawing/2014/main" id="{A2DF0033-0E3D-4C0D-2CE4-000DAF1168CB}"/>
                </a:ext>
              </a:extLst>
            </p:cNvPr>
            <p:cNvSpPr txBox="1">
              <a:spLocks noChangeArrowheads="1"/>
            </p:cNvSpPr>
            <p:nvPr/>
          </p:nvSpPr>
          <p:spPr bwMode="auto">
            <a:xfrm>
              <a:off x="8102282" y="4632326"/>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dirty="0">
                  <a:latin typeface="+mn-lt"/>
                  <a:ea typeface="+mn-ea"/>
                  <a:cs typeface="+mn-ea"/>
                  <a:sym typeface="+mn-lt"/>
                </a:rPr>
                <a:t>h</a:t>
              </a:r>
            </a:p>
          </p:txBody>
        </p:sp>
        <p:sp>
          <p:nvSpPr>
            <p:cNvPr id="60" name="Text Box 47">
              <a:extLst>
                <a:ext uri="{FF2B5EF4-FFF2-40B4-BE49-F238E27FC236}">
                  <a16:creationId xmlns:a16="http://schemas.microsoft.com/office/drawing/2014/main" id="{4D58E4B4-B1A8-78BA-5C7E-E60C81283216}"/>
                </a:ext>
              </a:extLst>
            </p:cNvPr>
            <p:cNvSpPr txBox="1">
              <a:spLocks noChangeArrowheads="1"/>
            </p:cNvSpPr>
            <p:nvPr/>
          </p:nvSpPr>
          <p:spPr bwMode="auto">
            <a:xfrm>
              <a:off x="8894445" y="3733800"/>
              <a:ext cx="341313"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i</a:t>
              </a:r>
            </a:p>
          </p:txBody>
        </p:sp>
        <p:sp>
          <p:nvSpPr>
            <p:cNvPr id="61" name="Text Box 48">
              <a:extLst>
                <a:ext uri="{FF2B5EF4-FFF2-40B4-BE49-F238E27FC236}">
                  <a16:creationId xmlns:a16="http://schemas.microsoft.com/office/drawing/2014/main" id="{840EA1A1-C301-AFF3-9CB0-89EAEEF0EE2E}"/>
                </a:ext>
              </a:extLst>
            </p:cNvPr>
            <p:cNvSpPr txBox="1">
              <a:spLocks noChangeArrowheads="1"/>
            </p:cNvSpPr>
            <p:nvPr/>
          </p:nvSpPr>
          <p:spPr bwMode="auto">
            <a:xfrm>
              <a:off x="8800786" y="5105400"/>
              <a:ext cx="76993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dirty="0">
                  <a:latin typeface="+mn-lt"/>
                  <a:ea typeface="+mn-ea"/>
                  <a:cs typeface="+mn-ea"/>
                  <a:sym typeface="+mn-lt"/>
                </a:rPr>
                <a:t>x7</a:t>
              </a:r>
            </a:p>
          </p:txBody>
        </p:sp>
        <p:sp>
          <p:nvSpPr>
            <p:cNvPr id="62" name="Text Box 49">
              <a:extLst>
                <a:ext uri="{FF2B5EF4-FFF2-40B4-BE49-F238E27FC236}">
                  <a16:creationId xmlns:a16="http://schemas.microsoft.com/office/drawing/2014/main" id="{35C7AE97-BDF5-4811-F400-6D9F7524A899}"/>
                </a:ext>
              </a:extLst>
            </p:cNvPr>
            <p:cNvSpPr txBox="1">
              <a:spLocks noChangeArrowheads="1"/>
            </p:cNvSpPr>
            <p:nvPr/>
          </p:nvSpPr>
          <p:spPr bwMode="auto">
            <a:xfrm>
              <a:off x="7479983" y="5622925"/>
              <a:ext cx="795336"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x8</a:t>
              </a:r>
            </a:p>
          </p:txBody>
        </p:sp>
        <p:sp>
          <p:nvSpPr>
            <p:cNvPr id="63" name="Text Box 50">
              <a:extLst>
                <a:ext uri="{FF2B5EF4-FFF2-40B4-BE49-F238E27FC236}">
                  <a16:creationId xmlns:a16="http://schemas.microsoft.com/office/drawing/2014/main" id="{655F0477-A4F7-F655-535A-55A122DDD772}"/>
                </a:ext>
              </a:extLst>
            </p:cNvPr>
            <p:cNvSpPr txBox="1">
              <a:spLocks noChangeArrowheads="1"/>
            </p:cNvSpPr>
            <p:nvPr/>
          </p:nvSpPr>
          <p:spPr bwMode="auto">
            <a:xfrm>
              <a:off x="7875270" y="6156325"/>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j</a:t>
              </a:r>
            </a:p>
          </p:txBody>
        </p:sp>
        <p:sp>
          <p:nvSpPr>
            <p:cNvPr id="64" name="Text Box 51">
              <a:extLst>
                <a:ext uri="{FF2B5EF4-FFF2-40B4-BE49-F238E27FC236}">
                  <a16:creationId xmlns:a16="http://schemas.microsoft.com/office/drawing/2014/main" id="{FA381C5A-E131-E987-34FD-407A0070CA02}"/>
                </a:ext>
              </a:extLst>
            </p:cNvPr>
            <p:cNvSpPr txBox="1">
              <a:spLocks noChangeArrowheads="1"/>
            </p:cNvSpPr>
            <p:nvPr/>
          </p:nvSpPr>
          <p:spPr bwMode="auto">
            <a:xfrm>
              <a:off x="8554720" y="1812925"/>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f</a:t>
              </a:r>
            </a:p>
          </p:txBody>
        </p:sp>
        <p:sp>
          <p:nvSpPr>
            <p:cNvPr id="65" name="Text Box 52">
              <a:extLst>
                <a:ext uri="{FF2B5EF4-FFF2-40B4-BE49-F238E27FC236}">
                  <a16:creationId xmlns:a16="http://schemas.microsoft.com/office/drawing/2014/main" id="{A152B951-49ED-5BF6-D7D9-6FB5EF3C0DFE}"/>
                </a:ext>
              </a:extLst>
            </p:cNvPr>
            <p:cNvSpPr txBox="1">
              <a:spLocks noChangeArrowheads="1"/>
            </p:cNvSpPr>
            <p:nvPr/>
          </p:nvSpPr>
          <p:spPr bwMode="auto">
            <a:xfrm>
              <a:off x="8554720" y="2362200"/>
              <a:ext cx="482599" cy="82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x6</a:t>
              </a:r>
            </a:p>
          </p:txBody>
        </p:sp>
        <p:sp>
          <p:nvSpPr>
            <p:cNvPr id="66" name="Rectangle 53">
              <a:extLst>
                <a:ext uri="{FF2B5EF4-FFF2-40B4-BE49-F238E27FC236}">
                  <a16:creationId xmlns:a16="http://schemas.microsoft.com/office/drawing/2014/main" id="{B48D6924-5EEC-75A2-1F04-99E64BD44FA4}"/>
                </a:ext>
              </a:extLst>
            </p:cNvPr>
            <p:cNvSpPr>
              <a:spLocks noChangeArrowheads="1"/>
            </p:cNvSpPr>
            <p:nvPr/>
          </p:nvSpPr>
          <p:spPr bwMode="auto">
            <a:xfrm>
              <a:off x="2849245" y="3048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67" name="Text Box 54">
              <a:extLst>
                <a:ext uri="{FF2B5EF4-FFF2-40B4-BE49-F238E27FC236}">
                  <a16:creationId xmlns:a16="http://schemas.microsoft.com/office/drawing/2014/main" id="{4DB45528-08B4-472C-B607-246D9A428457}"/>
                </a:ext>
              </a:extLst>
            </p:cNvPr>
            <p:cNvSpPr txBox="1">
              <a:spLocks noChangeArrowheads="1"/>
            </p:cNvSpPr>
            <p:nvPr/>
          </p:nvSpPr>
          <p:spPr bwMode="auto">
            <a:xfrm>
              <a:off x="3017520" y="228600"/>
              <a:ext cx="279401"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a</a:t>
              </a:r>
            </a:p>
          </p:txBody>
        </p:sp>
        <p:sp>
          <p:nvSpPr>
            <p:cNvPr id="68" name="Rectangle 55">
              <a:extLst>
                <a:ext uri="{FF2B5EF4-FFF2-40B4-BE49-F238E27FC236}">
                  <a16:creationId xmlns:a16="http://schemas.microsoft.com/office/drawing/2014/main" id="{DEAC3EFC-C42D-F675-81A7-48EB4C21FCB7}"/>
                </a:ext>
              </a:extLst>
            </p:cNvPr>
            <p:cNvSpPr>
              <a:spLocks noChangeArrowheads="1"/>
            </p:cNvSpPr>
            <p:nvPr/>
          </p:nvSpPr>
          <p:spPr bwMode="auto">
            <a:xfrm>
              <a:off x="2849245" y="9906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69" name="Text Box 56">
              <a:extLst>
                <a:ext uri="{FF2B5EF4-FFF2-40B4-BE49-F238E27FC236}">
                  <a16:creationId xmlns:a16="http://schemas.microsoft.com/office/drawing/2014/main" id="{7828B97D-067B-4313-B0B9-C0158915A679}"/>
                </a:ext>
              </a:extLst>
            </p:cNvPr>
            <p:cNvSpPr txBox="1">
              <a:spLocks noChangeArrowheads="1"/>
            </p:cNvSpPr>
            <p:nvPr/>
          </p:nvSpPr>
          <p:spPr bwMode="auto">
            <a:xfrm>
              <a:off x="3017520" y="914400"/>
              <a:ext cx="279401"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b</a:t>
              </a:r>
            </a:p>
          </p:txBody>
        </p:sp>
        <p:sp>
          <p:nvSpPr>
            <p:cNvPr id="70" name="AutoShape 57">
              <a:extLst>
                <a:ext uri="{FF2B5EF4-FFF2-40B4-BE49-F238E27FC236}">
                  <a16:creationId xmlns:a16="http://schemas.microsoft.com/office/drawing/2014/main" id="{5583810E-3E1C-D5DA-B8BA-635A9E2CDDC3}"/>
                </a:ext>
              </a:extLst>
            </p:cNvPr>
            <p:cNvSpPr>
              <a:spLocks noChangeArrowheads="1"/>
            </p:cNvSpPr>
            <p:nvPr/>
          </p:nvSpPr>
          <p:spPr bwMode="auto">
            <a:xfrm>
              <a:off x="2793683" y="1600200"/>
              <a:ext cx="671512"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71" name="Text Box 58">
              <a:extLst>
                <a:ext uri="{FF2B5EF4-FFF2-40B4-BE49-F238E27FC236}">
                  <a16:creationId xmlns:a16="http://schemas.microsoft.com/office/drawing/2014/main" id="{0C8BF971-DE6E-6784-836A-9BF4804D658E}"/>
                </a:ext>
              </a:extLst>
            </p:cNvPr>
            <p:cNvSpPr txBox="1">
              <a:spLocks noChangeArrowheads="1"/>
            </p:cNvSpPr>
            <p:nvPr/>
          </p:nvSpPr>
          <p:spPr bwMode="auto">
            <a:xfrm>
              <a:off x="2961958" y="1524000"/>
              <a:ext cx="588962" cy="85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x</a:t>
              </a:r>
              <a:r>
                <a:rPr kumimoji="1" lang="en-US" altLang="zh-CN" sz="1800">
                  <a:latin typeface="+mn-lt"/>
                  <a:ea typeface="+mn-ea"/>
                  <a:cs typeface="+mn-ea"/>
                  <a:sym typeface="+mn-lt"/>
                </a:rPr>
                <a:t>1</a:t>
              </a:r>
            </a:p>
          </p:txBody>
        </p:sp>
        <p:sp>
          <p:nvSpPr>
            <p:cNvPr id="72" name="Text Box 60">
              <a:extLst>
                <a:ext uri="{FF2B5EF4-FFF2-40B4-BE49-F238E27FC236}">
                  <a16:creationId xmlns:a16="http://schemas.microsoft.com/office/drawing/2014/main" id="{EE26587A-0CDA-DF19-07C2-E1A459C167A4}"/>
                </a:ext>
              </a:extLst>
            </p:cNvPr>
            <p:cNvSpPr txBox="1">
              <a:spLocks noChangeArrowheads="1"/>
            </p:cNvSpPr>
            <p:nvPr/>
          </p:nvSpPr>
          <p:spPr bwMode="auto">
            <a:xfrm>
              <a:off x="1509395" y="2133600"/>
              <a:ext cx="593725" cy="85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x</a:t>
              </a:r>
              <a:r>
                <a:rPr kumimoji="1" lang="en-US" altLang="zh-CN" sz="1800">
                  <a:latin typeface="+mn-lt"/>
                  <a:ea typeface="+mn-ea"/>
                  <a:cs typeface="+mn-ea"/>
                  <a:sym typeface="+mn-lt"/>
                </a:rPr>
                <a:t>2</a:t>
              </a:r>
            </a:p>
          </p:txBody>
        </p:sp>
        <p:sp>
          <p:nvSpPr>
            <p:cNvPr id="73" name="AutoShape 61">
              <a:extLst>
                <a:ext uri="{FF2B5EF4-FFF2-40B4-BE49-F238E27FC236}">
                  <a16:creationId xmlns:a16="http://schemas.microsoft.com/office/drawing/2014/main" id="{47F50A51-2C1A-C522-6184-2CE520E94844}"/>
                </a:ext>
              </a:extLst>
            </p:cNvPr>
            <p:cNvSpPr>
              <a:spLocks noChangeArrowheads="1"/>
            </p:cNvSpPr>
            <p:nvPr/>
          </p:nvSpPr>
          <p:spPr bwMode="auto">
            <a:xfrm>
              <a:off x="2290445" y="2209800"/>
              <a:ext cx="671513"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74" name="Text Box 62">
              <a:extLst>
                <a:ext uri="{FF2B5EF4-FFF2-40B4-BE49-F238E27FC236}">
                  <a16:creationId xmlns:a16="http://schemas.microsoft.com/office/drawing/2014/main" id="{70927AE4-083E-8C23-FF2A-8261F864423A}"/>
                </a:ext>
              </a:extLst>
            </p:cNvPr>
            <p:cNvSpPr txBox="1">
              <a:spLocks noChangeArrowheads="1"/>
            </p:cNvSpPr>
            <p:nvPr/>
          </p:nvSpPr>
          <p:spPr bwMode="auto">
            <a:xfrm>
              <a:off x="2331721" y="2133600"/>
              <a:ext cx="685801" cy="53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dirty="0">
                  <a:latin typeface="+mn-lt"/>
                  <a:ea typeface="+mn-ea"/>
                  <a:cs typeface="+mn-ea"/>
                  <a:sym typeface="+mn-lt"/>
                </a:rPr>
                <a:t>x</a:t>
              </a:r>
              <a:r>
                <a:rPr kumimoji="1" lang="en-US" altLang="zh-CN" sz="1800" dirty="0">
                  <a:latin typeface="+mn-lt"/>
                  <a:ea typeface="+mn-ea"/>
                  <a:cs typeface="+mn-ea"/>
                  <a:sym typeface="+mn-lt"/>
                </a:rPr>
                <a:t>5</a:t>
              </a:r>
            </a:p>
          </p:txBody>
        </p:sp>
        <p:sp>
          <p:nvSpPr>
            <p:cNvPr id="75" name="Rectangle 63">
              <a:extLst>
                <a:ext uri="{FF2B5EF4-FFF2-40B4-BE49-F238E27FC236}">
                  <a16:creationId xmlns:a16="http://schemas.microsoft.com/office/drawing/2014/main" id="{22D65AB2-1A51-8DAA-46D8-7BBA278033F9}"/>
                </a:ext>
              </a:extLst>
            </p:cNvPr>
            <p:cNvSpPr>
              <a:spLocks noChangeArrowheads="1"/>
            </p:cNvSpPr>
            <p:nvPr/>
          </p:nvSpPr>
          <p:spPr bwMode="auto">
            <a:xfrm>
              <a:off x="3855720" y="22098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76" name="Text Box 64">
              <a:extLst>
                <a:ext uri="{FF2B5EF4-FFF2-40B4-BE49-F238E27FC236}">
                  <a16:creationId xmlns:a16="http://schemas.microsoft.com/office/drawing/2014/main" id="{6957CFE1-FEF2-DBD4-E6F6-F46E761E2CBD}"/>
                </a:ext>
              </a:extLst>
            </p:cNvPr>
            <p:cNvSpPr txBox="1">
              <a:spLocks noChangeArrowheads="1"/>
            </p:cNvSpPr>
            <p:nvPr/>
          </p:nvSpPr>
          <p:spPr bwMode="auto">
            <a:xfrm>
              <a:off x="4023994" y="2209800"/>
              <a:ext cx="279401"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f</a:t>
              </a:r>
            </a:p>
          </p:txBody>
        </p:sp>
        <p:sp>
          <p:nvSpPr>
            <p:cNvPr id="77" name="Rectangle 65">
              <a:extLst>
                <a:ext uri="{FF2B5EF4-FFF2-40B4-BE49-F238E27FC236}">
                  <a16:creationId xmlns:a16="http://schemas.microsoft.com/office/drawing/2014/main" id="{BBA18F70-67B8-086C-8614-9D49F5B8ABB8}"/>
                </a:ext>
              </a:extLst>
            </p:cNvPr>
            <p:cNvSpPr>
              <a:spLocks noChangeArrowheads="1"/>
            </p:cNvSpPr>
            <p:nvPr/>
          </p:nvSpPr>
          <p:spPr bwMode="auto">
            <a:xfrm>
              <a:off x="2347595" y="28194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78" name="Text Box 66">
              <a:extLst>
                <a:ext uri="{FF2B5EF4-FFF2-40B4-BE49-F238E27FC236}">
                  <a16:creationId xmlns:a16="http://schemas.microsoft.com/office/drawing/2014/main" id="{35FD34AE-2E97-366D-AB09-1802DFE57A82}"/>
                </a:ext>
              </a:extLst>
            </p:cNvPr>
            <p:cNvSpPr txBox="1">
              <a:spLocks noChangeArrowheads="1"/>
            </p:cNvSpPr>
            <p:nvPr/>
          </p:nvSpPr>
          <p:spPr bwMode="auto">
            <a:xfrm>
              <a:off x="2514283" y="2743200"/>
              <a:ext cx="279401"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c</a:t>
              </a:r>
            </a:p>
          </p:txBody>
        </p:sp>
        <p:sp>
          <p:nvSpPr>
            <p:cNvPr id="79" name="Text Box 68">
              <a:extLst>
                <a:ext uri="{FF2B5EF4-FFF2-40B4-BE49-F238E27FC236}">
                  <a16:creationId xmlns:a16="http://schemas.microsoft.com/office/drawing/2014/main" id="{354A6E2F-0497-2AF8-254C-FD9B5BCABEE0}"/>
                </a:ext>
              </a:extLst>
            </p:cNvPr>
            <p:cNvSpPr txBox="1">
              <a:spLocks noChangeArrowheads="1"/>
            </p:cNvSpPr>
            <p:nvPr/>
          </p:nvSpPr>
          <p:spPr bwMode="auto">
            <a:xfrm>
              <a:off x="1383986" y="3505200"/>
              <a:ext cx="642936" cy="53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dirty="0">
                  <a:latin typeface="+mn-lt"/>
                  <a:ea typeface="+mn-ea"/>
                  <a:cs typeface="+mn-ea"/>
                  <a:sym typeface="+mn-lt"/>
                </a:rPr>
                <a:t>x</a:t>
              </a:r>
              <a:r>
                <a:rPr kumimoji="1" lang="en-US" altLang="zh-CN" sz="1800" dirty="0">
                  <a:latin typeface="+mn-lt"/>
                  <a:ea typeface="+mn-ea"/>
                  <a:cs typeface="+mn-ea"/>
                  <a:sym typeface="+mn-lt"/>
                </a:rPr>
                <a:t>3</a:t>
              </a:r>
            </a:p>
          </p:txBody>
        </p:sp>
        <p:sp>
          <p:nvSpPr>
            <p:cNvPr id="80" name="Text Box 70">
              <a:extLst>
                <a:ext uri="{FF2B5EF4-FFF2-40B4-BE49-F238E27FC236}">
                  <a16:creationId xmlns:a16="http://schemas.microsoft.com/office/drawing/2014/main" id="{E2A4A150-181D-8EB7-232D-E268658514B8}"/>
                </a:ext>
              </a:extLst>
            </p:cNvPr>
            <p:cNvSpPr txBox="1">
              <a:spLocks noChangeArrowheads="1"/>
            </p:cNvSpPr>
            <p:nvPr/>
          </p:nvSpPr>
          <p:spPr bwMode="auto">
            <a:xfrm>
              <a:off x="1509395" y="4191000"/>
              <a:ext cx="593725" cy="85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dirty="0">
                  <a:latin typeface="+mn-lt"/>
                  <a:ea typeface="+mn-ea"/>
                  <a:cs typeface="+mn-ea"/>
                  <a:sym typeface="+mn-lt"/>
                </a:rPr>
                <a:t>x</a:t>
              </a:r>
              <a:r>
                <a:rPr kumimoji="1" lang="en-US" altLang="zh-CN" sz="1800" dirty="0">
                  <a:latin typeface="+mn-lt"/>
                  <a:ea typeface="+mn-ea"/>
                  <a:cs typeface="+mn-ea"/>
                  <a:sym typeface="+mn-lt"/>
                </a:rPr>
                <a:t>4</a:t>
              </a:r>
            </a:p>
          </p:txBody>
        </p:sp>
        <p:sp>
          <p:nvSpPr>
            <p:cNvPr id="81" name="Rectangle 71">
              <a:extLst>
                <a:ext uri="{FF2B5EF4-FFF2-40B4-BE49-F238E27FC236}">
                  <a16:creationId xmlns:a16="http://schemas.microsoft.com/office/drawing/2014/main" id="{3A05052C-F5AB-BB5B-3BE0-15A70F2C6134}"/>
                </a:ext>
              </a:extLst>
            </p:cNvPr>
            <p:cNvSpPr>
              <a:spLocks noChangeArrowheads="1"/>
            </p:cNvSpPr>
            <p:nvPr/>
          </p:nvSpPr>
          <p:spPr bwMode="auto">
            <a:xfrm>
              <a:off x="2347595" y="35814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82" name="Text Box 72">
              <a:extLst>
                <a:ext uri="{FF2B5EF4-FFF2-40B4-BE49-F238E27FC236}">
                  <a16:creationId xmlns:a16="http://schemas.microsoft.com/office/drawing/2014/main" id="{CAFC1082-070A-4229-1433-B5267BB8AB7F}"/>
                </a:ext>
              </a:extLst>
            </p:cNvPr>
            <p:cNvSpPr txBox="1">
              <a:spLocks noChangeArrowheads="1"/>
            </p:cNvSpPr>
            <p:nvPr/>
          </p:nvSpPr>
          <p:spPr bwMode="auto">
            <a:xfrm>
              <a:off x="2514283" y="3505200"/>
              <a:ext cx="279401"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d</a:t>
              </a:r>
            </a:p>
          </p:txBody>
        </p:sp>
        <p:sp>
          <p:nvSpPr>
            <p:cNvPr id="83" name="Rectangle 73">
              <a:extLst>
                <a:ext uri="{FF2B5EF4-FFF2-40B4-BE49-F238E27FC236}">
                  <a16:creationId xmlns:a16="http://schemas.microsoft.com/office/drawing/2014/main" id="{7F203AC1-CCAA-0FD1-87EB-B64058976E83}"/>
                </a:ext>
              </a:extLst>
            </p:cNvPr>
            <p:cNvSpPr>
              <a:spLocks noChangeArrowheads="1"/>
            </p:cNvSpPr>
            <p:nvPr/>
          </p:nvSpPr>
          <p:spPr bwMode="auto">
            <a:xfrm>
              <a:off x="2347595" y="43434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84" name="Text Box 74">
              <a:extLst>
                <a:ext uri="{FF2B5EF4-FFF2-40B4-BE49-F238E27FC236}">
                  <a16:creationId xmlns:a16="http://schemas.microsoft.com/office/drawing/2014/main" id="{E1FF6721-A6C3-9F89-D309-3F6E4338BB4E}"/>
                </a:ext>
              </a:extLst>
            </p:cNvPr>
            <p:cNvSpPr txBox="1">
              <a:spLocks noChangeArrowheads="1"/>
            </p:cNvSpPr>
            <p:nvPr/>
          </p:nvSpPr>
          <p:spPr bwMode="auto">
            <a:xfrm>
              <a:off x="2514283" y="4267200"/>
              <a:ext cx="279401"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e</a:t>
              </a:r>
            </a:p>
          </p:txBody>
        </p:sp>
        <p:sp>
          <p:nvSpPr>
            <p:cNvPr id="85" name="Rectangle 75">
              <a:extLst>
                <a:ext uri="{FF2B5EF4-FFF2-40B4-BE49-F238E27FC236}">
                  <a16:creationId xmlns:a16="http://schemas.microsoft.com/office/drawing/2014/main" id="{ACF0BDBB-99C7-962C-6293-C844629F0435}"/>
                </a:ext>
              </a:extLst>
            </p:cNvPr>
            <p:cNvSpPr>
              <a:spLocks noChangeArrowheads="1"/>
            </p:cNvSpPr>
            <p:nvPr/>
          </p:nvSpPr>
          <p:spPr bwMode="auto">
            <a:xfrm>
              <a:off x="3408045" y="34290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86" name="Text Box 76">
              <a:extLst>
                <a:ext uri="{FF2B5EF4-FFF2-40B4-BE49-F238E27FC236}">
                  <a16:creationId xmlns:a16="http://schemas.microsoft.com/office/drawing/2014/main" id="{06ED2D69-1B07-3A1D-A9FA-00686641DCDE}"/>
                </a:ext>
              </a:extLst>
            </p:cNvPr>
            <p:cNvSpPr txBox="1">
              <a:spLocks noChangeArrowheads="1"/>
            </p:cNvSpPr>
            <p:nvPr/>
          </p:nvSpPr>
          <p:spPr bwMode="auto">
            <a:xfrm>
              <a:off x="3576320" y="3352800"/>
              <a:ext cx="279401"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g</a:t>
              </a:r>
            </a:p>
          </p:txBody>
        </p:sp>
        <p:sp>
          <p:nvSpPr>
            <p:cNvPr id="87" name="Rectangle 77">
              <a:extLst>
                <a:ext uri="{FF2B5EF4-FFF2-40B4-BE49-F238E27FC236}">
                  <a16:creationId xmlns:a16="http://schemas.microsoft.com/office/drawing/2014/main" id="{E855B1DF-15D4-61D9-0C20-C97B2EF0DE03}"/>
                </a:ext>
              </a:extLst>
            </p:cNvPr>
            <p:cNvSpPr>
              <a:spLocks noChangeArrowheads="1"/>
            </p:cNvSpPr>
            <p:nvPr/>
          </p:nvSpPr>
          <p:spPr bwMode="auto">
            <a:xfrm>
              <a:off x="3408045" y="41910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88" name="Text Box 78">
              <a:extLst>
                <a:ext uri="{FF2B5EF4-FFF2-40B4-BE49-F238E27FC236}">
                  <a16:creationId xmlns:a16="http://schemas.microsoft.com/office/drawing/2014/main" id="{CD85FCBF-98AE-6967-ABC8-1BA455CB6B7D}"/>
                </a:ext>
              </a:extLst>
            </p:cNvPr>
            <p:cNvSpPr txBox="1">
              <a:spLocks noChangeArrowheads="1"/>
            </p:cNvSpPr>
            <p:nvPr/>
          </p:nvSpPr>
          <p:spPr bwMode="auto">
            <a:xfrm>
              <a:off x="3576320" y="4114800"/>
              <a:ext cx="279401"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h</a:t>
              </a:r>
            </a:p>
          </p:txBody>
        </p:sp>
        <p:sp>
          <p:nvSpPr>
            <p:cNvPr id="89" name="Rectangle 79">
              <a:extLst>
                <a:ext uri="{FF2B5EF4-FFF2-40B4-BE49-F238E27FC236}">
                  <a16:creationId xmlns:a16="http://schemas.microsoft.com/office/drawing/2014/main" id="{099C8BF6-0FC3-137E-CFBB-771CB7C842B3}"/>
                </a:ext>
              </a:extLst>
            </p:cNvPr>
            <p:cNvSpPr>
              <a:spLocks noChangeArrowheads="1"/>
            </p:cNvSpPr>
            <p:nvPr/>
          </p:nvSpPr>
          <p:spPr bwMode="auto">
            <a:xfrm>
              <a:off x="4358958" y="34290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90" name="Text Box 80">
              <a:extLst>
                <a:ext uri="{FF2B5EF4-FFF2-40B4-BE49-F238E27FC236}">
                  <a16:creationId xmlns:a16="http://schemas.microsoft.com/office/drawing/2014/main" id="{F319D8C5-1823-9AAC-3298-6C38CD242E1A}"/>
                </a:ext>
              </a:extLst>
            </p:cNvPr>
            <p:cNvSpPr txBox="1">
              <a:spLocks noChangeArrowheads="1"/>
            </p:cNvSpPr>
            <p:nvPr/>
          </p:nvSpPr>
          <p:spPr bwMode="auto">
            <a:xfrm>
              <a:off x="4525645" y="3352800"/>
              <a:ext cx="279401"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i</a:t>
              </a:r>
            </a:p>
          </p:txBody>
        </p:sp>
        <p:sp>
          <p:nvSpPr>
            <p:cNvPr id="91" name="AutoShape 81">
              <a:extLst>
                <a:ext uri="{FF2B5EF4-FFF2-40B4-BE49-F238E27FC236}">
                  <a16:creationId xmlns:a16="http://schemas.microsoft.com/office/drawing/2014/main" id="{8FCD4480-8757-A239-2F62-4E83187EE1C0}"/>
                </a:ext>
              </a:extLst>
            </p:cNvPr>
            <p:cNvSpPr>
              <a:spLocks noChangeArrowheads="1"/>
            </p:cNvSpPr>
            <p:nvPr/>
          </p:nvSpPr>
          <p:spPr bwMode="auto">
            <a:xfrm>
              <a:off x="3800158" y="28194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92" name="Text Box 82">
              <a:extLst>
                <a:ext uri="{FF2B5EF4-FFF2-40B4-BE49-F238E27FC236}">
                  <a16:creationId xmlns:a16="http://schemas.microsoft.com/office/drawing/2014/main" id="{0D4FE1EB-612F-E7AE-6501-5EDC75041647}"/>
                </a:ext>
              </a:extLst>
            </p:cNvPr>
            <p:cNvSpPr txBox="1">
              <a:spLocks noChangeArrowheads="1"/>
            </p:cNvSpPr>
            <p:nvPr/>
          </p:nvSpPr>
          <p:spPr bwMode="auto">
            <a:xfrm>
              <a:off x="3830322" y="2743200"/>
              <a:ext cx="711198" cy="53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dirty="0">
                  <a:latin typeface="+mn-lt"/>
                  <a:ea typeface="+mn-ea"/>
                  <a:cs typeface="+mn-ea"/>
                  <a:sym typeface="+mn-lt"/>
                </a:rPr>
                <a:t>x</a:t>
              </a:r>
              <a:r>
                <a:rPr kumimoji="1" lang="en-US" altLang="zh-CN" sz="1800" dirty="0">
                  <a:latin typeface="+mn-lt"/>
                  <a:ea typeface="+mn-ea"/>
                  <a:cs typeface="+mn-ea"/>
                  <a:sym typeface="+mn-lt"/>
                </a:rPr>
                <a:t>6</a:t>
              </a:r>
            </a:p>
          </p:txBody>
        </p:sp>
        <p:sp>
          <p:nvSpPr>
            <p:cNvPr id="93" name="AutoShape 83">
              <a:extLst>
                <a:ext uri="{FF2B5EF4-FFF2-40B4-BE49-F238E27FC236}">
                  <a16:creationId xmlns:a16="http://schemas.microsoft.com/office/drawing/2014/main" id="{5A544051-94DA-E1AE-F6DF-4B5DFCA79D13}"/>
                </a:ext>
              </a:extLst>
            </p:cNvPr>
            <p:cNvSpPr>
              <a:spLocks noChangeArrowheads="1"/>
            </p:cNvSpPr>
            <p:nvPr/>
          </p:nvSpPr>
          <p:spPr bwMode="auto">
            <a:xfrm>
              <a:off x="4303395" y="41910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94" name="Text Box 84">
              <a:extLst>
                <a:ext uri="{FF2B5EF4-FFF2-40B4-BE49-F238E27FC236}">
                  <a16:creationId xmlns:a16="http://schemas.microsoft.com/office/drawing/2014/main" id="{881776FB-09B6-2F0E-EE2E-52E68D1B9569}"/>
                </a:ext>
              </a:extLst>
            </p:cNvPr>
            <p:cNvSpPr txBox="1">
              <a:spLocks noChangeArrowheads="1"/>
            </p:cNvSpPr>
            <p:nvPr/>
          </p:nvSpPr>
          <p:spPr bwMode="auto">
            <a:xfrm>
              <a:off x="4293504" y="4114801"/>
              <a:ext cx="705217"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dirty="0">
                  <a:latin typeface="+mn-lt"/>
                  <a:ea typeface="+mn-ea"/>
                  <a:cs typeface="+mn-ea"/>
                  <a:sym typeface="+mn-lt"/>
                </a:rPr>
                <a:t>x</a:t>
              </a:r>
              <a:r>
                <a:rPr kumimoji="1" lang="en-US" altLang="zh-CN" sz="1800" dirty="0">
                  <a:latin typeface="+mn-lt"/>
                  <a:ea typeface="+mn-ea"/>
                  <a:cs typeface="+mn-ea"/>
                  <a:sym typeface="+mn-lt"/>
                </a:rPr>
                <a:t>7</a:t>
              </a:r>
            </a:p>
          </p:txBody>
        </p:sp>
        <p:sp>
          <p:nvSpPr>
            <p:cNvPr id="95" name="AutoShape 85">
              <a:extLst>
                <a:ext uri="{FF2B5EF4-FFF2-40B4-BE49-F238E27FC236}">
                  <a16:creationId xmlns:a16="http://schemas.microsoft.com/office/drawing/2014/main" id="{763D601C-3E9B-06A8-C155-F7329CF5A940}"/>
                </a:ext>
              </a:extLst>
            </p:cNvPr>
            <p:cNvSpPr>
              <a:spLocks noChangeArrowheads="1"/>
            </p:cNvSpPr>
            <p:nvPr/>
          </p:nvSpPr>
          <p:spPr bwMode="auto">
            <a:xfrm>
              <a:off x="2849245" y="5257800"/>
              <a:ext cx="671513"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96" name="Text Box 86">
              <a:extLst>
                <a:ext uri="{FF2B5EF4-FFF2-40B4-BE49-F238E27FC236}">
                  <a16:creationId xmlns:a16="http://schemas.microsoft.com/office/drawing/2014/main" id="{7AAA1A21-7BD7-CCFE-7783-531EF5E453DB}"/>
                </a:ext>
              </a:extLst>
            </p:cNvPr>
            <p:cNvSpPr txBox="1">
              <a:spLocks noChangeArrowheads="1"/>
            </p:cNvSpPr>
            <p:nvPr/>
          </p:nvSpPr>
          <p:spPr bwMode="auto">
            <a:xfrm>
              <a:off x="3017520" y="5181600"/>
              <a:ext cx="609600"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x</a:t>
              </a:r>
              <a:r>
                <a:rPr kumimoji="1" lang="en-US" altLang="zh-CN" sz="1800">
                  <a:latin typeface="+mn-lt"/>
                  <a:ea typeface="+mn-ea"/>
                  <a:cs typeface="+mn-ea"/>
                  <a:sym typeface="+mn-lt"/>
                </a:rPr>
                <a:t>8</a:t>
              </a:r>
            </a:p>
          </p:txBody>
        </p:sp>
        <p:sp>
          <p:nvSpPr>
            <p:cNvPr id="97" name="Rectangle 87">
              <a:extLst>
                <a:ext uri="{FF2B5EF4-FFF2-40B4-BE49-F238E27FC236}">
                  <a16:creationId xmlns:a16="http://schemas.microsoft.com/office/drawing/2014/main" id="{67A15429-26FE-D01E-D664-EB7605B9F500}"/>
                </a:ext>
              </a:extLst>
            </p:cNvPr>
            <p:cNvSpPr>
              <a:spLocks noChangeArrowheads="1"/>
            </p:cNvSpPr>
            <p:nvPr/>
          </p:nvSpPr>
          <p:spPr bwMode="auto">
            <a:xfrm>
              <a:off x="2906395" y="59436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98" name="Text Box 88">
              <a:extLst>
                <a:ext uri="{FF2B5EF4-FFF2-40B4-BE49-F238E27FC236}">
                  <a16:creationId xmlns:a16="http://schemas.microsoft.com/office/drawing/2014/main" id="{71378BDC-5AD1-8527-B964-A933187FF5F8}"/>
                </a:ext>
              </a:extLst>
            </p:cNvPr>
            <p:cNvSpPr txBox="1">
              <a:spLocks noChangeArrowheads="1"/>
            </p:cNvSpPr>
            <p:nvPr/>
          </p:nvSpPr>
          <p:spPr bwMode="auto">
            <a:xfrm>
              <a:off x="3073083" y="5867400"/>
              <a:ext cx="279401"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j</a:t>
              </a:r>
            </a:p>
          </p:txBody>
        </p:sp>
        <p:sp>
          <p:nvSpPr>
            <p:cNvPr id="99" name="Line 89">
              <a:extLst>
                <a:ext uri="{FF2B5EF4-FFF2-40B4-BE49-F238E27FC236}">
                  <a16:creationId xmlns:a16="http://schemas.microsoft.com/office/drawing/2014/main" id="{D6EA85BB-2442-D4E7-A649-8E6188586F12}"/>
                </a:ext>
              </a:extLst>
            </p:cNvPr>
            <p:cNvSpPr>
              <a:spLocks noChangeShapeType="1"/>
            </p:cNvSpPr>
            <p:nvPr/>
          </p:nvSpPr>
          <p:spPr bwMode="auto">
            <a:xfrm>
              <a:off x="3128645" y="685800"/>
              <a:ext cx="0" cy="304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00" name="Line 90">
              <a:extLst>
                <a:ext uri="{FF2B5EF4-FFF2-40B4-BE49-F238E27FC236}">
                  <a16:creationId xmlns:a16="http://schemas.microsoft.com/office/drawing/2014/main" id="{6323D5E3-7AFA-F592-63A7-FBF14B946D2A}"/>
                </a:ext>
              </a:extLst>
            </p:cNvPr>
            <p:cNvSpPr>
              <a:spLocks noChangeShapeType="1"/>
            </p:cNvSpPr>
            <p:nvPr/>
          </p:nvSpPr>
          <p:spPr bwMode="auto">
            <a:xfrm>
              <a:off x="3128645" y="13716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01" name="Line 91">
              <a:extLst>
                <a:ext uri="{FF2B5EF4-FFF2-40B4-BE49-F238E27FC236}">
                  <a16:creationId xmlns:a16="http://schemas.microsoft.com/office/drawing/2014/main" id="{7D743A0C-A2A1-AD49-E336-69E52CB92AB3}"/>
                </a:ext>
              </a:extLst>
            </p:cNvPr>
            <p:cNvSpPr>
              <a:spLocks noChangeShapeType="1"/>
            </p:cNvSpPr>
            <p:nvPr/>
          </p:nvSpPr>
          <p:spPr bwMode="auto">
            <a:xfrm>
              <a:off x="3465195" y="1752600"/>
              <a:ext cx="66992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02" name="Line 92">
              <a:extLst>
                <a:ext uri="{FF2B5EF4-FFF2-40B4-BE49-F238E27FC236}">
                  <a16:creationId xmlns:a16="http://schemas.microsoft.com/office/drawing/2014/main" id="{2A1066E2-CB74-883D-D61C-1273CCD80D64}"/>
                </a:ext>
              </a:extLst>
            </p:cNvPr>
            <p:cNvSpPr>
              <a:spLocks noChangeShapeType="1"/>
            </p:cNvSpPr>
            <p:nvPr/>
          </p:nvSpPr>
          <p:spPr bwMode="auto">
            <a:xfrm>
              <a:off x="4135120" y="1752600"/>
              <a:ext cx="0" cy="4572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03" name="Line 93">
              <a:extLst>
                <a:ext uri="{FF2B5EF4-FFF2-40B4-BE49-F238E27FC236}">
                  <a16:creationId xmlns:a16="http://schemas.microsoft.com/office/drawing/2014/main" id="{0626EB8D-2449-9F83-0AAA-719BFF1D3C9B}"/>
                </a:ext>
              </a:extLst>
            </p:cNvPr>
            <p:cNvSpPr>
              <a:spLocks noChangeShapeType="1"/>
            </p:cNvSpPr>
            <p:nvPr/>
          </p:nvSpPr>
          <p:spPr bwMode="auto">
            <a:xfrm flipH="1">
              <a:off x="1676083" y="1752600"/>
              <a:ext cx="11176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04" name="Line 94">
              <a:extLst>
                <a:ext uri="{FF2B5EF4-FFF2-40B4-BE49-F238E27FC236}">
                  <a16:creationId xmlns:a16="http://schemas.microsoft.com/office/drawing/2014/main" id="{A56058F1-B7B2-81AC-1E50-08AD28EBC0E8}"/>
                </a:ext>
              </a:extLst>
            </p:cNvPr>
            <p:cNvSpPr>
              <a:spLocks noChangeShapeType="1"/>
            </p:cNvSpPr>
            <p:nvPr/>
          </p:nvSpPr>
          <p:spPr bwMode="auto">
            <a:xfrm>
              <a:off x="1676083" y="1752600"/>
              <a:ext cx="0" cy="4572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05" name="Line 95">
              <a:extLst>
                <a:ext uri="{FF2B5EF4-FFF2-40B4-BE49-F238E27FC236}">
                  <a16:creationId xmlns:a16="http://schemas.microsoft.com/office/drawing/2014/main" id="{095CFE0A-CE4F-3831-E3E6-3A32997D789B}"/>
                </a:ext>
              </a:extLst>
            </p:cNvPr>
            <p:cNvSpPr>
              <a:spLocks noChangeShapeType="1"/>
            </p:cNvSpPr>
            <p:nvPr/>
          </p:nvSpPr>
          <p:spPr bwMode="auto">
            <a:xfrm>
              <a:off x="1676083" y="2590800"/>
              <a:ext cx="0" cy="990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06" name="Line 96">
              <a:extLst>
                <a:ext uri="{FF2B5EF4-FFF2-40B4-BE49-F238E27FC236}">
                  <a16:creationId xmlns:a16="http://schemas.microsoft.com/office/drawing/2014/main" id="{618B078A-3389-2D67-97F2-D97453F0F368}"/>
                </a:ext>
              </a:extLst>
            </p:cNvPr>
            <p:cNvSpPr>
              <a:spLocks noChangeShapeType="1"/>
            </p:cNvSpPr>
            <p:nvPr/>
          </p:nvSpPr>
          <p:spPr bwMode="auto">
            <a:xfrm>
              <a:off x="1676083" y="3962400"/>
              <a:ext cx="0" cy="304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07" name="Line 97">
              <a:extLst>
                <a:ext uri="{FF2B5EF4-FFF2-40B4-BE49-F238E27FC236}">
                  <a16:creationId xmlns:a16="http://schemas.microsoft.com/office/drawing/2014/main" id="{58AEB97E-8CDC-31AE-D3DF-E3E34E063705}"/>
                </a:ext>
              </a:extLst>
            </p:cNvPr>
            <p:cNvSpPr>
              <a:spLocks noChangeShapeType="1"/>
            </p:cNvSpPr>
            <p:nvPr/>
          </p:nvSpPr>
          <p:spPr bwMode="auto">
            <a:xfrm>
              <a:off x="1676083" y="4648200"/>
              <a:ext cx="0" cy="381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08" name="Line 98">
              <a:extLst>
                <a:ext uri="{FF2B5EF4-FFF2-40B4-BE49-F238E27FC236}">
                  <a16:creationId xmlns:a16="http://schemas.microsoft.com/office/drawing/2014/main" id="{5D4FC8E0-A436-6467-A88C-8DC2E7008866}"/>
                </a:ext>
              </a:extLst>
            </p:cNvPr>
            <p:cNvSpPr>
              <a:spLocks noChangeShapeType="1"/>
            </p:cNvSpPr>
            <p:nvPr/>
          </p:nvSpPr>
          <p:spPr bwMode="auto">
            <a:xfrm>
              <a:off x="1676083" y="5029200"/>
              <a:ext cx="245903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09" name="Line 99">
              <a:extLst>
                <a:ext uri="{FF2B5EF4-FFF2-40B4-BE49-F238E27FC236}">
                  <a16:creationId xmlns:a16="http://schemas.microsoft.com/office/drawing/2014/main" id="{2CF7D066-52AF-5E9D-245B-11F374972E1C}"/>
                </a:ext>
              </a:extLst>
            </p:cNvPr>
            <p:cNvSpPr>
              <a:spLocks noChangeShapeType="1"/>
            </p:cNvSpPr>
            <p:nvPr/>
          </p:nvSpPr>
          <p:spPr bwMode="auto">
            <a:xfrm>
              <a:off x="2011045" y="3810000"/>
              <a:ext cx="33655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0" name="Line 100">
              <a:extLst>
                <a:ext uri="{FF2B5EF4-FFF2-40B4-BE49-F238E27FC236}">
                  <a16:creationId xmlns:a16="http://schemas.microsoft.com/office/drawing/2014/main" id="{D87A0032-E183-7E75-D2C2-EA452348E294}"/>
                </a:ext>
              </a:extLst>
            </p:cNvPr>
            <p:cNvSpPr>
              <a:spLocks noChangeShapeType="1"/>
            </p:cNvSpPr>
            <p:nvPr/>
          </p:nvSpPr>
          <p:spPr bwMode="auto">
            <a:xfrm>
              <a:off x="2011045" y="4495800"/>
              <a:ext cx="33655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1" name="Line 101">
              <a:extLst>
                <a:ext uri="{FF2B5EF4-FFF2-40B4-BE49-F238E27FC236}">
                  <a16:creationId xmlns:a16="http://schemas.microsoft.com/office/drawing/2014/main" id="{185B7BEC-1C6D-3C12-B05E-ED37C8B254BC}"/>
                </a:ext>
              </a:extLst>
            </p:cNvPr>
            <p:cNvSpPr>
              <a:spLocks noChangeShapeType="1"/>
            </p:cNvSpPr>
            <p:nvPr/>
          </p:nvSpPr>
          <p:spPr bwMode="auto">
            <a:xfrm>
              <a:off x="2011045" y="2438400"/>
              <a:ext cx="27940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2" name="Line 102">
              <a:extLst>
                <a:ext uri="{FF2B5EF4-FFF2-40B4-BE49-F238E27FC236}">
                  <a16:creationId xmlns:a16="http://schemas.microsoft.com/office/drawing/2014/main" id="{8D07FE81-50EF-36F9-6BA1-BD2B89D95828}"/>
                </a:ext>
              </a:extLst>
            </p:cNvPr>
            <p:cNvSpPr>
              <a:spLocks noChangeShapeType="1"/>
            </p:cNvSpPr>
            <p:nvPr/>
          </p:nvSpPr>
          <p:spPr bwMode="auto">
            <a:xfrm>
              <a:off x="2961958" y="2362200"/>
              <a:ext cx="16668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3" name="Line 103">
              <a:extLst>
                <a:ext uri="{FF2B5EF4-FFF2-40B4-BE49-F238E27FC236}">
                  <a16:creationId xmlns:a16="http://schemas.microsoft.com/office/drawing/2014/main" id="{9752CD64-57E2-60E0-F3E6-51D3305F3C18}"/>
                </a:ext>
              </a:extLst>
            </p:cNvPr>
            <p:cNvSpPr>
              <a:spLocks noChangeShapeType="1"/>
            </p:cNvSpPr>
            <p:nvPr/>
          </p:nvSpPr>
          <p:spPr bwMode="auto">
            <a:xfrm>
              <a:off x="3128645" y="2362200"/>
              <a:ext cx="0" cy="2667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4" name="Line 104">
              <a:extLst>
                <a:ext uri="{FF2B5EF4-FFF2-40B4-BE49-F238E27FC236}">
                  <a16:creationId xmlns:a16="http://schemas.microsoft.com/office/drawing/2014/main" id="{20621AD3-89EC-1DC0-C4EE-68431FF20396}"/>
                </a:ext>
              </a:extLst>
            </p:cNvPr>
            <p:cNvSpPr>
              <a:spLocks noChangeShapeType="1"/>
            </p:cNvSpPr>
            <p:nvPr/>
          </p:nvSpPr>
          <p:spPr bwMode="auto">
            <a:xfrm>
              <a:off x="2123758" y="3048000"/>
              <a:ext cx="22383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5" name="Line 105">
              <a:extLst>
                <a:ext uri="{FF2B5EF4-FFF2-40B4-BE49-F238E27FC236}">
                  <a16:creationId xmlns:a16="http://schemas.microsoft.com/office/drawing/2014/main" id="{6614B623-69DD-E804-76CA-80BEAD99610F}"/>
                </a:ext>
              </a:extLst>
            </p:cNvPr>
            <p:cNvSpPr>
              <a:spLocks noChangeShapeType="1"/>
            </p:cNvSpPr>
            <p:nvPr/>
          </p:nvSpPr>
          <p:spPr bwMode="auto">
            <a:xfrm flipV="1">
              <a:off x="2123758" y="2438400"/>
              <a:ext cx="0" cy="609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6" name="Line 106">
              <a:extLst>
                <a:ext uri="{FF2B5EF4-FFF2-40B4-BE49-F238E27FC236}">
                  <a16:creationId xmlns:a16="http://schemas.microsoft.com/office/drawing/2014/main" id="{A89BDD87-2F3D-762A-0170-C57D17E136CC}"/>
                </a:ext>
              </a:extLst>
            </p:cNvPr>
            <p:cNvSpPr>
              <a:spLocks noChangeShapeType="1"/>
            </p:cNvSpPr>
            <p:nvPr/>
          </p:nvSpPr>
          <p:spPr bwMode="auto">
            <a:xfrm>
              <a:off x="2906395" y="3733800"/>
              <a:ext cx="22225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7" name="Line 107">
              <a:extLst>
                <a:ext uri="{FF2B5EF4-FFF2-40B4-BE49-F238E27FC236}">
                  <a16:creationId xmlns:a16="http://schemas.microsoft.com/office/drawing/2014/main" id="{6F867E30-5611-C8BE-4764-1F3791938046}"/>
                </a:ext>
              </a:extLst>
            </p:cNvPr>
            <p:cNvSpPr>
              <a:spLocks noChangeShapeType="1"/>
            </p:cNvSpPr>
            <p:nvPr/>
          </p:nvSpPr>
          <p:spPr bwMode="auto">
            <a:xfrm>
              <a:off x="2906395" y="4495800"/>
              <a:ext cx="22225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8" name="Line 108">
              <a:extLst>
                <a:ext uri="{FF2B5EF4-FFF2-40B4-BE49-F238E27FC236}">
                  <a16:creationId xmlns:a16="http://schemas.microsoft.com/office/drawing/2014/main" id="{A85C529A-4BFC-7B39-4FA7-2DA3D2005A0D}"/>
                </a:ext>
              </a:extLst>
            </p:cNvPr>
            <p:cNvSpPr>
              <a:spLocks noChangeShapeType="1"/>
            </p:cNvSpPr>
            <p:nvPr/>
          </p:nvSpPr>
          <p:spPr bwMode="auto">
            <a:xfrm>
              <a:off x="4135120" y="25908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9" name="Line 109">
              <a:extLst>
                <a:ext uri="{FF2B5EF4-FFF2-40B4-BE49-F238E27FC236}">
                  <a16:creationId xmlns:a16="http://schemas.microsoft.com/office/drawing/2014/main" id="{19F6D923-72FF-B61D-BC2F-D050A03B10A5}"/>
                </a:ext>
              </a:extLst>
            </p:cNvPr>
            <p:cNvSpPr>
              <a:spLocks noChangeShapeType="1"/>
            </p:cNvSpPr>
            <p:nvPr/>
          </p:nvSpPr>
          <p:spPr bwMode="auto">
            <a:xfrm>
              <a:off x="3631883" y="3048000"/>
              <a:ext cx="22383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0" name="Line 110">
              <a:extLst>
                <a:ext uri="{FF2B5EF4-FFF2-40B4-BE49-F238E27FC236}">
                  <a16:creationId xmlns:a16="http://schemas.microsoft.com/office/drawing/2014/main" id="{83EA55FC-5E84-F622-4DF8-F64A954D0E1D}"/>
                </a:ext>
              </a:extLst>
            </p:cNvPr>
            <p:cNvSpPr>
              <a:spLocks noChangeShapeType="1"/>
            </p:cNvSpPr>
            <p:nvPr/>
          </p:nvSpPr>
          <p:spPr bwMode="auto">
            <a:xfrm>
              <a:off x="3631883" y="3048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1" name="Line 111">
              <a:extLst>
                <a:ext uri="{FF2B5EF4-FFF2-40B4-BE49-F238E27FC236}">
                  <a16:creationId xmlns:a16="http://schemas.microsoft.com/office/drawing/2014/main" id="{0419FCD1-DDAF-4876-AD53-659A57FF98B1}"/>
                </a:ext>
              </a:extLst>
            </p:cNvPr>
            <p:cNvSpPr>
              <a:spLocks noChangeShapeType="1"/>
            </p:cNvSpPr>
            <p:nvPr/>
          </p:nvSpPr>
          <p:spPr bwMode="auto">
            <a:xfrm>
              <a:off x="4470083" y="3048000"/>
              <a:ext cx="1682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2" name="Line 112">
              <a:extLst>
                <a:ext uri="{FF2B5EF4-FFF2-40B4-BE49-F238E27FC236}">
                  <a16:creationId xmlns:a16="http://schemas.microsoft.com/office/drawing/2014/main" id="{889EBE53-EC9B-4A33-8E34-B215F08C23FB}"/>
                </a:ext>
              </a:extLst>
            </p:cNvPr>
            <p:cNvSpPr>
              <a:spLocks noChangeShapeType="1"/>
            </p:cNvSpPr>
            <p:nvPr/>
          </p:nvSpPr>
          <p:spPr bwMode="auto">
            <a:xfrm>
              <a:off x="4638358" y="3048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3" name="Line 113">
              <a:extLst>
                <a:ext uri="{FF2B5EF4-FFF2-40B4-BE49-F238E27FC236}">
                  <a16:creationId xmlns:a16="http://schemas.microsoft.com/office/drawing/2014/main" id="{0C1E7DAE-4282-3B8C-AF12-5E7C70704B40}"/>
                </a:ext>
              </a:extLst>
            </p:cNvPr>
            <p:cNvSpPr>
              <a:spLocks noChangeShapeType="1"/>
            </p:cNvSpPr>
            <p:nvPr/>
          </p:nvSpPr>
          <p:spPr bwMode="auto">
            <a:xfrm>
              <a:off x="3631883" y="3810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4" name="Line 114">
              <a:extLst>
                <a:ext uri="{FF2B5EF4-FFF2-40B4-BE49-F238E27FC236}">
                  <a16:creationId xmlns:a16="http://schemas.microsoft.com/office/drawing/2014/main" id="{E8FB5A65-42C0-29D6-DE0E-8282AF3E39BF}"/>
                </a:ext>
              </a:extLst>
            </p:cNvPr>
            <p:cNvSpPr>
              <a:spLocks noChangeShapeType="1"/>
            </p:cNvSpPr>
            <p:nvPr/>
          </p:nvSpPr>
          <p:spPr bwMode="auto">
            <a:xfrm>
              <a:off x="4638358" y="3810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5" name="Line 115">
              <a:extLst>
                <a:ext uri="{FF2B5EF4-FFF2-40B4-BE49-F238E27FC236}">
                  <a16:creationId xmlns:a16="http://schemas.microsoft.com/office/drawing/2014/main" id="{D6151818-9DCF-8E42-8F93-650499A6ECBC}"/>
                </a:ext>
              </a:extLst>
            </p:cNvPr>
            <p:cNvSpPr>
              <a:spLocks noChangeShapeType="1"/>
            </p:cNvSpPr>
            <p:nvPr/>
          </p:nvSpPr>
          <p:spPr bwMode="auto">
            <a:xfrm>
              <a:off x="4973320" y="4419600"/>
              <a:ext cx="223838"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6" name="Line 116">
              <a:extLst>
                <a:ext uri="{FF2B5EF4-FFF2-40B4-BE49-F238E27FC236}">
                  <a16:creationId xmlns:a16="http://schemas.microsoft.com/office/drawing/2014/main" id="{7D0E8FF2-6D24-67BD-1117-3AC89065C19B}"/>
                </a:ext>
              </a:extLst>
            </p:cNvPr>
            <p:cNvSpPr>
              <a:spLocks noChangeShapeType="1"/>
            </p:cNvSpPr>
            <p:nvPr/>
          </p:nvSpPr>
          <p:spPr bwMode="auto">
            <a:xfrm flipV="1">
              <a:off x="5197158" y="3200400"/>
              <a:ext cx="0" cy="1219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7" name="Line 117">
              <a:extLst>
                <a:ext uri="{FF2B5EF4-FFF2-40B4-BE49-F238E27FC236}">
                  <a16:creationId xmlns:a16="http://schemas.microsoft.com/office/drawing/2014/main" id="{78DC1841-F867-9AA2-AF5B-CD3BFA4976D1}"/>
                </a:ext>
              </a:extLst>
            </p:cNvPr>
            <p:cNvSpPr>
              <a:spLocks noChangeShapeType="1"/>
            </p:cNvSpPr>
            <p:nvPr/>
          </p:nvSpPr>
          <p:spPr bwMode="auto">
            <a:xfrm flipH="1">
              <a:off x="4638358" y="3200400"/>
              <a:ext cx="55880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8" name="Line 118">
              <a:extLst>
                <a:ext uri="{FF2B5EF4-FFF2-40B4-BE49-F238E27FC236}">
                  <a16:creationId xmlns:a16="http://schemas.microsoft.com/office/drawing/2014/main" id="{C100195A-E013-DAA4-BD11-3E0CAC04677B}"/>
                </a:ext>
              </a:extLst>
            </p:cNvPr>
            <p:cNvSpPr>
              <a:spLocks noChangeShapeType="1"/>
            </p:cNvSpPr>
            <p:nvPr/>
          </p:nvSpPr>
          <p:spPr bwMode="auto">
            <a:xfrm>
              <a:off x="3631883" y="45720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9" name="Line 119">
              <a:extLst>
                <a:ext uri="{FF2B5EF4-FFF2-40B4-BE49-F238E27FC236}">
                  <a16:creationId xmlns:a16="http://schemas.microsoft.com/office/drawing/2014/main" id="{75937C4C-681E-EE97-A9DA-D16CAE568B50}"/>
                </a:ext>
              </a:extLst>
            </p:cNvPr>
            <p:cNvSpPr>
              <a:spLocks noChangeShapeType="1"/>
            </p:cNvSpPr>
            <p:nvPr/>
          </p:nvSpPr>
          <p:spPr bwMode="auto">
            <a:xfrm>
              <a:off x="4638358" y="45720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0" name="Line 120">
              <a:extLst>
                <a:ext uri="{FF2B5EF4-FFF2-40B4-BE49-F238E27FC236}">
                  <a16:creationId xmlns:a16="http://schemas.microsoft.com/office/drawing/2014/main" id="{C6715D35-EBFB-0956-8228-C5D830FFC4CF}"/>
                </a:ext>
              </a:extLst>
            </p:cNvPr>
            <p:cNvSpPr>
              <a:spLocks noChangeShapeType="1"/>
            </p:cNvSpPr>
            <p:nvPr/>
          </p:nvSpPr>
          <p:spPr bwMode="auto">
            <a:xfrm>
              <a:off x="3631883" y="4800600"/>
              <a:ext cx="10064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1" name="Line 121">
              <a:extLst>
                <a:ext uri="{FF2B5EF4-FFF2-40B4-BE49-F238E27FC236}">
                  <a16:creationId xmlns:a16="http://schemas.microsoft.com/office/drawing/2014/main" id="{9AF02522-22AD-F776-F093-343F71CE0842}"/>
                </a:ext>
              </a:extLst>
            </p:cNvPr>
            <p:cNvSpPr>
              <a:spLocks noChangeShapeType="1"/>
            </p:cNvSpPr>
            <p:nvPr/>
          </p:nvSpPr>
          <p:spPr bwMode="auto">
            <a:xfrm flipH="1">
              <a:off x="4135120" y="48006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2" name="Line 122">
              <a:extLst>
                <a:ext uri="{FF2B5EF4-FFF2-40B4-BE49-F238E27FC236}">
                  <a16:creationId xmlns:a16="http://schemas.microsoft.com/office/drawing/2014/main" id="{5E2A4D82-5351-5AA9-F399-614C3EFECEB4}"/>
                </a:ext>
              </a:extLst>
            </p:cNvPr>
            <p:cNvSpPr>
              <a:spLocks noChangeShapeType="1"/>
            </p:cNvSpPr>
            <p:nvPr/>
          </p:nvSpPr>
          <p:spPr bwMode="auto">
            <a:xfrm>
              <a:off x="3185795" y="50292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3" name="Line 123">
              <a:extLst>
                <a:ext uri="{FF2B5EF4-FFF2-40B4-BE49-F238E27FC236}">
                  <a16:creationId xmlns:a16="http://schemas.microsoft.com/office/drawing/2014/main" id="{45D38F6F-F781-3976-35FC-BA9FA95D1148}"/>
                </a:ext>
              </a:extLst>
            </p:cNvPr>
            <p:cNvSpPr>
              <a:spLocks noChangeShapeType="1"/>
            </p:cNvSpPr>
            <p:nvPr/>
          </p:nvSpPr>
          <p:spPr bwMode="auto">
            <a:xfrm>
              <a:off x="3185795" y="5638800"/>
              <a:ext cx="0" cy="304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4" name="Line 124">
              <a:extLst>
                <a:ext uri="{FF2B5EF4-FFF2-40B4-BE49-F238E27FC236}">
                  <a16:creationId xmlns:a16="http://schemas.microsoft.com/office/drawing/2014/main" id="{FF4D1F5F-2C5C-6278-6EE4-164C16589602}"/>
                </a:ext>
              </a:extLst>
            </p:cNvPr>
            <p:cNvSpPr>
              <a:spLocks noChangeShapeType="1"/>
            </p:cNvSpPr>
            <p:nvPr/>
          </p:nvSpPr>
          <p:spPr bwMode="auto">
            <a:xfrm>
              <a:off x="2626995" y="25908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5" name="Line 125">
              <a:extLst>
                <a:ext uri="{FF2B5EF4-FFF2-40B4-BE49-F238E27FC236}">
                  <a16:creationId xmlns:a16="http://schemas.microsoft.com/office/drawing/2014/main" id="{33C3C745-8947-363D-6BB3-207CAC77B58A}"/>
                </a:ext>
              </a:extLst>
            </p:cNvPr>
            <p:cNvSpPr>
              <a:spLocks noChangeShapeType="1"/>
            </p:cNvSpPr>
            <p:nvPr/>
          </p:nvSpPr>
          <p:spPr bwMode="auto">
            <a:xfrm>
              <a:off x="3520758" y="5486400"/>
              <a:ext cx="201136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6" name="Line 126">
              <a:extLst>
                <a:ext uri="{FF2B5EF4-FFF2-40B4-BE49-F238E27FC236}">
                  <a16:creationId xmlns:a16="http://schemas.microsoft.com/office/drawing/2014/main" id="{89A0C064-4D33-315F-6361-0F0620AE5D7A}"/>
                </a:ext>
              </a:extLst>
            </p:cNvPr>
            <p:cNvSpPr>
              <a:spLocks noChangeShapeType="1"/>
            </p:cNvSpPr>
            <p:nvPr/>
          </p:nvSpPr>
          <p:spPr bwMode="auto">
            <a:xfrm flipH="1" flipV="1">
              <a:off x="5532120" y="838200"/>
              <a:ext cx="0" cy="4648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7" name="Line 127">
              <a:extLst>
                <a:ext uri="{FF2B5EF4-FFF2-40B4-BE49-F238E27FC236}">
                  <a16:creationId xmlns:a16="http://schemas.microsoft.com/office/drawing/2014/main" id="{AC16AE43-755F-4A66-316D-CBE366B8C411}"/>
                </a:ext>
              </a:extLst>
            </p:cNvPr>
            <p:cNvSpPr>
              <a:spLocks noChangeShapeType="1"/>
            </p:cNvSpPr>
            <p:nvPr/>
          </p:nvSpPr>
          <p:spPr bwMode="auto">
            <a:xfrm flipH="1">
              <a:off x="3128645" y="838200"/>
              <a:ext cx="2403475"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sp>
        <p:nvSpPr>
          <p:cNvPr id="7" name="矩形 6">
            <a:extLst>
              <a:ext uri="{FF2B5EF4-FFF2-40B4-BE49-F238E27FC236}">
                <a16:creationId xmlns:a16="http://schemas.microsoft.com/office/drawing/2014/main" id="{738CC552-0CFB-610D-8AC3-C94BF6775C2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FE70FCBE-E271-DD43-413B-5FE9F3915CD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3213D86-A36E-4CCF-0970-5F3699EA77A9}"/>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58299753-E191-5FAB-F0C0-9C7D49CA29F3}"/>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5A45CFCF-8D27-F020-7EF3-13D345B4155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8F55CEE3-36EE-B670-AA52-39EAF55EC467}"/>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B9D06B1B-1D00-18C6-FB8E-F6A24E89108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42747F10-0E7A-3537-34A9-E4BDC70CBF85}"/>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92884A8C-0325-1691-5EBA-E5F23CF48D8D}"/>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4C12692C-8B31-B9EB-B547-997CABD90966}"/>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61" name="图片 160">
            <a:extLst>
              <a:ext uri="{FF2B5EF4-FFF2-40B4-BE49-F238E27FC236}">
                <a16:creationId xmlns:a16="http://schemas.microsoft.com/office/drawing/2014/main" id="{7B35FF1A-8104-FBAE-0DFC-4D63581C065D}"/>
              </a:ext>
            </a:extLst>
          </p:cNvPr>
          <p:cNvPicPr>
            <a:picLocks noChangeAspect="1"/>
          </p:cNvPicPr>
          <p:nvPr/>
        </p:nvPicPr>
        <p:blipFill>
          <a:blip r:embed="rId3"/>
          <a:stretch>
            <a:fillRect/>
          </a:stretch>
        </p:blipFill>
        <p:spPr>
          <a:xfrm>
            <a:off x="135890" y="26670"/>
            <a:ext cx="791210" cy="715645"/>
          </a:xfrm>
          <a:prstGeom prst="rect">
            <a:avLst/>
          </a:prstGeom>
        </p:spPr>
      </p:pic>
      <p:sp>
        <p:nvSpPr>
          <p:cNvPr id="162" name="TextBox 7">
            <a:extLst>
              <a:ext uri="{FF2B5EF4-FFF2-40B4-BE49-F238E27FC236}">
                <a16:creationId xmlns:a16="http://schemas.microsoft.com/office/drawing/2014/main" id="{3CA4776A-CB14-4002-D5E1-9C2F7AD48765}"/>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163" name="直接连接符 162">
            <a:extLst>
              <a:ext uri="{FF2B5EF4-FFF2-40B4-BE49-F238E27FC236}">
                <a16:creationId xmlns:a16="http://schemas.microsoft.com/office/drawing/2014/main" id="{B0FFCD8C-69ED-650D-DD9D-B3601978FA5E}"/>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4" name="TextBox 9">
            <a:extLst>
              <a:ext uri="{FF2B5EF4-FFF2-40B4-BE49-F238E27FC236}">
                <a16:creationId xmlns:a16="http://schemas.microsoft.com/office/drawing/2014/main" id="{22B54C92-0D23-72A7-CCD2-9C3D829C7EC2}"/>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165" name="直接连接符 164">
            <a:extLst>
              <a:ext uri="{FF2B5EF4-FFF2-40B4-BE49-F238E27FC236}">
                <a16:creationId xmlns:a16="http://schemas.microsoft.com/office/drawing/2014/main" id="{AB527A11-679B-E9E9-4DE8-CCB52B191E4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6304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盒图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8483FF96-4FB0-0735-F845-D838928D252B}"/>
              </a:ext>
            </a:extLst>
          </p:cNvPr>
          <p:cNvSpPr txBox="1"/>
          <p:nvPr/>
        </p:nvSpPr>
        <p:spPr>
          <a:xfrm>
            <a:off x="693961" y="2081402"/>
            <a:ext cx="10515378" cy="4602414"/>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盒图的特点</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优点</a:t>
            </a:r>
          </a:p>
          <a:p>
            <a:pPr marL="1428750" lvl="3" indent="-285750">
              <a:lnSpc>
                <a:spcPct val="150000"/>
              </a:lnSpc>
              <a:buClr>
                <a:srgbClr val="0054A3"/>
              </a:buClr>
              <a:buFont typeface="Wingdings" panose="05000000000000000000" charset="0"/>
              <a:buChar char="p"/>
              <a:defRPr/>
            </a:pPr>
            <a:r>
              <a:rPr lang="zh-CN" altLang="en-US" sz="2200" dirty="0">
                <a:cs typeface="+mn-ea"/>
                <a:sym typeface="+mn-lt"/>
              </a:rPr>
              <a:t>功能域</a:t>
            </a:r>
            <a:r>
              <a:rPr lang="en-US" altLang="zh-CN" sz="2200" dirty="0">
                <a:cs typeface="+mn-ea"/>
                <a:sym typeface="+mn-lt"/>
              </a:rPr>
              <a:t>(</a:t>
            </a:r>
            <a:r>
              <a:rPr lang="zh-CN" altLang="en-US" sz="2200" dirty="0">
                <a:cs typeface="+mn-ea"/>
                <a:sym typeface="+mn-lt"/>
              </a:rPr>
              <a:t>一个特定控制结构的作用域</a:t>
            </a:r>
            <a:r>
              <a:rPr lang="en-US" altLang="zh-CN" sz="2200" dirty="0">
                <a:cs typeface="+mn-ea"/>
                <a:sym typeface="+mn-lt"/>
              </a:rPr>
              <a:t>)</a:t>
            </a:r>
            <a:r>
              <a:rPr lang="zh-CN" altLang="en-US" sz="2200" dirty="0">
                <a:cs typeface="+mn-ea"/>
                <a:sym typeface="+mn-lt"/>
              </a:rPr>
              <a:t>明确，可以从盒图上一眼就看出来。</a:t>
            </a:r>
          </a:p>
          <a:p>
            <a:pPr marL="1428750" lvl="3" indent="-285750">
              <a:lnSpc>
                <a:spcPct val="150000"/>
              </a:lnSpc>
              <a:buClr>
                <a:srgbClr val="0054A3"/>
              </a:buClr>
              <a:buFont typeface="Wingdings" panose="05000000000000000000" charset="0"/>
              <a:buChar char="p"/>
              <a:defRPr/>
            </a:pPr>
            <a:r>
              <a:rPr lang="zh-CN" altLang="en-US" sz="2200" dirty="0">
                <a:cs typeface="+mn-ea"/>
                <a:sym typeface="+mn-lt"/>
              </a:rPr>
              <a:t>没有箭头不允许随意转移控制，不可能任意转移控制。</a:t>
            </a:r>
          </a:p>
          <a:p>
            <a:pPr marL="1428750" lvl="3" indent="-285750">
              <a:lnSpc>
                <a:spcPct val="150000"/>
              </a:lnSpc>
              <a:buClr>
                <a:srgbClr val="0054A3"/>
              </a:buClr>
              <a:buFont typeface="Wingdings" panose="05000000000000000000" charset="0"/>
              <a:buChar char="p"/>
              <a:defRPr/>
            </a:pPr>
            <a:r>
              <a:rPr lang="zh-CN" altLang="en-US" sz="2200" dirty="0">
                <a:cs typeface="+mn-ea"/>
                <a:sym typeface="+mn-lt"/>
              </a:rPr>
              <a:t>很容易确定局部和全程数据的作用域。</a:t>
            </a:r>
          </a:p>
          <a:p>
            <a:pPr marL="1428750" lvl="3" indent="-285750">
              <a:lnSpc>
                <a:spcPct val="150000"/>
              </a:lnSpc>
              <a:buClr>
                <a:srgbClr val="0054A3"/>
              </a:buClr>
              <a:buFont typeface="Wingdings" panose="05000000000000000000" charset="0"/>
              <a:buChar char="p"/>
              <a:defRPr/>
            </a:pPr>
            <a:r>
              <a:rPr lang="zh-CN" altLang="en-US" sz="2200" dirty="0">
                <a:cs typeface="+mn-ea"/>
                <a:sym typeface="+mn-lt"/>
              </a:rPr>
              <a:t>很容易表现嵌套关系，也可以表示模块的层次结构。</a:t>
            </a: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缺点</a:t>
            </a:r>
          </a:p>
          <a:p>
            <a:pPr marL="1428750" lvl="3" indent="-285750">
              <a:lnSpc>
                <a:spcPct val="150000"/>
              </a:lnSpc>
              <a:buClr>
                <a:srgbClr val="0054A3"/>
              </a:buClr>
              <a:buFont typeface="Wingdings" panose="05000000000000000000" charset="0"/>
              <a:buChar char="p"/>
              <a:defRPr/>
            </a:pPr>
            <a:r>
              <a:rPr lang="zh-CN" altLang="en-US" sz="2200" dirty="0">
                <a:cs typeface="+mn-ea"/>
                <a:sym typeface="+mn-lt"/>
              </a:rPr>
              <a:t>随着程序内嵌套的层数增多时，内层方框越来越小，这样不仅会增加画图的难度，还会影响图形的清晰度。</a:t>
            </a:r>
          </a:p>
        </p:txBody>
      </p:sp>
      <p:sp>
        <p:nvSpPr>
          <p:cNvPr id="7" name="矩形 6">
            <a:extLst>
              <a:ext uri="{FF2B5EF4-FFF2-40B4-BE49-F238E27FC236}">
                <a16:creationId xmlns:a16="http://schemas.microsoft.com/office/drawing/2014/main" id="{4E6D28C6-8E69-EA9D-0B1F-FDD596DAF5D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91B9AEC6-A56D-821A-BB40-B5C91B1DF39D}"/>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07BF604-2304-D001-42EB-13F2116F10F8}"/>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DA3CBA6E-DE2C-28C2-D557-FA2BE7DF1A3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1C13A50E-94F6-361F-BB64-6A4F2A4A48B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4713AB73-BDF6-5D29-2363-E2B62806CEC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3DC47D79-4685-66E5-B07E-B246BCA600C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AC9761C4-CF11-1CBD-D648-D02825B8A563}"/>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FA9C7F74-6A8B-9F6F-1648-40AFFBC81B79}"/>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5FD59CB1-EE45-6D87-9552-5BB254458342}"/>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398DCB63-4014-F4C6-5B86-CBC2EBAC02D6}"/>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2CDEB635-D6E9-E257-F6CC-EDB4B8D433B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83D8F7D8-4B5B-AD85-BE83-B67DB295D2F0}"/>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DB8D3B99-6D80-E7D8-0A11-52276A6453D7}"/>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30A6A5C7-F55F-D742-2B3B-C5816CD4CDA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4629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PAD</a:t>
              </a:r>
              <a:r>
                <a:rPr lang="zh-CN" altLang="en-US" sz="2400" b="1" dirty="0">
                  <a:latin typeface="Arial" panose="020B0604020202020204" pitchFamily="34" charset="0"/>
                  <a:ea typeface="微软雅黑" panose="020B0503020204020204" pitchFamily="34" charset="-122"/>
                  <a:sym typeface="Arial" panose="020B0604020202020204" pitchFamily="34" charset="0"/>
                </a:rPr>
                <a:t>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33BC2620-12FF-D67E-7723-382D6094FC1C}"/>
              </a:ext>
            </a:extLst>
          </p:cNvPr>
          <p:cNvSpPr txBox="1"/>
          <p:nvPr/>
        </p:nvSpPr>
        <p:spPr>
          <a:xfrm>
            <a:off x="425449" y="2056495"/>
            <a:ext cx="11019941" cy="4654095"/>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en-US" altLang="zh-CN" sz="2000" dirty="0">
                <a:cs typeface="+mn-ea"/>
                <a:sym typeface="+mn-lt"/>
              </a:rPr>
              <a:t>PAD</a:t>
            </a:r>
            <a:r>
              <a:rPr lang="zh-CN" altLang="en-US" sz="2000" dirty="0">
                <a:cs typeface="+mn-ea"/>
                <a:sym typeface="+mn-lt"/>
              </a:rPr>
              <a:t>是问题分析图</a:t>
            </a:r>
            <a:r>
              <a:rPr lang="en-US" altLang="zh-CN" sz="2000" dirty="0">
                <a:cs typeface="+mn-ea"/>
                <a:sym typeface="+mn-lt"/>
              </a:rPr>
              <a:t>(Problem Analysis Diagram)</a:t>
            </a:r>
            <a:r>
              <a:rPr lang="zh-CN" altLang="en-US" sz="2000" dirty="0">
                <a:cs typeface="+mn-ea"/>
                <a:sym typeface="+mn-lt"/>
              </a:rPr>
              <a:t>的英文缩写，用二维树形结构的图来表示程序的控制流。</a:t>
            </a:r>
            <a:endParaRPr lang="en-US" altLang="zh-CN" sz="2000" dirty="0">
              <a:cs typeface="+mn-ea"/>
              <a:sym typeface="+mn-lt"/>
            </a:endParaRPr>
          </a:p>
          <a:p>
            <a:pPr marL="514350" lvl="1" indent="-285750">
              <a:lnSpc>
                <a:spcPct val="150000"/>
              </a:lnSpc>
              <a:buClr>
                <a:srgbClr val="0054A3"/>
              </a:buClr>
              <a:buFont typeface="Wingdings" panose="05000000000000000000" charset="0"/>
              <a:buChar char="p"/>
              <a:defRPr/>
            </a:pPr>
            <a:r>
              <a:rPr lang="zh-CN" altLang="en-US" sz="2000" dirty="0">
                <a:cs typeface="+mn-ea"/>
                <a:sym typeface="+mn-lt"/>
              </a:rPr>
              <a:t>基本符号</a:t>
            </a:r>
            <a:endParaRPr lang="en-US" altLang="zh-CN" sz="2000" dirty="0">
              <a:cs typeface="+mn-ea"/>
              <a:sym typeface="+mn-lt"/>
            </a:endParaRPr>
          </a:p>
          <a:p>
            <a:pPr marL="971550" lvl="2" indent="-285750">
              <a:lnSpc>
                <a:spcPct val="150000"/>
              </a:lnSpc>
              <a:buClr>
                <a:srgbClr val="0054A3"/>
              </a:buClr>
              <a:buFont typeface="Wingdings" panose="05000000000000000000" charset="0"/>
              <a:buChar char="p"/>
              <a:defRPr/>
            </a:pPr>
            <a:r>
              <a:rPr lang="en-US" altLang="zh-CN" sz="2000" dirty="0">
                <a:cs typeface="+mn-ea"/>
                <a:sym typeface="+mn-lt"/>
              </a:rPr>
              <a:t>A:</a:t>
            </a:r>
            <a:r>
              <a:rPr lang="zh-CN" altLang="en-US" sz="2000" dirty="0">
                <a:cs typeface="+mn-ea"/>
                <a:sym typeface="+mn-lt"/>
              </a:rPr>
              <a:t>顺序</a:t>
            </a:r>
            <a:r>
              <a:rPr lang="en-US" altLang="zh-CN" sz="2000" dirty="0">
                <a:cs typeface="+mn-ea"/>
                <a:sym typeface="+mn-lt"/>
              </a:rPr>
              <a:t>(</a:t>
            </a:r>
            <a:r>
              <a:rPr lang="zh-CN" altLang="en-US" sz="2000" dirty="0">
                <a:cs typeface="+mn-ea"/>
                <a:sym typeface="+mn-lt"/>
              </a:rPr>
              <a:t>先执行</a:t>
            </a:r>
            <a:r>
              <a:rPr lang="en-US" altLang="zh-CN" sz="2000" dirty="0">
                <a:cs typeface="+mn-ea"/>
                <a:sym typeface="+mn-lt"/>
              </a:rPr>
              <a:t>P1</a:t>
            </a:r>
            <a:r>
              <a:rPr lang="zh-CN" altLang="en-US" sz="2000" dirty="0">
                <a:cs typeface="+mn-ea"/>
                <a:sym typeface="+mn-lt"/>
              </a:rPr>
              <a:t>后执行</a:t>
            </a:r>
            <a:r>
              <a:rPr lang="en-US" altLang="zh-CN" sz="2000" dirty="0">
                <a:cs typeface="+mn-ea"/>
                <a:sym typeface="+mn-lt"/>
              </a:rPr>
              <a:t>P2)</a:t>
            </a:r>
            <a:r>
              <a:rPr lang="zh-CN" altLang="en-US" sz="2000" dirty="0">
                <a:cs typeface="+mn-ea"/>
                <a:sym typeface="+mn-lt"/>
              </a:rPr>
              <a:t>；</a:t>
            </a:r>
            <a:endParaRPr lang="en-US" altLang="zh-CN" sz="2000" dirty="0">
              <a:cs typeface="+mn-ea"/>
              <a:sym typeface="+mn-lt"/>
            </a:endParaRPr>
          </a:p>
          <a:p>
            <a:pPr marL="971550" lvl="2" indent="-285750">
              <a:lnSpc>
                <a:spcPct val="150000"/>
              </a:lnSpc>
              <a:buClr>
                <a:srgbClr val="0054A3"/>
              </a:buClr>
              <a:buFont typeface="Wingdings" panose="05000000000000000000" charset="0"/>
              <a:buChar char="p"/>
              <a:defRPr/>
            </a:pPr>
            <a:r>
              <a:rPr lang="en-US" altLang="zh-CN" sz="2000" dirty="0">
                <a:cs typeface="+mn-ea"/>
                <a:sym typeface="+mn-lt"/>
              </a:rPr>
              <a:t>B:</a:t>
            </a:r>
            <a:r>
              <a:rPr lang="zh-CN" altLang="en-US" sz="2000" dirty="0">
                <a:cs typeface="+mn-ea"/>
                <a:sym typeface="+mn-lt"/>
              </a:rPr>
              <a:t>选择</a:t>
            </a:r>
            <a:r>
              <a:rPr lang="en-US" altLang="zh-CN" sz="2000" dirty="0">
                <a:cs typeface="+mn-ea"/>
                <a:sym typeface="+mn-lt"/>
              </a:rPr>
              <a:t>(IF C THEN P1 ELSE P2); </a:t>
            </a:r>
          </a:p>
          <a:p>
            <a:pPr marL="971550" lvl="2" indent="-285750">
              <a:lnSpc>
                <a:spcPct val="150000"/>
              </a:lnSpc>
              <a:buClr>
                <a:srgbClr val="0054A3"/>
              </a:buClr>
              <a:buFont typeface="Wingdings" panose="05000000000000000000" charset="0"/>
              <a:buChar char="p"/>
              <a:defRPr/>
            </a:pPr>
            <a:r>
              <a:rPr lang="en-US" altLang="zh-CN" sz="2000" dirty="0">
                <a:cs typeface="+mn-ea"/>
                <a:sym typeface="+mn-lt"/>
              </a:rPr>
              <a:t>C:CASE</a:t>
            </a:r>
            <a:r>
              <a:rPr lang="zh-CN" altLang="en-US" sz="2000" dirty="0">
                <a:cs typeface="+mn-ea"/>
                <a:sym typeface="+mn-lt"/>
              </a:rPr>
              <a:t>型多分支；</a:t>
            </a:r>
            <a:endParaRPr lang="en-US" altLang="zh-CN" sz="2000" dirty="0">
              <a:cs typeface="+mn-ea"/>
              <a:sym typeface="+mn-lt"/>
            </a:endParaRPr>
          </a:p>
          <a:p>
            <a:pPr marL="971550" lvl="2" indent="-285750">
              <a:lnSpc>
                <a:spcPct val="150000"/>
              </a:lnSpc>
              <a:buClr>
                <a:srgbClr val="0054A3"/>
              </a:buClr>
              <a:buFont typeface="Wingdings" panose="05000000000000000000" charset="0"/>
              <a:buChar char="p"/>
              <a:defRPr/>
            </a:pPr>
            <a:r>
              <a:rPr lang="en-US" altLang="zh-CN" sz="2000" dirty="0">
                <a:cs typeface="+mn-ea"/>
                <a:sym typeface="+mn-lt"/>
              </a:rPr>
              <a:t>D:WHILE</a:t>
            </a:r>
            <a:r>
              <a:rPr lang="zh-CN" altLang="en-US" sz="2000" dirty="0">
                <a:cs typeface="+mn-ea"/>
                <a:sym typeface="+mn-lt"/>
              </a:rPr>
              <a:t>型循环</a:t>
            </a:r>
            <a:r>
              <a:rPr lang="en-US" altLang="zh-CN" sz="2000" dirty="0">
                <a:cs typeface="+mn-ea"/>
                <a:sym typeface="+mn-lt"/>
              </a:rPr>
              <a:t>(WHILE C DO P);</a:t>
            </a:r>
          </a:p>
          <a:p>
            <a:pPr marL="971550" lvl="2" indent="-285750">
              <a:lnSpc>
                <a:spcPct val="150000"/>
              </a:lnSpc>
              <a:buClr>
                <a:srgbClr val="0054A3"/>
              </a:buClr>
              <a:buFont typeface="Wingdings" panose="05000000000000000000" charset="0"/>
              <a:buChar char="p"/>
              <a:defRPr/>
            </a:pPr>
            <a:r>
              <a:rPr lang="en-US" altLang="zh-CN" sz="2000" dirty="0">
                <a:cs typeface="+mn-ea"/>
                <a:sym typeface="+mn-lt"/>
              </a:rPr>
              <a:t>E:UNTIL</a:t>
            </a:r>
            <a:r>
              <a:rPr lang="zh-CN" altLang="en-US" sz="2000" dirty="0">
                <a:cs typeface="+mn-ea"/>
                <a:sym typeface="+mn-lt"/>
              </a:rPr>
              <a:t>型循环</a:t>
            </a:r>
            <a:r>
              <a:rPr lang="en-US" altLang="zh-CN" sz="2000" dirty="0">
                <a:cs typeface="+mn-ea"/>
                <a:sym typeface="+mn-lt"/>
              </a:rPr>
              <a:t>(REPEAT P UNTIL C)</a:t>
            </a:r>
            <a:r>
              <a:rPr lang="zh-CN" altLang="en-US" sz="2000" dirty="0">
                <a:cs typeface="+mn-ea"/>
                <a:sym typeface="+mn-lt"/>
              </a:rPr>
              <a:t>； </a:t>
            </a:r>
            <a:endParaRPr lang="en-US" altLang="zh-CN" sz="2000" dirty="0">
              <a:cs typeface="+mn-ea"/>
              <a:sym typeface="+mn-lt"/>
            </a:endParaRPr>
          </a:p>
          <a:p>
            <a:pPr marL="971550" lvl="2" indent="-285750">
              <a:lnSpc>
                <a:spcPct val="150000"/>
              </a:lnSpc>
              <a:buClr>
                <a:srgbClr val="0054A3"/>
              </a:buClr>
              <a:buFont typeface="Wingdings" panose="05000000000000000000" charset="0"/>
              <a:buChar char="p"/>
              <a:defRPr/>
            </a:pPr>
            <a:r>
              <a:rPr lang="en-US" altLang="zh-CN" sz="2000" dirty="0">
                <a:cs typeface="+mn-ea"/>
                <a:sym typeface="+mn-lt"/>
              </a:rPr>
              <a:t>F:</a:t>
            </a:r>
            <a:r>
              <a:rPr lang="zh-CN" altLang="en-US" sz="2000" dirty="0">
                <a:cs typeface="+mn-ea"/>
                <a:sym typeface="+mn-lt"/>
              </a:rPr>
              <a:t>语句标号； </a:t>
            </a:r>
            <a:endParaRPr lang="en-US" altLang="zh-CN" sz="2000" dirty="0">
              <a:cs typeface="+mn-ea"/>
              <a:sym typeface="+mn-lt"/>
            </a:endParaRPr>
          </a:p>
          <a:p>
            <a:pPr marL="971550" lvl="2" indent="-285750">
              <a:lnSpc>
                <a:spcPct val="150000"/>
              </a:lnSpc>
              <a:buClr>
                <a:srgbClr val="0054A3"/>
              </a:buClr>
              <a:buFont typeface="Wingdings" panose="05000000000000000000" charset="0"/>
              <a:buChar char="p"/>
              <a:defRPr/>
            </a:pPr>
            <a:r>
              <a:rPr lang="en-US" altLang="zh-CN" sz="2000" dirty="0">
                <a:cs typeface="+mn-ea"/>
                <a:sym typeface="+mn-lt"/>
              </a:rPr>
              <a:t>G:</a:t>
            </a:r>
            <a:r>
              <a:rPr lang="zh-CN" altLang="en-US" sz="2000" dirty="0">
                <a:cs typeface="+mn-ea"/>
                <a:sym typeface="+mn-lt"/>
              </a:rPr>
              <a:t>定义；</a:t>
            </a:r>
          </a:p>
        </p:txBody>
      </p:sp>
      <p:pic>
        <p:nvPicPr>
          <p:cNvPr id="9" name="图片 2">
            <a:extLst>
              <a:ext uri="{FF2B5EF4-FFF2-40B4-BE49-F238E27FC236}">
                <a16:creationId xmlns:a16="http://schemas.microsoft.com/office/drawing/2014/main" id="{F4429766-C3A5-99B9-02F5-56B5A73001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1328" y="2571750"/>
            <a:ext cx="4186237" cy="4259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D7633165-C234-6446-3AA5-354151E87F6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694211E1-C91B-EA43-1FB5-034920C29D3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748C244-BCC8-F223-BF39-FAAD7D899B08}"/>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6E2179B-D4FF-12B7-E395-B30C314B79AF}"/>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022DC1F9-057C-FF54-0FEA-7C3CD0BCF53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185D132B-B3FB-767F-1888-21FA0D53AE80}"/>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D1824EE7-15E1-C7DA-F115-C685DCF8CF1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39BF2361-20FB-0C66-705D-6A1741E7254B}"/>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414074EB-16C2-D8A4-18BF-0DA1FE305491}"/>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C8107020-8959-B6CE-5D2D-28E7BC049531}"/>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7D546153-DB0B-525B-3491-3C66C785CC84}"/>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B2D2E339-70E0-D32F-4090-0370B89B7167}"/>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19B349F6-F0A5-A6E2-0EEA-D5C33C299782}"/>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C9DAEFE6-E3BA-3FE7-DD22-AD3DA2D5FBF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BE2D747F-DBEF-DCC2-D5CA-FF48F0F66CA3}"/>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6409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60D53B-8BE2-7B74-3AC7-CFAFC2F87AEA}"/>
              </a:ext>
            </a:extLst>
          </p:cNvPr>
          <p:cNvGrpSpPr>
            <a:grpSpLocks/>
          </p:cNvGrpSpPr>
          <p:nvPr/>
        </p:nvGrpSpPr>
        <p:grpSpPr bwMode="auto">
          <a:xfrm>
            <a:off x="1662734" y="907960"/>
            <a:ext cx="8700466" cy="5834795"/>
            <a:chOff x="48" y="144"/>
            <a:chExt cx="5520" cy="3857"/>
          </a:xfrm>
        </p:grpSpPr>
        <p:sp>
          <p:nvSpPr>
            <p:cNvPr id="9" name="Line 5">
              <a:extLst>
                <a:ext uri="{FF2B5EF4-FFF2-40B4-BE49-F238E27FC236}">
                  <a16:creationId xmlns:a16="http://schemas.microsoft.com/office/drawing/2014/main" id="{3EE9020D-7CEE-05C2-AA11-A5AA2BE446E8}"/>
                </a:ext>
              </a:extLst>
            </p:cNvPr>
            <p:cNvSpPr>
              <a:spLocks noChangeShapeType="1"/>
            </p:cNvSpPr>
            <p:nvPr/>
          </p:nvSpPr>
          <p:spPr bwMode="auto">
            <a:xfrm>
              <a:off x="2640" y="240"/>
              <a:ext cx="0" cy="306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0" name="Rectangle 6">
              <a:extLst>
                <a:ext uri="{FF2B5EF4-FFF2-40B4-BE49-F238E27FC236}">
                  <a16:creationId xmlns:a16="http://schemas.microsoft.com/office/drawing/2014/main" id="{0BA50C0F-A868-C567-AB22-33382B3D3AF0}"/>
                </a:ext>
              </a:extLst>
            </p:cNvPr>
            <p:cNvSpPr>
              <a:spLocks noChangeArrowheads="1"/>
            </p:cNvSpPr>
            <p:nvPr/>
          </p:nvSpPr>
          <p:spPr bwMode="auto">
            <a:xfrm>
              <a:off x="2640" y="532"/>
              <a:ext cx="488" cy="24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3" name="Text Box 7">
              <a:extLst>
                <a:ext uri="{FF2B5EF4-FFF2-40B4-BE49-F238E27FC236}">
                  <a16:creationId xmlns:a16="http://schemas.microsoft.com/office/drawing/2014/main" id="{0A9D8BE0-456E-1D27-5664-BCAE8397773B}"/>
                </a:ext>
              </a:extLst>
            </p:cNvPr>
            <p:cNvSpPr txBox="1">
              <a:spLocks noChangeArrowheads="1"/>
            </p:cNvSpPr>
            <p:nvPr/>
          </p:nvSpPr>
          <p:spPr bwMode="auto">
            <a:xfrm>
              <a:off x="2854" y="483"/>
              <a:ext cx="362"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a</a:t>
              </a:r>
            </a:p>
          </p:txBody>
        </p:sp>
        <p:sp>
          <p:nvSpPr>
            <p:cNvPr id="14" name="Rectangle 8">
              <a:extLst>
                <a:ext uri="{FF2B5EF4-FFF2-40B4-BE49-F238E27FC236}">
                  <a16:creationId xmlns:a16="http://schemas.microsoft.com/office/drawing/2014/main" id="{18B4B1CA-8474-BF82-8E0B-017B276129C2}"/>
                </a:ext>
              </a:extLst>
            </p:cNvPr>
            <p:cNvSpPr>
              <a:spLocks noChangeArrowheads="1"/>
            </p:cNvSpPr>
            <p:nvPr/>
          </p:nvSpPr>
          <p:spPr bwMode="auto">
            <a:xfrm>
              <a:off x="2640" y="2576"/>
              <a:ext cx="488" cy="24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5" name="Text Box 9">
              <a:extLst>
                <a:ext uri="{FF2B5EF4-FFF2-40B4-BE49-F238E27FC236}">
                  <a16:creationId xmlns:a16="http://schemas.microsoft.com/office/drawing/2014/main" id="{E962723C-29A4-9734-2B3D-1A018D6D9F8F}"/>
                </a:ext>
              </a:extLst>
            </p:cNvPr>
            <p:cNvSpPr txBox="1">
              <a:spLocks noChangeArrowheads="1"/>
            </p:cNvSpPr>
            <p:nvPr/>
          </p:nvSpPr>
          <p:spPr bwMode="auto">
            <a:xfrm>
              <a:off x="2854" y="2527"/>
              <a:ext cx="18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j</a:t>
              </a:r>
            </a:p>
          </p:txBody>
        </p:sp>
        <p:sp>
          <p:nvSpPr>
            <p:cNvPr id="16" name="Rectangle 10">
              <a:extLst>
                <a:ext uri="{FF2B5EF4-FFF2-40B4-BE49-F238E27FC236}">
                  <a16:creationId xmlns:a16="http://schemas.microsoft.com/office/drawing/2014/main" id="{53E8C825-E36D-CBDE-96E5-0B02934EEC31}"/>
                </a:ext>
              </a:extLst>
            </p:cNvPr>
            <p:cNvSpPr>
              <a:spLocks noChangeArrowheads="1"/>
            </p:cNvSpPr>
            <p:nvPr/>
          </p:nvSpPr>
          <p:spPr bwMode="auto">
            <a:xfrm>
              <a:off x="2640" y="1505"/>
              <a:ext cx="488" cy="244"/>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7" name="Text Box 11">
              <a:extLst>
                <a:ext uri="{FF2B5EF4-FFF2-40B4-BE49-F238E27FC236}">
                  <a16:creationId xmlns:a16="http://schemas.microsoft.com/office/drawing/2014/main" id="{E452F678-F5A2-0895-5ECF-96214545D99C}"/>
                </a:ext>
              </a:extLst>
            </p:cNvPr>
            <p:cNvSpPr txBox="1">
              <a:spLocks noChangeArrowheads="1"/>
            </p:cNvSpPr>
            <p:nvPr/>
          </p:nvSpPr>
          <p:spPr bwMode="auto">
            <a:xfrm>
              <a:off x="2640" y="1514"/>
              <a:ext cx="610"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1000" b="1">
                  <a:solidFill>
                    <a:schemeClr val="bg1"/>
                  </a:solidFill>
                  <a:latin typeface="+mn-lt"/>
                  <a:ea typeface="+mn-ea"/>
                  <a:cs typeface="+mn-ea"/>
                  <a:sym typeface="+mn-lt"/>
                </a:rPr>
                <a:t>UNTIL X8</a:t>
              </a:r>
            </a:p>
          </p:txBody>
        </p:sp>
        <p:sp>
          <p:nvSpPr>
            <p:cNvPr id="18" name="Line 12">
              <a:extLst>
                <a:ext uri="{FF2B5EF4-FFF2-40B4-BE49-F238E27FC236}">
                  <a16:creationId xmlns:a16="http://schemas.microsoft.com/office/drawing/2014/main" id="{89FB96AF-2506-A0E9-AF71-841397BA11F3}"/>
                </a:ext>
              </a:extLst>
            </p:cNvPr>
            <p:cNvSpPr>
              <a:spLocks noChangeShapeType="1"/>
            </p:cNvSpPr>
            <p:nvPr/>
          </p:nvSpPr>
          <p:spPr bwMode="auto">
            <a:xfrm>
              <a:off x="3098" y="1505"/>
              <a:ext cx="0" cy="24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9" name="Line 13">
              <a:extLst>
                <a:ext uri="{FF2B5EF4-FFF2-40B4-BE49-F238E27FC236}">
                  <a16:creationId xmlns:a16="http://schemas.microsoft.com/office/drawing/2014/main" id="{A54E9D6F-4B8D-66CA-B42D-D77D21EBB524}"/>
                </a:ext>
              </a:extLst>
            </p:cNvPr>
            <p:cNvSpPr>
              <a:spLocks noChangeShapeType="1"/>
            </p:cNvSpPr>
            <p:nvPr/>
          </p:nvSpPr>
          <p:spPr bwMode="auto">
            <a:xfrm>
              <a:off x="3128" y="1651"/>
              <a:ext cx="12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0" name="Line 14">
              <a:extLst>
                <a:ext uri="{FF2B5EF4-FFF2-40B4-BE49-F238E27FC236}">
                  <a16:creationId xmlns:a16="http://schemas.microsoft.com/office/drawing/2014/main" id="{E1924E87-A8BC-5F8C-F9B9-97CD90CB787A}"/>
                </a:ext>
              </a:extLst>
            </p:cNvPr>
            <p:cNvSpPr>
              <a:spLocks noChangeShapeType="1"/>
            </p:cNvSpPr>
            <p:nvPr/>
          </p:nvSpPr>
          <p:spPr bwMode="auto">
            <a:xfrm>
              <a:off x="3250" y="873"/>
              <a:ext cx="0" cy="155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1" name="Rectangle 15">
              <a:extLst>
                <a:ext uri="{FF2B5EF4-FFF2-40B4-BE49-F238E27FC236}">
                  <a16:creationId xmlns:a16="http://schemas.microsoft.com/office/drawing/2014/main" id="{37600730-83B6-C5D2-E520-D7E3DBC469C4}"/>
                </a:ext>
              </a:extLst>
            </p:cNvPr>
            <p:cNvSpPr>
              <a:spLocks noChangeArrowheads="1"/>
            </p:cNvSpPr>
            <p:nvPr/>
          </p:nvSpPr>
          <p:spPr bwMode="auto">
            <a:xfrm>
              <a:off x="3250" y="1019"/>
              <a:ext cx="488" cy="24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2" name="Text Box 16">
              <a:extLst>
                <a:ext uri="{FF2B5EF4-FFF2-40B4-BE49-F238E27FC236}">
                  <a16:creationId xmlns:a16="http://schemas.microsoft.com/office/drawing/2014/main" id="{B60AE73D-492F-5933-C99E-6DDECEB69C3E}"/>
                </a:ext>
              </a:extLst>
            </p:cNvPr>
            <p:cNvSpPr txBox="1">
              <a:spLocks noChangeArrowheads="1"/>
            </p:cNvSpPr>
            <p:nvPr/>
          </p:nvSpPr>
          <p:spPr bwMode="auto">
            <a:xfrm>
              <a:off x="3464" y="1019"/>
              <a:ext cx="18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b</a:t>
              </a:r>
            </a:p>
          </p:txBody>
        </p:sp>
        <p:sp>
          <p:nvSpPr>
            <p:cNvPr id="23" name="Line 17">
              <a:extLst>
                <a:ext uri="{FF2B5EF4-FFF2-40B4-BE49-F238E27FC236}">
                  <a16:creationId xmlns:a16="http://schemas.microsoft.com/office/drawing/2014/main" id="{C1D220BE-D66D-F05B-DEBA-639F02060D3F}"/>
                </a:ext>
              </a:extLst>
            </p:cNvPr>
            <p:cNvSpPr>
              <a:spLocks noChangeShapeType="1"/>
            </p:cNvSpPr>
            <p:nvPr/>
          </p:nvSpPr>
          <p:spPr bwMode="auto">
            <a:xfrm>
              <a:off x="3250" y="1846"/>
              <a:ext cx="61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 name="Line 18">
              <a:extLst>
                <a:ext uri="{FF2B5EF4-FFF2-40B4-BE49-F238E27FC236}">
                  <a16:creationId xmlns:a16="http://schemas.microsoft.com/office/drawing/2014/main" id="{330C3A14-F70C-8C8A-A8D0-97566979D79B}"/>
                </a:ext>
              </a:extLst>
            </p:cNvPr>
            <p:cNvSpPr>
              <a:spLocks noChangeShapeType="1"/>
            </p:cNvSpPr>
            <p:nvPr/>
          </p:nvSpPr>
          <p:spPr bwMode="auto">
            <a:xfrm>
              <a:off x="3250" y="2235"/>
              <a:ext cx="61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5" name="Line 19">
              <a:extLst>
                <a:ext uri="{FF2B5EF4-FFF2-40B4-BE49-F238E27FC236}">
                  <a16:creationId xmlns:a16="http://schemas.microsoft.com/office/drawing/2014/main" id="{2DAC78F3-8B2D-D6C7-2477-0758D387F628}"/>
                </a:ext>
              </a:extLst>
            </p:cNvPr>
            <p:cNvSpPr>
              <a:spLocks noChangeShapeType="1"/>
            </p:cNvSpPr>
            <p:nvPr/>
          </p:nvSpPr>
          <p:spPr bwMode="auto">
            <a:xfrm flipH="1">
              <a:off x="3433" y="1846"/>
              <a:ext cx="122" cy="19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6" name="Line 20">
              <a:extLst>
                <a:ext uri="{FF2B5EF4-FFF2-40B4-BE49-F238E27FC236}">
                  <a16:creationId xmlns:a16="http://schemas.microsoft.com/office/drawing/2014/main" id="{7B082D37-F732-B72F-B3B7-5F248018158E}"/>
                </a:ext>
              </a:extLst>
            </p:cNvPr>
            <p:cNvSpPr>
              <a:spLocks noChangeShapeType="1"/>
            </p:cNvSpPr>
            <p:nvPr/>
          </p:nvSpPr>
          <p:spPr bwMode="auto">
            <a:xfrm>
              <a:off x="3433" y="2041"/>
              <a:ext cx="122" cy="19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7" name="Text Box 21">
              <a:extLst>
                <a:ext uri="{FF2B5EF4-FFF2-40B4-BE49-F238E27FC236}">
                  <a16:creationId xmlns:a16="http://schemas.microsoft.com/office/drawing/2014/main" id="{BBFB6196-40FA-4DB4-A483-195FC29EF408}"/>
                </a:ext>
              </a:extLst>
            </p:cNvPr>
            <p:cNvSpPr txBox="1">
              <a:spLocks noChangeArrowheads="1"/>
            </p:cNvSpPr>
            <p:nvPr/>
          </p:nvSpPr>
          <p:spPr bwMode="auto">
            <a:xfrm>
              <a:off x="3281" y="1895"/>
              <a:ext cx="30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1400" b="1">
                  <a:latin typeface="+mn-lt"/>
                  <a:ea typeface="+mn-ea"/>
                  <a:cs typeface="+mn-ea"/>
                  <a:sym typeface="+mn-lt"/>
                </a:rPr>
                <a:t>x1</a:t>
              </a:r>
            </a:p>
          </p:txBody>
        </p:sp>
        <p:sp>
          <p:nvSpPr>
            <p:cNvPr id="28" name="Line 22">
              <a:extLst>
                <a:ext uri="{FF2B5EF4-FFF2-40B4-BE49-F238E27FC236}">
                  <a16:creationId xmlns:a16="http://schemas.microsoft.com/office/drawing/2014/main" id="{95610356-56D6-08F0-258B-A0FD28C678FB}"/>
                </a:ext>
              </a:extLst>
            </p:cNvPr>
            <p:cNvSpPr>
              <a:spLocks noChangeShapeType="1"/>
            </p:cNvSpPr>
            <p:nvPr/>
          </p:nvSpPr>
          <p:spPr bwMode="auto">
            <a:xfrm>
              <a:off x="3860" y="2089"/>
              <a:ext cx="0" cy="165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9" name="Line 23">
              <a:extLst>
                <a:ext uri="{FF2B5EF4-FFF2-40B4-BE49-F238E27FC236}">
                  <a16:creationId xmlns:a16="http://schemas.microsoft.com/office/drawing/2014/main" id="{D153F4F4-3591-900F-BEC8-95EE32374F66}"/>
                </a:ext>
              </a:extLst>
            </p:cNvPr>
            <p:cNvSpPr>
              <a:spLocks noChangeShapeType="1"/>
            </p:cNvSpPr>
            <p:nvPr/>
          </p:nvSpPr>
          <p:spPr bwMode="auto">
            <a:xfrm>
              <a:off x="3860" y="435"/>
              <a:ext cx="0" cy="155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 name="Rectangle 24">
              <a:extLst>
                <a:ext uri="{FF2B5EF4-FFF2-40B4-BE49-F238E27FC236}">
                  <a16:creationId xmlns:a16="http://schemas.microsoft.com/office/drawing/2014/main" id="{6572DA7F-B694-8EF4-04BF-F4200D704C8F}"/>
                </a:ext>
              </a:extLst>
            </p:cNvPr>
            <p:cNvSpPr>
              <a:spLocks noChangeArrowheads="1"/>
            </p:cNvSpPr>
            <p:nvPr/>
          </p:nvSpPr>
          <p:spPr bwMode="auto">
            <a:xfrm>
              <a:off x="3860" y="581"/>
              <a:ext cx="488" cy="24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31" name="Text Box 25">
              <a:extLst>
                <a:ext uri="{FF2B5EF4-FFF2-40B4-BE49-F238E27FC236}">
                  <a16:creationId xmlns:a16="http://schemas.microsoft.com/office/drawing/2014/main" id="{2464A3AC-A37E-9BC8-028B-7FE4073B9CA6}"/>
                </a:ext>
              </a:extLst>
            </p:cNvPr>
            <p:cNvSpPr txBox="1">
              <a:spLocks noChangeArrowheads="1"/>
            </p:cNvSpPr>
            <p:nvPr/>
          </p:nvSpPr>
          <p:spPr bwMode="auto">
            <a:xfrm>
              <a:off x="4074" y="581"/>
              <a:ext cx="18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f</a:t>
              </a:r>
            </a:p>
          </p:txBody>
        </p:sp>
        <p:sp>
          <p:nvSpPr>
            <p:cNvPr id="32" name="Line 26">
              <a:extLst>
                <a:ext uri="{FF2B5EF4-FFF2-40B4-BE49-F238E27FC236}">
                  <a16:creationId xmlns:a16="http://schemas.microsoft.com/office/drawing/2014/main" id="{259F462D-8701-EDE1-E9D8-5DA27A31BFC7}"/>
                </a:ext>
              </a:extLst>
            </p:cNvPr>
            <p:cNvSpPr>
              <a:spLocks noChangeShapeType="1"/>
            </p:cNvSpPr>
            <p:nvPr/>
          </p:nvSpPr>
          <p:spPr bwMode="auto">
            <a:xfrm>
              <a:off x="3860" y="1408"/>
              <a:ext cx="61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3" name="Line 27">
              <a:extLst>
                <a:ext uri="{FF2B5EF4-FFF2-40B4-BE49-F238E27FC236}">
                  <a16:creationId xmlns:a16="http://schemas.microsoft.com/office/drawing/2014/main" id="{D48C1EDC-39FB-E3E4-5FEB-1A8D9C278FA1}"/>
                </a:ext>
              </a:extLst>
            </p:cNvPr>
            <p:cNvSpPr>
              <a:spLocks noChangeShapeType="1"/>
            </p:cNvSpPr>
            <p:nvPr/>
          </p:nvSpPr>
          <p:spPr bwMode="auto">
            <a:xfrm>
              <a:off x="3860" y="1797"/>
              <a:ext cx="61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6" name="Line 28">
              <a:extLst>
                <a:ext uri="{FF2B5EF4-FFF2-40B4-BE49-F238E27FC236}">
                  <a16:creationId xmlns:a16="http://schemas.microsoft.com/office/drawing/2014/main" id="{F10C2BA4-5A08-7194-87D3-D948C57B8E90}"/>
                </a:ext>
              </a:extLst>
            </p:cNvPr>
            <p:cNvSpPr>
              <a:spLocks noChangeShapeType="1"/>
            </p:cNvSpPr>
            <p:nvPr/>
          </p:nvSpPr>
          <p:spPr bwMode="auto">
            <a:xfrm flipH="1">
              <a:off x="4043" y="1408"/>
              <a:ext cx="122" cy="19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9" name="Line 29">
              <a:extLst>
                <a:ext uri="{FF2B5EF4-FFF2-40B4-BE49-F238E27FC236}">
                  <a16:creationId xmlns:a16="http://schemas.microsoft.com/office/drawing/2014/main" id="{4AD4DC36-0174-5641-A113-156F48CC437E}"/>
                </a:ext>
              </a:extLst>
            </p:cNvPr>
            <p:cNvSpPr>
              <a:spLocks noChangeShapeType="1"/>
            </p:cNvSpPr>
            <p:nvPr/>
          </p:nvSpPr>
          <p:spPr bwMode="auto">
            <a:xfrm>
              <a:off x="4043" y="1603"/>
              <a:ext cx="122" cy="19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42" name="Text Box 30">
              <a:extLst>
                <a:ext uri="{FF2B5EF4-FFF2-40B4-BE49-F238E27FC236}">
                  <a16:creationId xmlns:a16="http://schemas.microsoft.com/office/drawing/2014/main" id="{9153F906-FDFB-265B-F549-2BC9235EA994}"/>
                </a:ext>
              </a:extLst>
            </p:cNvPr>
            <p:cNvSpPr txBox="1">
              <a:spLocks noChangeArrowheads="1"/>
            </p:cNvSpPr>
            <p:nvPr/>
          </p:nvSpPr>
          <p:spPr bwMode="auto">
            <a:xfrm>
              <a:off x="3891" y="1457"/>
              <a:ext cx="30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1400" b="1">
                  <a:latin typeface="+mn-lt"/>
                  <a:ea typeface="+mn-ea"/>
                  <a:cs typeface="+mn-ea"/>
                  <a:sym typeface="+mn-lt"/>
                </a:rPr>
                <a:t>x6</a:t>
              </a:r>
            </a:p>
          </p:txBody>
        </p:sp>
        <p:sp>
          <p:nvSpPr>
            <p:cNvPr id="43" name="Rectangle 31">
              <a:extLst>
                <a:ext uri="{FF2B5EF4-FFF2-40B4-BE49-F238E27FC236}">
                  <a16:creationId xmlns:a16="http://schemas.microsoft.com/office/drawing/2014/main" id="{B1F233FB-5868-8859-F700-D5E47C0A8A67}"/>
                </a:ext>
              </a:extLst>
            </p:cNvPr>
            <p:cNvSpPr>
              <a:spLocks noChangeArrowheads="1"/>
            </p:cNvSpPr>
            <p:nvPr/>
          </p:nvSpPr>
          <p:spPr bwMode="auto">
            <a:xfrm>
              <a:off x="4470" y="1311"/>
              <a:ext cx="488" cy="24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4" name="Text Box 32">
              <a:extLst>
                <a:ext uri="{FF2B5EF4-FFF2-40B4-BE49-F238E27FC236}">
                  <a16:creationId xmlns:a16="http://schemas.microsoft.com/office/drawing/2014/main" id="{52B1BA97-8C03-ADE4-6FDF-48CF66D53E8B}"/>
                </a:ext>
              </a:extLst>
            </p:cNvPr>
            <p:cNvSpPr txBox="1">
              <a:spLocks noChangeArrowheads="1"/>
            </p:cNvSpPr>
            <p:nvPr/>
          </p:nvSpPr>
          <p:spPr bwMode="auto">
            <a:xfrm>
              <a:off x="4470" y="1320"/>
              <a:ext cx="610"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1000" b="1">
                  <a:solidFill>
                    <a:schemeClr val="bg1"/>
                  </a:solidFill>
                  <a:latin typeface="+mn-lt"/>
                  <a:ea typeface="+mn-ea"/>
                  <a:cs typeface="+mn-ea"/>
                  <a:sym typeface="+mn-lt"/>
                </a:rPr>
                <a:t>UNTIL X7</a:t>
              </a:r>
            </a:p>
          </p:txBody>
        </p:sp>
        <p:sp>
          <p:nvSpPr>
            <p:cNvPr id="45" name="Line 33">
              <a:extLst>
                <a:ext uri="{FF2B5EF4-FFF2-40B4-BE49-F238E27FC236}">
                  <a16:creationId xmlns:a16="http://schemas.microsoft.com/office/drawing/2014/main" id="{2E9DCA7D-90EF-2FEC-8829-8CA23A9496D3}"/>
                </a:ext>
              </a:extLst>
            </p:cNvPr>
            <p:cNvSpPr>
              <a:spLocks noChangeShapeType="1"/>
            </p:cNvSpPr>
            <p:nvPr/>
          </p:nvSpPr>
          <p:spPr bwMode="auto">
            <a:xfrm>
              <a:off x="4928" y="1311"/>
              <a:ext cx="0" cy="243"/>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46" name="Line 34">
              <a:extLst>
                <a:ext uri="{FF2B5EF4-FFF2-40B4-BE49-F238E27FC236}">
                  <a16:creationId xmlns:a16="http://schemas.microsoft.com/office/drawing/2014/main" id="{0C640084-7048-AA87-9727-AC310E9ECFE3}"/>
                </a:ext>
              </a:extLst>
            </p:cNvPr>
            <p:cNvSpPr>
              <a:spLocks noChangeShapeType="1"/>
            </p:cNvSpPr>
            <p:nvPr/>
          </p:nvSpPr>
          <p:spPr bwMode="auto">
            <a:xfrm>
              <a:off x="4958" y="1457"/>
              <a:ext cx="12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47" name="Line 35">
              <a:extLst>
                <a:ext uri="{FF2B5EF4-FFF2-40B4-BE49-F238E27FC236}">
                  <a16:creationId xmlns:a16="http://schemas.microsoft.com/office/drawing/2014/main" id="{5571A905-A018-F220-F607-70B49A52F02B}"/>
                </a:ext>
              </a:extLst>
            </p:cNvPr>
            <p:cNvSpPr>
              <a:spLocks noChangeShapeType="1"/>
            </p:cNvSpPr>
            <p:nvPr/>
          </p:nvSpPr>
          <p:spPr bwMode="auto">
            <a:xfrm>
              <a:off x="4470" y="1165"/>
              <a:ext cx="0" cy="48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48" name="Line 36">
              <a:extLst>
                <a:ext uri="{FF2B5EF4-FFF2-40B4-BE49-F238E27FC236}">
                  <a16:creationId xmlns:a16="http://schemas.microsoft.com/office/drawing/2014/main" id="{8188D4CB-A984-4D37-53D2-ADC9C566E6AA}"/>
                </a:ext>
              </a:extLst>
            </p:cNvPr>
            <p:cNvSpPr>
              <a:spLocks noChangeShapeType="1"/>
            </p:cNvSpPr>
            <p:nvPr/>
          </p:nvSpPr>
          <p:spPr bwMode="auto">
            <a:xfrm>
              <a:off x="4470" y="1749"/>
              <a:ext cx="0" cy="77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49" name="Rectangle 37">
              <a:extLst>
                <a:ext uri="{FF2B5EF4-FFF2-40B4-BE49-F238E27FC236}">
                  <a16:creationId xmlns:a16="http://schemas.microsoft.com/office/drawing/2014/main" id="{A5041F2F-E36C-C2D9-B5FA-06BB60DE148A}"/>
                </a:ext>
              </a:extLst>
            </p:cNvPr>
            <p:cNvSpPr>
              <a:spLocks noChangeArrowheads="1"/>
            </p:cNvSpPr>
            <p:nvPr/>
          </p:nvSpPr>
          <p:spPr bwMode="auto">
            <a:xfrm>
              <a:off x="4470" y="1797"/>
              <a:ext cx="488" cy="244"/>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50" name="Text Box 38">
              <a:extLst>
                <a:ext uri="{FF2B5EF4-FFF2-40B4-BE49-F238E27FC236}">
                  <a16:creationId xmlns:a16="http://schemas.microsoft.com/office/drawing/2014/main" id="{F46C8EF5-5934-334F-E841-0838131FE72A}"/>
                </a:ext>
              </a:extLst>
            </p:cNvPr>
            <p:cNvSpPr txBox="1">
              <a:spLocks noChangeArrowheads="1"/>
            </p:cNvSpPr>
            <p:nvPr/>
          </p:nvSpPr>
          <p:spPr bwMode="auto">
            <a:xfrm>
              <a:off x="4684" y="1749"/>
              <a:ext cx="18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g</a:t>
              </a:r>
            </a:p>
          </p:txBody>
        </p:sp>
        <p:sp>
          <p:nvSpPr>
            <p:cNvPr id="51" name="Rectangle 39">
              <a:extLst>
                <a:ext uri="{FF2B5EF4-FFF2-40B4-BE49-F238E27FC236}">
                  <a16:creationId xmlns:a16="http://schemas.microsoft.com/office/drawing/2014/main" id="{C85054CB-0306-B61E-FA4C-368187968174}"/>
                </a:ext>
              </a:extLst>
            </p:cNvPr>
            <p:cNvSpPr>
              <a:spLocks noChangeArrowheads="1"/>
            </p:cNvSpPr>
            <p:nvPr/>
          </p:nvSpPr>
          <p:spPr bwMode="auto">
            <a:xfrm>
              <a:off x="4470" y="2187"/>
              <a:ext cx="488" cy="24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52" name="Text Box 40">
              <a:extLst>
                <a:ext uri="{FF2B5EF4-FFF2-40B4-BE49-F238E27FC236}">
                  <a16:creationId xmlns:a16="http://schemas.microsoft.com/office/drawing/2014/main" id="{2E99C6DC-3103-CC5E-791C-F93AE308B08A}"/>
                </a:ext>
              </a:extLst>
            </p:cNvPr>
            <p:cNvSpPr txBox="1">
              <a:spLocks noChangeArrowheads="1"/>
            </p:cNvSpPr>
            <p:nvPr/>
          </p:nvSpPr>
          <p:spPr bwMode="auto">
            <a:xfrm>
              <a:off x="4684" y="2187"/>
              <a:ext cx="18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h</a:t>
              </a:r>
            </a:p>
          </p:txBody>
        </p:sp>
        <p:sp>
          <p:nvSpPr>
            <p:cNvPr id="53" name="Rectangle 41">
              <a:extLst>
                <a:ext uri="{FF2B5EF4-FFF2-40B4-BE49-F238E27FC236}">
                  <a16:creationId xmlns:a16="http://schemas.microsoft.com/office/drawing/2014/main" id="{9F2F7949-79D6-8E7B-9D0F-714170CC06EF}"/>
                </a:ext>
              </a:extLst>
            </p:cNvPr>
            <p:cNvSpPr>
              <a:spLocks noChangeArrowheads="1"/>
            </p:cNvSpPr>
            <p:nvPr/>
          </p:nvSpPr>
          <p:spPr bwMode="auto">
            <a:xfrm>
              <a:off x="5080" y="1311"/>
              <a:ext cx="488" cy="24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54" name="Text Box 42">
              <a:extLst>
                <a:ext uri="{FF2B5EF4-FFF2-40B4-BE49-F238E27FC236}">
                  <a16:creationId xmlns:a16="http://schemas.microsoft.com/office/drawing/2014/main" id="{42EC0E06-3791-A7D5-15C4-F19295901B17}"/>
                </a:ext>
              </a:extLst>
            </p:cNvPr>
            <p:cNvSpPr txBox="1">
              <a:spLocks noChangeArrowheads="1"/>
            </p:cNvSpPr>
            <p:nvPr/>
          </p:nvSpPr>
          <p:spPr bwMode="auto">
            <a:xfrm>
              <a:off x="5294" y="1311"/>
              <a:ext cx="18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i</a:t>
              </a:r>
            </a:p>
          </p:txBody>
        </p:sp>
        <p:sp>
          <p:nvSpPr>
            <p:cNvPr id="55" name="Line 43">
              <a:extLst>
                <a:ext uri="{FF2B5EF4-FFF2-40B4-BE49-F238E27FC236}">
                  <a16:creationId xmlns:a16="http://schemas.microsoft.com/office/drawing/2014/main" id="{481018B0-E619-73FC-0386-AF5E45C4623A}"/>
                </a:ext>
              </a:extLst>
            </p:cNvPr>
            <p:cNvSpPr>
              <a:spLocks noChangeShapeType="1"/>
            </p:cNvSpPr>
            <p:nvPr/>
          </p:nvSpPr>
          <p:spPr bwMode="auto">
            <a:xfrm>
              <a:off x="3860" y="2771"/>
              <a:ext cx="61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6" name="Line 44">
              <a:extLst>
                <a:ext uri="{FF2B5EF4-FFF2-40B4-BE49-F238E27FC236}">
                  <a16:creationId xmlns:a16="http://schemas.microsoft.com/office/drawing/2014/main" id="{394C4DD6-EFC6-69C6-9D94-61E4A3B277A9}"/>
                </a:ext>
              </a:extLst>
            </p:cNvPr>
            <p:cNvSpPr>
              <a:spLocks noChangeShapeType="1"/>
            </p:cNvSpPr>
            <p:nvPr/>
          </p:nvSpPr>
          <p:spPr bwMode="auto">
            <a:xfrm>
              <a:off x="3860" y="3598"/>
              <a:ext cx="61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7" name="Line 45">
              <a:extLst>
                <a:ext uri="{FF2B5EF4-FFF2-40B4-BE49-F238E27FC236}">
                  <a16:creationId xmlns:a16="http://schemas.microsoft.com/office/drawing/2014/main" id="{AC220913-0D34-F840-DDC1-C5B44A24DB1F}"/>
                </a:ext>
              </a:extLst>
            </p:cNvPr>
            <p:cNvSpPr>
              <a:spLocks noChangeShapeType="1"/>
            </p:cNvSpPr>
            <p:nvPr/>
          </p:nvSpPr>
          <p:spPr bwMode="auto">
            <a:xfrm flipH="1">
              <a:off x="4074" y="2771"/>
              <a:ext cx="152" cy="19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8" name="Line 46">
              <a:extLst>
                <a:ext uri="{FF2B5EF4-FFF2-40B4-BE49-F238E27FC236}">
                  <a16:creationId xmlns:a16="http://schemas.microsoft.com/office/drawing/2014/main" id="{B1F35589-C9FA-56E2-4430-46FDFE6EEE60}"/>
                </a:ext>
              </a:extLst>
            </p:cNvPr>
            <p:cNvSpPr>
              <a:spLocks noChangeShapeType="1"/>
            </p:cNvSpPr>
            <p:nvPr/>
          </p:nvSpPr>
          <p:spPr bwMode="auto">
            <a:xfrm>
              <a:off x="4074" y="2965"/>
              <a:ext cx="122" cy="19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9" name="Line 47">
              <a:extLst>
                <a:ext uri="{FF2B5EF4-FFF2-40B4-BE49-F238E27FC236}">
                  <a16:creationId xmlns:a16="http://schemas.microsoft.com/office/drawing/2014/main" id="{D135E9B0-8283-F129-90C8-E433A412C372}"/>
                </a:ext>
              </a:extLst>
            </p:cNvPr>
            <p:cNvSpPr>
              <a:spLocks noChangeShapeType="1"/>
            </p:cNvSpPr>
            <p:nvPr/>
          </p:nvSpPr>
          <p:spPr bwMode="auto">
            <a:xfrm flipH="1">
              <a:off x="4074" y="3160"/>
              <a:ext cx="122" cy="19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0" name="Line 48">
              <a:extLst>
                <a:ext uri="{FF2B5EF4-FFF2-40B4-BE49-F238E27FC236}">
                  <a16:creationId xmlns:a16="http://schemas.microsoft.com/office/drawing/2014/main" id="{6D21C268-F9DB-7EA1-C539-5F3C8FD027C5}"/>
                </a:ext>
              </a:extLst>
            </p:cNvPr>
            <p:cNvSpPr>
              <a:spLocks noChangeShapeType="1"/>
            </p:cNvSpPr>
            <p:nvPr/>
          </p:nvSpPr>
          <p:spPr bwMode="auto">
            <a:xfrm>
              <a:off x="4074" y="3355"/>
              <a:ext cx="152" cy="243"/>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1" name="Line 49">
              <a:extLst>
                <a:ext uri="{FF2B5EF4-FFF2-40B4-BE49-F238E27FC236}">
                  <a16:creationId xmlns:a16="http://schemas.microsoft.com/office/drawing/2014/main" id="{5D6144CE-69CE-794A-4533-BDA8BA728AF2}"/>
                </a:ext>
              </a:extLst>
            </p:cNvPr>
            <p:cNvSpPr>
              <a:spLocks noChangeShapeType="1"/>
            </p:cNvSpPr>
            <p:nvPr/>
          </p:nvSpPr>
          <p:spPr bwMode="auto">
            <a:xfrm>
              <a:off x="4196" y="3160"/>
              <a:ext cx="27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2" name="Rectangle 50">
              <a:extLst>
                <a:ext uri="{FF2B5EF4-FFF2-40B4-BE49-F238E27FC236}">
                  <a16:creationId xmlns:a16="http://schemas.microsoft.com/office/drawing/2014/main" id="{5C9C6C3A-1EFB-82FA-C463-3E8E2BC241B3}"/>
                </a:ext>
              </a:extLst>
            </p:cNvPr>
            <p:cNvSpPr>
              <a:spLocks noChangeArrowheads="1"/>
            </p:cNvSpPr>
            <p:nvPr/>
          </p:nvSpPr>
          <p:spPr bwMode="auto">
            <a:xfrm>
              <a:off x="4470" y="3063"/>
              <a:ext cx="488" cy="24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63" name="Text Box 51">
              <a:extLst>
                <a:ext uri="{FF2B5EF4-FFF2-40B4-BE49-F238E27FC236}">
                  <a16:creationId xmlns:a16="http://schemas.microsoft.com/office/drawing/2014/main" id="{11FFA098-DD65-289C-ED02-FFB9821EF91F}"/>
                </a:ext>
              </a:extLst>
            </p:cNvPr>
            <p:cNvSpPr txBox="1">
              <a:spLocks noChangeArrowheads="1"/>
            </p:cNvSpPr>
            <p:nvPr/>
          </p:nvSpPr>
          <p:spPr bwMode="auto">
            <a:xfrm>
              <a:off x="4684" y="3014"/>
              <a:ext cx="18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d</a:t>
              </a:r>
            </a:p>
          </p:txBody>
        </p:sp>
        <p:sp>
          <p:nvSpPr>
            <p:cNvPr id="64" name="Rectangle 52">
              <a:extLst>
                <a:ext uri="{FF2B5EF4-FFF2-40B4-BE49-F238E27FC236}">
                  <a16:creationId xmlns:a16="http://schemas.microsoft.com/office/drawing/2014/main" id="{8380A14C-4368-4FB4-8D76-9F7F39BAEC8A}"/>
                </a:ext>
              </a:extLst>
            </p:cNvPr>
            <p:cNvSpPr>
              <a:spLocks noChangeArrowheads="1"/>
            </p:cNvSpPr>
            <p:nvPr/>
          </p:nvSpPr>
          <p:spPr bwMode="auto">
            <a:xfrm>
              <a:off x="4470" y="3452"/>
              <a:ext cx="488" cy="24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65" name="Text Box 53">
              <a:extLst>
                <a:ext uri="{FF2B5EF4-FFF2-40B4-BE49-F238E27FC236}">
                  <a16:creationId xmlns:a16="http://schemas.microsoft.com/office/drawing/2014/main" id="{A0C7F69D-9BEF-7542-800A-A5D640814A01}"/>
                </a:ext>
              </a:extLst>
            </p:cNvPr>
            <p:cNvSpPr txBox="1">
              <a:spLocks noChangeArrowheads="1"/>
            </p:cNvSpPr>
            <p:nvPr/>
          </p:nvSpPr>
          <p:spPr bwMode="auto">
            <a:xfrm>
              <a:off x="4684" y="3403"/>
              <a:ext cx="18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e</a:t>
              </a:r>
            </a:p>
          </p:txBody>
        </p:sp>
        <p:sp>
          <p:nvSpPr>
            <p:cNvPr id="66" name="Rectangle 54">
              <a:extLst>
                <a:ext uri="{FF2B5EF4-FFF2-40B4-BE49-F238E27FC236}">
                  <a16:creationId xmlns:a16="http://schemas.microsoft.com/office/drawing/2014/main" id="{5CF1F18B-D9C2-D0B2-5A05-696F5B8B5055}"/>
                </a:ext>
              </a:extLst>
            </p:cNvPr>
            <p:cNvSpPr>
              <a:spLocks noChangeArrowheads="1"/>
            </p:cNvSpPr>
            <p:nvPr/>
          </p:nvSpPr>
          <p:spPr bwMode="auto">
            <a:xfrm>
              <a:off x="4470" y="2625"/>
              <a:ext cx="488" cy="24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67" name="Text Box 55">
              <a:extLst>
                <a:ext uri="{FF2B5EF4-FFF2-40B4-BE49-F238E27FC236}">
                  <a16:creationId xmlns:a16="http://schemas.microsoft.com/office/drawing/2014/main" id="{99965CD9-5CA3-B491-52B6-DBBCFAC717F5}"/>
                </a:ext>
              </a:extLst>
            </p:cNvPr>
            <p:cNvSpPr txBox="1">
              <a:spLocks noChangeArrowheads="1"/>
            </p:cNvSpPr>
            <p:nvPr/>
          </p:nvSpPr>
          <p:spPr bwMode="auto">
            <a:xfrm>
              <a:off x="4470" y="2634"/>
              <a:ext cx="610"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1000" b="1" dirty="0">
                  <a:solidFill>
                    <a:schemeClr val="bg1"/>
                  </a:solidFill>
                  <a:latin typeface="+mn-lt"/>
                  <a:ea typeface="+mn-ea"/>
                  <a:cs typeface="+mn-ea"/>
                  <a:sym typeface="+mn-lt"/>
                </a:rPr>
                <a:t>WHILE X5</a:t>
              </a:r>
            </a:p>
          </p:txBody>
        </p:sp>
        <p:sp>
          <p:nvSpPr>
            <p:cNvPr id="68" name="Line 56">
              <a:extLst>
                <a:ext uri="{FF2B5EF4-FFF2-40B4-BE49-F238E27FC236}">
                  <a16:creationId xmlns:a16="http://schemas.microsoft.com/office/drawing/2014/main" id="{ED6E566D-AC0B-AC5D-0D42-431D2BF99739}"/>
                </a:ext>
              </a:extLst>
            </p:cNvPr>
            <p:cNvSpPr>
              <a:spLocks noChangeShapeType="1"/>
            </p:cNvSpPr>
            <p:nvPr/>
          </p:nvSpPr>
          <p:spPr bwMode="auto">
            <a:xfrm>
              <a:off x="4928" y="2625"/>
              <a:ext cx="0" cy="243"/>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9" name="Line 57">
              <a:extLst>
                <a:ext uri="{FF2B5EF4-FFF2-40B4-BE49-F238E27FC236}">
                  <a16:creationId xmlns:a16="http://schemas.microsoft.com/office/drawing/2014/main" id="{6F3A1B8F-A14B-C48E-4ADD-8C90916B3B60}"/>
                </a:ext>
              </a:extLst>
            </p:cNvPr>
            <p:cNvSpPr>
              <a:spLocks noChangeShapeType="1"/>
            </p:cNvSpPr>
            <p:nvPr/>
          </p:nvSpPr>
          <p:spPr bwMode="auto">
            <a:xfrm>
              <a:off x="4958" y="2771"/>
              <a:ext cx="12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0" name="Rectangle 58">
              <a:extLst>
                <a:ext uri="{FF2B5EF4-FFF2-40B4-BE49-F238E27FC236}">
                  <a16:creationId xmlns:a16="http://schemas.microsoft.com/office/drawing/2014/main" id="{57AA50C1-C1A4-3B15-2484-51173677B763}"/>
                </a:ext>
              </a:extLst>
            </p:cNvPr>
            <p:cNvSpPr>
              <a:spLocks noChangeArrowheads="1"/>
            </p:cNvSpPr>
            <p:nvPr/>
          </p:nvSpPr>
          <p:spPr bwMode="auto">
            <a:xfrm>
              <a:off x="5080" y="2625"/>
              <a:ext cx="488" cy="24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71" name="Text Box 59">
              <a:extLst>
                <a:ext uri="{FF2B5EF4-FFF2-40B4-BE49-F238E27FC236}">
                  <a16:creationId xmlns:a16="http://schemas.microsoft.com/office/drawing/2014/main" id="{AABC7958-0236-7CFD-6897-932678D3EDE1}"/>
                </a:ext>
              </a:extLst>
            </p:cNvPr>
            <p:cNvSpPr txBox="1">
              <a:spLocks noChangeArrowheads="1"/>
            </p:cNvSpPr>
            <p:nvPr/>
          </p:nvSpPr>
          <p:spPr bwMode="auto">
            <a:xfrm>
              <a:off x="5294" y="2625"/>
              <a:ext cx="18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c</a:t>
              </a:r>
            </a:p>
          </p:txBody>
        </p:sp>
        <p:sp>
          <p:nvSpPr>
            <p:cNvPr id="72" name="Text Box 60">
              <a:extLst>
                <a:ext uri="{FF2B5EF4-FFF2-40B4-BE49-F238E27FC236}">
                  <a16:creationId xmlns:a16="http://schemas.microsoft.com/office/drawing/2014/main" id="{238517A7-FD2E-B285-348F-0DB259ACA00D}"/>
                </a:ext>
              </a:extLst>
            </p:cNvPr>
            <p:cNvSpPr txBox="1">
              <a:spLocks noChangeArrowheads="1"/>
            </p:cNvSpPr>
            <p:nvPr/>
          </p:nvSpPr>
          <p:spPr bwMode="auto">
            <a:xfrm>
              <a:off x="3830" y="3053"/>
              <a:ext cx="305"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b="1">
                  <a:latin typeface="+mn-lt"/>
                  <a:ea typeface="+mn-ea"/>
                  <a:cs typeface="+mn-ea"/>
                  <a:sym typeface="+mn-lt"/>
                </a:rPr>
                <a:t>x</a:t>
              </a:r>
              <a:r>
                <a:rPr kumimoji="1" lang="en-US" altLang="zh-CN" sz="1000" b="1">
                  <a:latin typeface="+mn-lt"/>
                  <a:ea typeface="+mn-ea"/>
                  <a:cs typeface="+mn-ea"/>
                  <a:sym typeface="+mn-lt"/>
                </a:rPr>
                <a:t>i</a:t>
              </a:r>
              <a:r>
                <a:rPr kumimoji="1" lang="en-US" altLang="zh-CN" sz="1600" b="1">
                  <a:latin typeface="+mn-lt"/>
                  <a:ea typeface="+mn-ea"/>
                  <a:cs typeface="+mn-ea"/>
                  <a:sym typeface="+mn-lt"/>
                </a:rPr>
                <a:t>=</a:t>
              </a:r>
              <a:endParaRPr kumimoji="1" lang="en-US" altLang="zh-CN" sz="1000" b="1">
                <a:latin typeface="+mn-lt"/>
                <a:ea typeface="+mn-ea"/>
                <a:cs typeface="+mn-ea"/>
                <a:sym typeface="+mn-lt"/>
              </a:endParaRPr>
            </a:p>
          </p:txBody>
        </p:sp>
        <p:sp>
          <p:nvSpPr>
            <p:cNvPr id="73" name="Text Box 61">
              <a:extLst>
                <a:ext uri="{FF2B5EF4-FFF2-40B4-BE49-F238E27FC236}">
                  <a16:creationId xmlns:a16="http://schemas.microsoft.com/office/drawing/2014/main" id="{4B86131A-9998-6233-AA10-F87CAAA867B6}"/>
                </a:ext>
              </a:extLst>
            </p:cNvPr>
            <p:cNvSpPr txBox="1">
              <a:spLocks noChangeArrowheads="1"/>
            </p:cNvSpPr>
            <p:nvPr/>
          </p:nvSpPr>
          <p:spPr bwMode="auto">
            <a:xfrm>
              <a:off x="3952" y="2819"/>
              <a:ext cx="30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latin typeface="+mn-lt"/>
                  <a:ea typeface="+mn-ea"/>
                  <a:cs typeface="+mn-ea"/>
                  <a:sym typeface="+mn-lt"/>
                </a:rPr>
                <a:t>x</a:t>
              </a:r>
              <a:r>
                <a:rPr kumimoji="1" lang="en-US" altLang="zh-CN" sz="1000" b="1">
                  <a:latin typeface="+mn-lt"/>
                  <a:ea typeface="+mn-ea"/>
                  <a:cs typeface="+mn-ea"/>
                  <a:sym typeface="+mn-lt"/>
                </a:rPr>
                <a:t>2</a:t>
              </a:r>
            </a:p>
          </p:txBody>
        </p:sp>
        <p:sp>
          <p:nvSpPr>
            <p:cNvPr id="74" name="Text Box 62">
              <a:extLst>
                <a:ext uri="{FF2B5EF4-FFF2-40B4-BE49-F238E27FC236}">
                  <a16:creationId xmlns:a16="http://schemas.microsoft.com/office/drawing/2014/main" id="{66ED04F9-D3A7-EE46-60F7-F0EB758AA8FA}"/>
                </a:ext>
              </a:extLst>
            </p:cNvPr>
            <p:cNvSpPr txBox="1">
              <a:spLocks noChangeArrowheads="1"/>
            </p:cNvSpPr>
            <p:nvPr/>
          </p:nvSpPr>
          <p:spPr bwMode="auto">
            <a:xfrm>
              <a:off x="3952" y="3014"/>
              <a:ext cx="30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x</a:t>
              </a:r>
              <a:r>
                <a:rPr kumimoji="1" lang="en-US" altLang="zh-CN" sz="1000" b="1">
                  <a:solidFill>
                    <a:schemeClr val="bg1"/>
                  </a:solidFill>
                  <a:latin typeface="+mn-lt"/>
                  <a:ea typeface="+mn-ea"/>
                  <a:cs typeface="+mn-ea"/>
                  <a:sym typeface="+mn-lt"/>
                </a:rPr>
                <a:t>3</a:t>
              </a:r>
            </a:p>
          </p:txBody>
        </p:sp>
        <p:sp>
          <p:nvSpPr>
            <p:cNvPr id="75" name="Text Box 63">
              <a:extLst>
                <a:ext uri="{FF2B5EF4-FFF2-40B4-BE49-F238E27FC236}">
                  <a16:creationId xmlns:a16="http://schemas.microsoft.com/office/drawing/2014/main" id="{8336750E-467E-CC5E-3E21-7C6D8D8DFFA1}"/>
                </a:ext>
              </a:extLst>
            </p:cNvPr>
            <p:cNvSpPr txBox="1">
              <a:spLocks noChangeArrowheads="1"/>
            </p:cNvSpPr>
            <p:nvPr/>
          </p:nvSpPr>
          <p:spPr bwMode="auto">
            <a:xfrm>
              <a:off x="3952" y="3209"/>
              <a:ext cx="30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latin typeface="+mn-lt"/>
                  <a:ea typeface="+mn-ea"/>
                  <a:cs typeface="+mn-ea"/>
                  <a:sym typeface="+mn-lt"/>
                </a:rPr>
                <a:t>x</a:t>
              </a:r>
              <a:r>
                <a:rPr kumimoji="1" lang="en-US" altLang="zh-CN" sz="1000" b="1">
                  <a:latin typeface="+mn-lt"/>
                  <a:ea typeface="+mn-ea"/>
                  <a:cs typeface="+mn-ea"/>
                  <a:sym typeface="+mn-lt"/>
                </a:rPr>
                <a:t>4</a:t>
              </a:r>
            </a:p>
          </p:txBody>
        </p:sp>
        <p:sp>
          <p:nvSpPr>
            <p:cNvPr id="76" name="Rectangle 64">
              <a:extLst>
                <a:ext uri="{FF2B5EF4-FFF2-40B4-BE49-F238E27FC236}">
                  <a16:creationId xmlns:a16="http://schemas.microsoft.com/office/drawing/2014/main" id="{E24EF16B-3A21-8ABB-B519-8967A3D60E05}"/>
                </a:ext>
              </a:extLst>
            </p:cNvPr>
            <p:cNvSpPr>
              <a:spLocks noChangeArrowheads="1"/>
            </p:cNvSpPr>
            <p:nvPr/>
          </p:nvSpPr>
          <p:spPr bwMode="auto">
            <a:xfrm>
              <a:off x="998" y="192"/>
              <a:ext cx="352" cy="24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77" name="Text Box 65">
              <a:extLst>
                <a:ext uri="{FF2B5EF4-FFF2-40B4-BE49-F238E27FC236}">
                  <a16:creationId xmlns:a16="http://schemas.microsoft.com/office/drawing/2014/main" id="{FF3F05F4-F0D1-23CC-1A89-08D8EFF2B1D5}"/>
                </a:ext>
              </a:extLst>
            </p:cNvPr>
            <p:cNvSpPr txBox="1">
              <a:spLocks noChangeArrowheads="1"/>
            </p:cNvSpPr>
            <p:nvPr/>
          </p:nvSpPr>
          <p:spPr bwMode="auto">
            <a:xfrm>
              <a:off x="1104" y="144"/>
              <a:ext cx="17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a</a:t>
              </a:r>
            </a:p>
          </p:txBody>
        </p:sp>
        <p:sp>
          <p:nvSpPr>
            <p:cNvPr id="78" name="Rectangle 66">
              <a:extLst>
                <a:ext uri="{FF2B5EF4-FFF2-40B4-BE49-F238E27FC236}">
                  <a16:creationId xmlns:a16="http://schemas.microsoft.com/office/drawing/2014/main" id="{55B77573-B77F-EEC0-B301-4E4FED2B5A0D}"/>
                </a:ext>
              </a:extLst>
            </p:cNvPr>
            <p:cNvSpPr>
              <a:spLocks noChangeArrowheads="1"/>
            </p:cNvSpPr>
            <p:nvPr/>
          </p:nvSpPr>
          <p:spPr bwMode="auto">
            <a:xfrm>
              <a:off x="998" y="624"/>
              <a:ext cx="352" cy="24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79" name="Text Box 67">
              <a:extLst>
                <a:ext uri="{FF2B5EF4-FFF2-40B4-BE49-F238E27FC236}">
                  <a16:creationId xmlns:a16="http://schemas.microsoft.com/office/drawing/2014/main" id="{1CF1CA9E-FBF3-757A-3753-F0D4264F31E5}"/>
                </a:ext>
              </a:extLst>
            </p:cNvPr>
            <p:cNvSpPr txBox="1">
              <a:spLocks noChangeArrowheads="1"/>
            </p:cNvSpPr>
            <p:nvPr/>
          </p:nvSpPr>
          <p:spPr bwMode="auto">
            <a:xfrm>
              <a:off x="1104" y="576"/>
              <a:ext cx="17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dirty="0">
                  <a:solidFill>
                    <a:schemeClr val="bg1"/>
                  </a:solidFill>
                  <a:latin typeface="+mn-lt"/>
                  <a:ea typeface="+mn-ea"/>
                  <a:cs typeface="+mn-ea"/>
                  <a:sym typeface="+mn-lt"/>
                </a:rPr>
                <a:t>b</a:t>
              </a:r>
            </a:p>
          </p:txBody>
        </p:sp>
        <p:sp>
          <p:nvSpPr>
            <p:cNvPr id="80" name="AutoShape 68">
              <a:extLst>
                <a:ext uri="{FF2B5EF4-FFF2-40B4-BE49-F238E27FC236}">
                  <a16:creationId xmlns:a16="http://schemas.microsoft.com/office/drawing/2014/main" id="{4F1EEBED-A323-9595-E815-CA9EB2A6C846}"/>
                </a:ext>
              </a:extLst>
            </p:cNvPr>
            <p:cNvSpPr>
              <a:spLocks noChangeArrowheads="1"/>
            </p:cNvSpPr>
            <p:nvPr/>
          </p:nvSpPr>
          <p:spPr bwMode="auto">
            <a:xfrm>
              <a:off x="963" y="1008"/>
              <a:ext cx="423" cy="24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81" name="Text Box 69">
              <a:extLst>
                <a:ext uri="{FF2B5EF4-FFF2-40B4-BE49-F238E27FC236}">
                  <a16:creationId xmlns:a16="http://schemas.microsoft.com/office/drawing/2014/main" id="{2FE19689-CCA8-8D23-327A-D4454F0E4266}"/>
                </a:ext>
              </a:extLst>
            </p:cNvPr>
            <p:cNvSpPr txBox="1">
              <a:spLocks noChangeArrowheads="1"/>
            </p:cNvSpPr>
            <p:nvPr/>
          </p:nvSpPr>
          <p:spPr bwMode="auto">
            <a:xfrm>
              <a:off x="1069" y="960"/>
              <a:ext cx="371"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x</a:t>
              </a:r>
              <a:r>
                <a:rPr kumimoji="1" lang="en-US" altLang="zh-CN" sz="1800" b="1">
                  <a:solidFill>
                    <a:schemeClr val="bg1"/>
                  </a:solidFill>
                  <a:latin typeface="+mn-lt"/>
                  <a:ea typeface="+mn-ea"/>
                  <a:cs typeface="+mn-ea"/>
                  <a:sym typeface="+mn-lt"/>
                </a:rPr>
                <a:t>1</a:t>
              </a:r>
            </a:p>
          </p:txBody>
        </p:sp>
        <p:sp>
          <p:nvSpPr>
            <p:cNvPr id="82" name="AutoShape 70">
              <a:extLst>
                <a:ext uri="{FF2B5EF4-FFF2-40B4-BE49-F238E27FC236}">
                  <a16:creationId xmlns:a16="http://schemas.microsoft.com/office/drawing/2014/main" id="{EB5A7BF3-D0E6-FF25-F94F-DFD4F99F4613}"/>
                </a:ext>
              </a:extLst>
            </p:cNvPr>
            <p:cNvSpPr>
              <a:spLocks noChangeArrowheads="1"/>
            </p:cNvSpPr>
            <p:nvPr/>
          </p:nvSpPr>
          <p:spPr bwMode="auto">
            <a:xfrm>
              <a:off x="48" y="1392"/>
              <a:ext cx="422" cy="24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83" name="Text Box 71">
              <a:extLst>
                <a:ext uri="{FF2B5EF4-FFF2-40B4-BE49-F238E27FC236}">
                  <a16:creationId xmlns:a16="http://schemas.microsoft.com/office/drawing/2014/main" id="{C3F9B75B-94F1-6946-19FC-0291758F7984}"/>
                </a:ext>
              </a:extLst>
            </p:cNvPr>
            <p:cNvSpPr txBox="1">
              <a:spLocks noChangeArrowheads="1"/>
            </p:cNvSpPr>
            <p:nvPr/>
          </p:nvSpPr>
          <p:spPr bwMode="auto">
            <a:xfrm>
              <a:off x="154" y="1344"/>
              <a:ext cx="37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x</a:t>
              </a:r>
              <a:r>
                <a:rPr kumimoji="1" lang="en-US" altLang="zh-CN" sz="1800" b="1">
                  <a:solidFill>
                    <a:schemeClr val="bg1"/>
                  </a:solidFill>
                  <a:latin typeface="+mn-lt"/>
                  <a:ea typeface="+mn-ea"/>
                  <a:cs typeface="+mn-ea"/>
                  <a:sym typeface="+mn-lt"/>
                </a:rPr>
                <a:t>2</a:t>
              </a:r>
            </a:p>
          </p:txBody>
        </p:sp>
        <p:sp>
          <p:nvSpPr>
            <p:cNvPr id="84" name="AutoShape 72">
              <a:extLst>
                <a:ext uri="{FF2B5EF4-FFF2-40B4-BE49-F238E27FC236}">
                  <a16:creationId xmlns:a16="http://schemas.microsoft.com/office/drawing/2014/main" id="{2CDF6D29-EB92-E100-05F0-990BA8FC2DCE}"/>
                </a:ext>
              </a:extLst>
            </p:cNvPr>
            <p:cNvSpPr>
              <a:spLocks noChangeArrowheads="1"/>
            </p:cNvSpPr>
            <p:nvPr/>
          </p:nvSpPr>
          <p:spPr bwMode="auto">
            <a:xfrm>
              <a:off x="646" y="1392"/>
              <a:ext cx="423" cy="24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85" name="Text Box 73">
              <a:extLst>
                <a:ext uri="{FF2B5EF4-FFF2-40B4-BE49-F238E27FC236}">
                  <a16:creationId xmlns:a16="http://schemas.microsoft.com/office/drawing/2014/main" id="{B0BDBE4A-FBB3-08D3-B3AC-ACE6B480DAE6}"/>
                </a:ext>
              </a:extLst>
            </p:cNvPr>
            <p:cNvSpPr txBox="1">
              <a:spLocks noChangeArrowheads="1"/>
            </p:cNvSpPr>
            <p:nvPr/>
          </p:nvSpPr>
          <p:spPr bwMode="auto">
            <a:xfrm>
              <a:off x="752" y="1344"/>
              <a:ext cx="352"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dirty="0">
                  <a:solidFill>
                    <a:schemeClr val="bg1"/>
                  </a:solidFill>
                  <a:latin typeface="+mn-lt"/>
                  <a:ea typeface="+mn-ea"/>
                  <a:cs typeface="+mn-ea"/>
                  <a:sym typeface="+mn-lt"/>
                </a:rPr>
                <a:t>x</a:t>
              </a:r>
              <a:r>
                <a:rPr kumimoji="1" lang="en-US" altLang="zh-CN" sz="1800" b="1" dirty="0">
                  <a:solidFill>
                    <a:schemeClr val="bg1"/>
                  </a:solidFill>
                  <a:latin typeface="+mn-lt"/>
                  <a:ea typeface="+mn-ea"/>
                  <a:cs typeface="+mn-ea"/>
                  <a:sym typeface="+mn-lt"/>
                </a:rPr>
                <a:t>5</a:t>
              </a:r>
            </a:p>
          </p:txBody>
        </p:sp>
        <p:sp>
          <p:nvSpPr>
            <p:cNvPr id="86" name="Rectangle 74">
              <a:extLst>
                <a:ext uri="{FF2B5EF4-FFF2-40B4-BE49-F238E27FC236}">
                  <a16:creationId xmlns:a16="http://schemas.microsoft.com/office/drawing/2014/main" id="{7F491C31-CE71-7DBC-9576-D7A9C0BCFADC}"/>
                </a:ext>
              </a:extLst>
            </p:cNvPr>
            <p:cNvSpPr>
              <a:spLocks noChangeArrowheads="1"/>
            </p:cNvSpPr>
            <p:nvPr/>
          </p:nvSpPr>
          <p:spPr bwMode="auto">
            <a:xfrm>
              <a:off x="1632" y="1392"/>
              <a:ext cx="352" cy="24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87" name="Text Box 75">
              <a:extLst>
                <a:ext uri="{FF2B5EF4-FFF2-40B4-BE49-F238E27FC236}">
                  <a16:creationId xmlns:a16="http://schemas.microsoft.com/office/drawing/2014/main" id="{DD9B5C40-12C0-D745-B1C7-C6EF374F4E5C}"/>
                </a:ext>
              </a:extLst>
            </p:cNvPr>
            <p:cNvSpPr txBox="1">
              <a:spLocks noChangeArrowheads="1"/>
            </p:cNvSpPr>
            <p:nvPr/>
          </p:nvSpPr>
          <p:spPr bwMode="auto">
            <a:xfrm>
              <a:off x="1738" y="1392"/>
              <a:ext cx="17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f</a:t>
              </a:r>
            </a:p>
          </p:txBody>
        </p:sp>
        <p:sp>
          <p:nvSpPr>
            <p:cNvPr id="88" name="Rectangle 76">
              <a:extLst>
                <a:ext uri="{FF2B5EF4-FFF2-40B4-BE49-F238E27FC236}">
                  <a16:creationId xmlns:a16="http://schemas.microsoft.com/office/drawing/2014/main" id="{E9CEA146-7587-1699-65A4-87CA1FBC183D}"/>
                </a:ext>
              </a:extLst>
            </p:cNvPr>
            <p:cNvSpPr>
              <a:spLocks noChangeArrowheads="1"/>
            </p:cNvSpPr>
            <p:nvPr/>
          </p:nvSpPr>
          <p:spPr bwMode="auto">
            <a:xfrm>
              <a:off x="682" y="1776"/>
              <a:ext cx="352" cy="24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89" name="Text Box 77">
              <a:extLst>
                <a:ext uri="{FF2B5EF4-FFF2-40B4-BE49-F238E27FC236}">
                  <a16:creationId xmlns:a16="http://schemas.microsoft.com/office/drawing/2014/main" id="{64A9A924-CC4C-783F-7E93-09483C8B514D}"/>
                </a:ext>
              </a:extLst>
            </p:cNvPr>
            <p:cNvSpPr txBox="1">
              <a:spLocks noChangeArrowheads="1"/>
            </p:cNvSpPr>
            <p:nvPr/>
          </p:nvSpPr>
          <p:spPr bwMode="auto">
            <a:xfrm>
              <a:off x="787" y="1728"/>
              <a:ext cx="17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c</a:t>
              </a:r>
            </a:p>
          </p:txBody>
        </p:sp>
        <p:sp>
          <p:nvSpPr>
            <p:cNvPr id="90" name="AutoShape 78">
              <a:extLst>
                <a:ext uri="{FF2B5EF4-FFF2-40B4-BE49-F238E27FC236}">
                  <a16:creationId xmlns:a16="http://schemas.microsoft.com/office/drawing/2014/main" id="{B5B1E2C2-3B73-B4EB-6CBD-4752502F35A5}"/>
                </a:ext>
              </a:extLst>
            </p:cNvPr>
            <p:cNvSpPr>
              <a:spLocks noChangeArrowheads="1"/>
            </p:cNvSpPr>
            <p:nvPr/>
          </p:nvSpPr>
          <p:spPr bwMode="auto">
            <a:xfrm>
              <a:off x="48" y="2256"/>
              <a:ext cx="422" cy="24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91" name="Text Box 79">
              <a:extLst>
                <a:ext uri="{FF2B5EF4-FFF2-40B4-BE49-F238E27FC236}">
                  <a16:creationId xmlns:a16="http://schemas.microsoft.com/office/drawing/2014/main" id="{EC3D6779-9E35-1BA0-DB11-ACFFBC91A642}"/>
                </a:ext>
              </a:extLst>
            </p:cNvPr>
            <p:cNvSpPr txBox="1">
              <a:spLocks noChangeArrowheads="1"/>
            </p:cNvSpPr>
            <p:nvPr/>
          </p:nvSpPr>
          <p:spPr bwMode="auto">
            <a:xfrm>
              <a:off x="154" y="2208"/>
              <a:ext cx="32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x</a:t>
              </a:r>
              <a:r>
                <a:rPr kumimoji="1" lang="en-US" altLang="zh-CN" sz="1800" b="1">
                  <a:solidFill>
                    <a:schemeClr val="bg1"/>
                  </a:solidFill>
                  <a:latin typeface="+mn-lt"/>
                  <a:ea typeface="+mn-ea"/>
                  <a:cs typeface="+mn-ea"/>
                  <a:sym typeface="+mn-lt"/>
                </a:rPr>
                <a:t>3</a:t>
              </a:r>
            </a:p>
          </p:txBody>
        </p:sp>
        <p:sp>
          <p:nvSpPr>
            <p:cNvPr id="92" name="AutoShape 80">
              <a:extLst>
                <a:ext uri="{FF2B5EF4-FFF2-40B4-BE49-F238E27FC236}">
                  <a16:creationId xmlns:a16="http://schemas.microsoft.com/office/drawing/2014/main" id="{9A819FC6-7E0D-C64B-E590-725B5CEEC4E1}"/>
                </a:ext>
              </a:extLst>
            </p:cNvPr>
            <p:cNvSpPr>
              <a:spLocks noChangeArrowheads="1"/>
            </p:cNvSpPr>
            <p:nvPr/>
          </p:nvSpPr>
          <p:spPr bwMode="auto">
            <a:xfrm>
              <a:off x="48" y="2688"/>
              <a:ext cx="422" cy="24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93" name="Text Box 81">
              <a:extLst>
                <a:ext uri="{FF2B5EF4-FFF2-40B4-BE49-F238E27FC236}">
                  <a16:creationId xmlns:a16="http://schemas.microsoft.com/office/drawing/2014/main" id="{9CDA7170-D312-DEE4-70F5-7EB78E65AB38}"/>
                </a:ext>
              </a:extLst>
            </p:cNvPr>
            <p:cNvSpPr txBox="1">
              <a:spLocks noChangeArrowheads="1"/>
            </p:cNvSpPr>
            <p:nvPr/>
          </p:nvSpPr>
          <p:spPr bwMode="auto">
            <a:xfrm>
              <a:off x="154" y="2640"/>
              <a:ext cx="37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x</a:t>
              </a:r>
              <a:r>
                <a:rPr kumimoji="1" lang="en-US" altLang="zh-CN" sz="1800" b="1">
                  <a:solidFill>
                    <a:schemeClr val="bg1"/>
                  </a:solidFill>
                  <a:latin typeface="+mn-lt"/>
                  <a:ea typeface="+mn-ea"/>
                  <a:cs typeface="+mn-ea"/>
                  <a:sym typeface="+mn-lt"/>
                </a:rPr>
                <a:t>4</a:t>
              </a:r>
            </a:p>
          </p:txBody>
        </p:sp>
        <p:sp>
          <p:nvSpPr>
            <p:cNvPr id="94" name="Rectangle 82">
              <a:extLst>
                <a:ext uri="{FF2B5EF4-FFF2-40B4-BE49-F238E27FC236}">
                  <a16:creationId xmlns:a16="http://schemas.microsoft.com/office/drawing/2014/main" id="{EB2E9D45-120C-C572-5D43-EFDF563BBFF1}"/>
                </a:ext>
              </a:extLst>
            </p:cNvPr>
            <p:cNvSpPr>
              <a:spLocks noChangeArrowheads="1"/>
            </p:cNvSpPr>
            <p:nvPr/>
          </p:nvSpPr>
          <p:spPr bwMode="auto">
            <a:xfrm>
              <a:off x="682" y="2256"/>
              <a:ext cx="352" cy="24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95" name="Text Box 83">
              <a:extLst>
                <a:ext uri="{FF2B5EF4-FFF2-40B4-BE49-F238E27FC236}">
                  <a16:creationId xmlns:a16="http://schemas.microsoft.com/office/drawing/2014/main" id="{65BC92FC-6514-D4E7-DD9E-5F6A351DE933}"/>
                </a:ext>
              </a:extLst>
            </p:cNvPr>
            <p:cNvSpPr txBox="1">
              <a:spLocks noChangeArrowheads="1"/>
            </p:cNvSpPr>
            <p:nvPr/>
          </p:nvSpPr>
          <p:spPr bwMode="auto">
            <a:xfrm>
              <a:off x="787" y="2208"/>
              <a:ext cx="17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d</a:t>
              </a:r>
            </a:p>
          </p:txBody>
        </p:sp>
        <p:sp>
          <p:nvSpPr>
            <p:cNvPr id="96" name="Rectangle 84">
              <a:extLst>
                <a:ext uri="{FF2B5EF4-FFF2-40B4-BE49-F238E27FC236}">
                  <a16:creationId xmlns:a16="http://schemas.microsoft.com/office/drawing/2014/main" id="{F3A31A4E-DC98-83CC-C2B6-1E8E5F2BB9C4}"/>
                </a:ext>
              </a:extLst>
            </p:cNvPr>
            <p:cNvSpPr>
              <a:spLocks noChangeArrowheads="1"/>
            </p:cNvSpPr>
            <p:nvPr/>
          </p:nvSpPr>
          <p:spPr bwMode="auto">
            <a:xfrm>
              <a:off x="682" y="2736"/>
              <a:ext cx="352" cy="24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97" name="Text Box 85">
              <a:extLst>
                <a:ext uri="{FF2B5EF4-FFF2-40B4-BE49-F238E27FC236}">
                  <a16:creationId xmlns:a16="http://schemas.microsoft.com/office/drawing/2014/main" id="{6E1EF24A-F503-D6AB-A7C3-782E0148B0BF}"/>
                </a:ext>
              </a:extLst>
            </p:cNvPr>
            <p:cNvSpPr txBox="1">
              <a:spLocks noChangeArrowheads="1"/>
            </p:cNvSpPr>
            <p:nvPr/>
          </p:nvSpPr>
          <p:spPr bwMode="auto">
            <a:xfrm>
              <a:off x="787" y="2688"/>
              <a:ext cx="17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e</a:t>
              </a:r>
            </a:p>
          </p:txBody>
        </p:sp>
        <p:sp>
          <p:nvSpPr>
            <p:cNvPr id="98" name="Rectangle 86">
              <a:extLst>
                <a:ext uri="{FF2B5EF4-FFF2-40B4-BE49-F238E27FC236}">
                  <a16:creationId xmlns:a16="http://schemas.microsoft.com/office/drawing/2014/main" id="{6A7E1D14-4C50-6CAF-C01E-4D363A79FAAA}"/>
                </a:ext>
              </a:extLst>
            </p:cNvPr>
            <p:cNvSpPr>
              <a:spLocks noChangeArrowheads="1"/>
            </p:cNvSpPr>
            <p:nvPr/>
          </p:nvSpPr>
          <p:spPr bwMode="auto">
            <a:xfrm>
              <a:off x="1350" y="2160"/>
              <a:ext cx="352" cy="24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99" name="Text Box 87">
              <a:extLst>
                <a:ext uri="{FF2B5EF4-FFF2-40B4-BE49-F238E27FC236}">
                  <a16:creationId xmlns:a16="http://schemas.microsoft.com/office/drawing/2014/main" id="{D5694E6A-E16F-E4DD-3F5A-01EBC21C4378}"/>
                </a:ext>
              </a:extLst>
            </p:cNvPr>
            <p:cNvSpPr txBox="1">
              <a:spLocks noChangeArrowheads="1"/>
            </p:cNvSpPr>
            <p:nvPr/>
          </p:nvSpPr>
          <p:spPr bwMode="auto">
            <a:xfrm>
              <a:off x="1456" y="2112"/>
              <a:ext cx="17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g</a:t>
              </a:r>
            </a:p>
          </p:txBody>
        </p:sp>
        <p:sp>
          <p:nvSpPr>
            <p:cNvPr id="100" name="Rectangle 88">
              <a:extLst>
                <a:ext uri="{FF2B5EF4-FFF2-40B4-BE49-F238E27FC236}">
                  <a16:creationId xmlns:a16="http://schemas.microsoft.com/office/drawing/2014/main" id="{D488F936-59C6-ED09-6845-1B342E5483FC}"/>
                </a:ext>
              </a:extLst>
            </p:cNvPr>
            <p:cNvSpPr>
              <a:spLocks noChangeArrowheads="1"/>
            </p:cNvSpPr>
            <p:nvPr/>
          </p:nvSpPr>
          <p:spPr bwMode="auto">
            <a:xfrm>
              <a:off x="1350" y="2640"/>
              <a:ext cx="352" cy="24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01" name="Text Box 89">
              <a:extLst>
                <a:ext uri="{FF2B5EF4-FFF2-40B4-BE49-F238E27FC236}">
                  <a16:creationId xmlns:a16="http://schemas.microsoft.com/office/drawing/2014/main" id="{8CC80F14-F56A-EDF5-C0A7-F520125A3FFE}"/>
                </a:ext>
              </a:extLst>
            </p:cNvPr>
            <p:cNvSpPr txBox="1">
              <a:spLocks noChangeArrowheads="1"/>
            </p:cNvSpPr>
            <p:nvPr/>
          </p:nvSpPr>
          <p:spPr bwMode="auto">
            <a:xfrm>
              <a:off x="1456" y="2592"/>
              <a:ext cx="17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h</a:t>
              </a:r>
            </a:p>
          </p:txBody>
        </p:sp>
        <p:sp>
          <p:nvSpPr>
            <p:cNvPr id="102" name="Rectangle 90">
              <a:extLst>
                <a:ext uri="{FF2B5EF4-FFF2-40B4-BE49-F238E27FC236}">
                  <a16:creationId xmlns:a16="http://schemas.microsoft.com/office/drawing/2014/main" id="{94D8AA45-0575-61A6-313E-F55525B3CF00}"/>
                </a:ext>
              </a:extLst>
            </p:cNvPr>
            <p:cNvSpPr>
              <a:spLocks noChangeArrowheads="1"/>
            </p:cNvSpPr>
            <p:nvPr/>
          </p:nvSpPr>
          <p:spPr bwMode="auto">
            <a:xfrm>
              <a:off x="1949" y="2160"/>
              <a:ext cx="352" cy="24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03" name="Text Box 91">
              <a:extLst>
                <a:ext uri="{FF2B5EF4-FFF2-40B4-BE49-F238E27FC236}">
                  <a16:creationId xmlns:a16="http://schemas.microsoft.com/office/drawing/2014/main" id="{70CE1E11-3AA6-452E-6CB1-64AFB492E6A4}"/>
                </a:ext>
              </a:extLst>
            </p:cNvPr>
            <p:cNvSpPr txBox="1">
              <a:spLocks noChangeArrowheads="1"/>
            </p:cNvSpPr>
            <p:nvPr/>
          </p:nvSpPr>
          <p:spPr bwMode="auto">
            <a:xfrm>
              <a:off x="2054" y="2112"/>
              <a:ext cx="17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i</a:t>
              </a:r>
            </a:p>
          </p:txBody>
        </p:sp>
        <p:sp>
          <p:nvSpPr>
            <p:cNvPr id="104" name="AutoShape 92">
              <a:extLst>
                <a:ext uri="{FF2B5EF4-FFF2-40B4-BE49-F238E27FC236}">
                  <a16:creationId xmlns:a16="http://schemas.microsoft.com/office/drawing/2014/main" id="{FC2A6DD8-3594-0250-FC8C-ACDDE27B98CA}"/>
                </a:ext>
              </a:extLst>
            </p:cNvPr>
            <p:cNvSpPr>
              <a:spLocks noChangeArrowheads="1"/>
            </p:cNvSpPr>
            <p:nvPr/>
          </p:nvSpPr>
          <p:spPr bwMode="auto">
            <a:xfrm>
              <a:off x="1597" y="1776"/>
              <a:ext cx="422" cy="24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05" name="Text Box 93">
              <a:extLst>
                <a:ext uri="{FF2B5EF4-FFF2-40B4-BE49-F238E27FC236}">
                  <a16:creationId xmlns:a16="http://schemas.microsoft.com/office/drawing/2014/main" id="{D6970088-75B9-A6B6-B1D5-629BEB80B2B4}"/>
                </a:ext>
              </a:extLst>
            </p:cNvPr>
            <p:cNvSpPr txBox="1">
              <a:spLocks noChangeArrowheads="1"/>
            </p:cNvSpPr>
            <p:nvPr/>
          </p:nvSpPr>
          <p:spPr bwMode="auto">
            <a:xfrm>
              <a:off x="1702" y="1728"/>
              <a:ext cx="362"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x</a:t>
              </a:r>
              <a:r>
                <a:rPr kumimoji="1" lang="en-US" altLang="zh-CN" sz="1800" b="1">
                  <a:solidFill>
                    <a:schemeClr val="bg1"/>
                  </a:solidFill>
                  <a:latin typeface="+mn-lt"/>
                  <a:ea typeface="+mn-ea"/>
                  <a:cs typeface="+mn-ea"/>
                  <a:sym typeface="+mn-lt"/>
                </a:rPr>
                <a:t>6</a:t>
              </a:r>
            </a:p>
          </p:txBody>
        </p:sp>
        <p:sp>
          <p:nvSpPr>
            <p:cNvPr id="106" name="AutoShape 94">
              <a:extLst>
                <a:ext uri="{FF2B5EF4-FFF2-40B4-BE49-F238E27FC236}">
                  <a16:creationId xmlns:a16="http://schemas.microsoft.com/office/drawing/2014/main" id="{A97E38DD-BD5C-FA21-C567-B2A85614CCB7}"/>
                </a:ext>
              </a:extLst>
            </p:cNvPr>
            <p:cNvSpPr>
              <a:spLocks noChangeArrowheads="1"/>
            </p:cNvSpPr>
            <p:nvPr/>
          </p:nvSpPr>
          <p:spPr bwMode="auto">
            <a:xfrm>
              <a:off x="1914" y="2640"/>
              <a:ext cx="422" cy="24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07" name="Text Box 95">
              <a:extLst>
                <a:ext uri="{FF2B5EF4-FFF2-40B4-BE49-F238E27FC236}">
                  <a16:creationId xmlns:a16="http://schemas.microsoft.com/office/drawing/2014/main" id="{B2FC77D2-AE3D-9E7D-5E2F-9FC7825B324C}"/>
                </a:ext>
              </a:extLst>
            </p:cNvPr>
            <p:cNvSpPr txBox="1">
              <a:spLocks noChangeArrowheads="1"/>
            </p:cNvSpPr>
            <p:nvPr/>
          </p:nvSpPr>
          <p:spPr bwMode="auto">
            <a:xfrm>
              <a:off x="2019" y="2592"/>
              <a:ext cx="33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x</a:t>
              </a:r>
              <a:r>
                <a:rPr kumimoji="1" lang="en-US" altLang="zh-CN" sz="1800" b="1">
                  <a:solidFill>
                    <a:schemeClr val="bg1"/>
                  </a:solidFill>
                  <a:latin typeface="+mn-lt"/>
                  <a:ea typeface="+mn-ea"/>
                  <a:cs typeface="+mn-ea"/>
                  <a:sym typeface="+mn-lt"/>
                </a:rPr>
                <a:t>7</a:t>
              </a:r>
            </a:p>
          </p:txBody>
        </p:sp>
        <p:sp>
          <p:nvSpPr>
            <p:cNvPr id="108" name="AutoShape 96">
              <a:extLst>
                <a:ext uri="{FF2B5EF4-FFF2-40B4-BE49-F238E27FC236}">
                  <a16:creationId xmlns:a16="http://schemas.microsoft.com/office/drawing/2014/main" id="{74D8C89B-4D83-8188-8C74-0B1AE2054E45}"/>
                </a:ext>
              </a:extLst>
            </p:cNvPr>
            <p:cNvSpPr>
              <a:spLocks noChangeArrowheads="1"/>
            </p:cNvSpPr>
            <p:nvPr/>
          </p:nvSpPr>
          <p:spPr bwMode="auto">
            <a:xfrm>
              <a:off x="998" y="3312"/>
              <a:ext cx="423" cy="24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09" name="Text Box 97">
              <a:extLst>
                <a:ext uri="{FF2B5EF4-FFF2-40B4-BE49-F238E27FC236}">
                  <a16:creationId xmlns:a16="http://schemas.microsoft.com/office/drawing/2014/main" id="{A22BE3DA-46EA-DD2C-8CFB-055046EF4438}"/>
                </a:ext>
              </a:extLst>
            </p:cNvPr>
            <p:cNvSpPr txBox="1">
              <a:spLocks noChangeArrowheads="1"/>
            </p:cNvSpPr>
            <p:nvPr/>
          </p:nvSpPr>
          <p:spPr bwMode="auto">
            <a:xfrm>
              <a:off x="1104" y="3264"/>
              <a:ext cx="38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x</a:t>
              </a:r>
              <a:r>
                <a:rPr kumimoji="1" lang="en-US" altLang="zh-CN" sz="1800" b="1">
                  <a:solidFill>
                    <a:schemeClr val="bg1"/>
                  </a:solidFill>
                  <a:latin typeface="+mn-lt"/>
                  <a:ea typeface="+mn-ea"/>
                  <a:cs typeface="+mn-ea"/>
                  <a:sym typeface="+mn-lt"/>
                </a:rPr>
                <a:t>8</a:t>
              </a:r>
            </a:p>
          </p:txBody>
        </p:sp>
        <p:sp>
          <p:nvSpPr>
            <p:cNvPr id="110" name="Rectangle 98">
              <a:extLst>
                <a:ext uri="{FF2B5EF4-FFF2-40B4-BE49-F238E27FC236}">
                  <a16:creationId xmlns:a16="http://schemas.microsoft.com/office/drawing/2014/main" id="{29B4A545-72DB-8F65-E4EF-53587F58DF77}"/>
                </a:ext>
              </a:extLst>
            </p:cNvPr>
            <p:cNvSpPr>
              <a:spLocks noChangeArrowheads="1"/>
            </p:cNvSpPr>
            <p:nvPr/>
          </p:nvSpPr>
          <p:spPr bwMode="auto">
            <a:xfrm>
              <a:off x="1034" y="3744"/>
              <a:ext cx="352" cy="24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11" name="Text Box 99">
              <a:extLst>
                <a:ext uri="{FF2B5EF4-FFF2-40B4-BE49-F238E27FC236}">
                  <a16:creationId xmlns:a16="http://schemas.microsoft.com/office/drawing/2014/main" id="{3C0E3429-5433-49B5-C726-482C268EB943}"/>
                </a:ext>
              </a:extLst>
            </p:cNvPr>
            <p:cNvSpPr txBox="1">
              <a:spLocks noChangeArrowheads="1"/>
            </p:cNvSpPr>
            <p:nvPr/>
          </p:nvSpPr>
          <p:spPr bwMode="auto">
            <a:xfrm>
              <a:off x="1139" y="3696"/>
              <a:ext cx="17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j</a:t>
              </a:r>
            </a:p>
          </p:txBody>
        </p:sp>
        <p:sp>
          <p:nvSpPr>
            <p:cNvPr id="112" name="Line 100">
              <a:extLst>
                <a:ext uri="{FF2B5EF4-FFF2-40B4-BE49-F238E27FC236}">
                  <a16:creationId xmlns:a16="http://schemas.microsoft.com/office/drawing/2014/main" id="{5276C1D9-5A3B-9D0A-DF44-F6817FD65820}"/>
                </a:ext>
              </a:extLst>
            </p:cNvPr>
            <p:cNvSpPr>
              <a:spLocks noChangeShapeType="1"/>
            </p:cNvSpPr>
            <p:nvPr/>
          </p:nvSpPr>
          <p:spPr bwMode="auto">
            <a:xfrm>
              <a:off x="1174" y="432"/>
              <a:ext cx="0" cy="192"/>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3" name="Line 101">
              <a:extLst>
                <a:ext uri="{FF2B5EF4-FFF2-40B4-BE49-F238E27FC236}">
                  <a16:creationId xmlns:a16="http://schemas.microsoft.com/office/drawing/2014/main" id="{60112FB5-E038-C912-5323-4B76BF891BD9}"/>
                </a:ext>
              </a:extLst>
            </p:cNvPr>
            <p:cNvSpPr>
              <a:spLocks noChangeShapeType="1"/>
            </p:cNvSpPr>
            <p:nvPr/>
          </p:nvSpPr>
          <p:spPr bwMode="auto">
            <a:xfrm>
              <a:off x="1174" y="864"/>
              <a:ext cx="0" cy="144"/>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4" name="Line 102">
              <a:extLst>
                <a:ext uri="{FF2B5EF4-FFF2-40B4-BE49-F238E27FC236}">
                  <a16:creationId xmlns:a16="http://schemas.microsoft.com/office/drawing/2014/main" id="{6B141A3B-FAB0-82E6-C7CC-01C52CD63730}"/>
                </a:ext>
              </a:extLst>
            </p:cNvPr>
            <p:cNvSpPr>
              <a:spLocks noChangeShapeType="1"/>
            </p:cNvSpPr>
            <p:nvPr/>
          </p:nvSpPr>
          <p:spPr bwMode="auto">
            <a:xfrm>
              <a:off x="1386" y="1104"/>
              <a:ext cx="42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5" name="Line 103">
              <a:extLst>
                <a:ext uri="{FF2B5EF4-FFF2-40B4-BE49-F238E27FC236}">
                  <a16:creationId xmlns:a16="http://schemas.microsoft.com/office/drawing/2014/main" id="{CC3CDF44-D470-FFBA-483C-B08D80062977}"/>
                </a:ext>
              </a:extLst>
            </p:cNvPr>
            <p:cNvSpPr>
              <a:spLocks noChangeShapeType="1"/>
            </p:cNvSpPr>
            <p:nvPr/>
          </p:nvSpPr>
          <p:spPr bwMode="auto">
            <a:xfrm>
              <a:off x="1808" y="1104"/>
              <a:ext cx="0" cy="288"/>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6" name="Line 104">
              <a:extLst>
                <a:ext uri="{FF2B5EF4-FFF2-40B4-BE49-F238E27FC236}">
                  <a16:creationId xmlns:a16="http://schemas.microsoft.com/office/drawing/2014/main" id="{14E2A15C-8CBD-87E9-47B1-6B73B28A213F}"/>
                </a:ext>
              </a:extLst>
            </p:cNvPr>
            <p:cNvSpPr>
              <a:spLocks noChangeShapeType="1"/>
            </p:cNvSpPr>
            <p:nvPr/>
          </p:nvSpPr>
          <p:spPr bwMode="auto">
            <a:xfrm flipH="1">
              <a:off x="259" y="1104"/>
              <a:ext cx="70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7" name="Line 105">
              <a:extLst>
                <a:ext uri="{FF2B5EF4-FFF2-40B4-BE49-F238E27FC236}">
                  <a16:creationId xmlns:a16="http://schemas.microsoft.com/office/drawing/2014/main" id="{B97BDA75-E732-B572-102D-730636FCF88F}"/>
                </a:ext>
              </a:extLst>
            </p:cNvPr>
            <p:cNvSpPr>
              <a:spLocks noChangeShapeType="1"/>
            </p:cNvSpPr>
            <p:nvPr/>
          </p:nvSpPr>
          <p:spPr bwMode="auto">
            <a:xfrm>
              <a:off x="259" y="1104"/>
              <a:ext cx="0" cy="288"/>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8" name="Line 106">
              <a:extLst>
                <a:ext uri="{FF2B5EF4-FFF2-40B4-BE49-F238E27FC236}">
                  <a16:creationId xmlns:a16="http://schemas.microsoft.com/office/drawing/2014/main" id="{85B741F1-09CD-F093-484F-FE8F06A921FE}"/>
                </a:ext>
              </a:extLst>
            </p:cNvPr>
            <p:cNvSpPr>
              <a:spLocks noChangeShapeType="1"/>
            </p:cNvSpPr>
            <p:nvPr/>
          </p:nvSpPr>
          <p:spPr bwMode="auto">
            <a:xfrm>
              <a:off x="259" y="1632"/>
              <a:ext cx="0" cy="624"/>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9" name="Line 107">
              <a:extLst>
                <a:ext uri="{FF2B5EF4-FFF2-40B4-BE49-F238E27FC236}">
                  <a16:creationId xmlns:a16="http://schemas.microsoft.com/office/drawing/2014/main" id="{8A691B0B-000E-064D-9350-7A42718D19F8}"/>
                </a:ext>
              </a:extLst>
            </p:cNvPr>
            <p:cNvSpPr>
              <a:spLocks noChangeShapeType="1"/>
            </p:cNvSpPr>
            <p:nvPr/>
          </p:nvSpPr>
          <p:spPr bwMode="auto">
            <a:xfrm>
              <a:off x="259" y="2496"/>
              <a:ext cx="0" cy="192"/>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0" name="Line 108">
              <a:extLst>
                <a:ext uri="{FF2B5EF4-FFF2-40B4-BE49-F238E27FC236}">
                  <a16:creationId xmlns:a16="http://schemas.microsoft.com/office/drawing/2014/main" id="{87F7AFAB-00A5-C817-28BE-E8B1F487C8EC}"/>
                </a:ext>
              </a:extLst>
            </p:cNvPr>
            <p:cNvSpPr>
              <a:spLocks noChangeShapeType="1"/>
            </p:cNvSpPr>
            <p:nvPr/>
          </p:nvSpPr>
          <p:spPr bwMode="auto">
            <a:xfrm>
              <a:off x="259" y="2928"/>
              <a:ext cx="0" cy="24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1" name="Line 109">
              <a:extLst>
                <a:ext uri="{FF2B5EF4-FFF2-40B4-BE49-F238E27FC236}">
                  <a16:creationId xmlns:a16="http://schemas.microsoft.com/office/drawing/2014/main" id="{0EFF0131-5DB2-A92A-56E2-793FC4E80836}"/>
                </a:ext>
              </a:extLst>
            </p:cNvPr>
            <p:cNvSpPr>
              <a:spLocks noChangeShapeType="1"/>
            </p:cNvSpPr>
            <p:nvPr/>
          </p:nvSpPr>
          <p:spPr bwMode="auto">
            <a:xfrm>
              <a:off x="259" y="3168"/>
              <a:ext cx="1549"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2" name="Line 110">
              <a:extLst>
                <a:ext uri="{FF2B5EF4-FFF2-40B4-BE49-F238E27FC236}">
                  <a16:creationId xmlns:a16="http://schemas.microsoft.com/office/drawing/2014/main" id="{5ED192C7-F920-6DCF-29A3-192C9FC59017}"/>
                </a:ext>
              </a:extLst>
            </p:cNvPr>
            <p:cNvSpPr>
              <a:spLocks noChangeShapeType="1"/>
            </p:cNvSpPr>
            <p:nvPr/>
          </p:nvSpPr>
          <p:spPr bwMode="auto">
            <a:xfrm>
              <a:off x="470" y="2400"/>
              <a:ext cx="21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3" name="Line 111">
              <a:extLst>
                <a:ext uri="{FF2B5EF4-FFF2-40B4-BE49-F238E27FC236}">
                  <a16:creationId xmlns:a16="http://schemas.microsoft.com/office/drawing/2014/main" id="{24A7CFAB-4495-64AF-7950-A76E70D99139}"/>
                </a:ext>
              </a:extLst>
            </p:cNvPr>
            <p:cNvSpPr>
              <a:spLocks noChangeShapeType="1"/>
            </p:cNvSpPr>
            <p:nvPr/>
          </p:nvSpPr>
          <p:spPr bwMode="auto">
            <a:xfrm>
              <a:off x="470" y="2832"/>
              <a:ext cx="21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4" name="Line 112">
              <a:extLst>
                <a:ext uri="{FF2B5EF4-FFF2-40B4-BE49-F238E27FC236}">
                  <a16:creationId xmlns:a16="http://schemas.microsoft.com/office/drawing/2014/main" id="{9464D4C6-DAE7-FFB6-1B58-8CFDDA3E53E9}"/>
                </a:ext>
              </a:extLst>
            </p:cNvPr>
            <p:cNvSpPr>
              <a:spLocks noChangeShapeType="1"/>
            </p:cNvSpPr>
            <p:nvPr/>
          </p:nvSpPr>
          <p:spPr bwMode="auto">
            <a:xfrm>
              <a:off x="470" y="1536"/>
              <a:ext cx="176"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5" name="Line 113">
              <a:extLst>
                <a:ext uri="{FF2B5EF4-FFF2-40B4-BE49-F238E27FC236}">
                  <a16:creationId xmlns:a16="http://schemas.microsoft.com/office/drawing/2014/main" id="{03EB3AFF-D6D0-3D77-151C-D7E9A65B5BAC}"/>
                </a:ext>
              </a:extLst>
            </p:cNvPr>
            <p:cNvSpPr>
              <a:spLocks noChangeShapeType="1"/>
            </p:cNvSpPr>
            <p:nvPr/>
          </p:nvSpPr>
          <p:spPr bwMode="auto">
            <a:xfrm>
              <a:off x="1069" y="1488"/>
              <a:ext cx="10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6" name="Line 114">
              <a:extLst>
                <a:ext uri="{FF2B5EF4-FFF2-40B4-BE49-F238E27FC236}">
                  <a16:creationId xmlns:a16="http://schemas.microsoft.com/office/drawing/2014/main" id="{D1A7B1A2-E860-733D-8C5A-1BD1E2E4FDDE}"/>
                </a:ext>
              </a:extLst>
            </p:cNvPr>
            <p:cNvSpPr>
              <a:spLocks noChangeShapeType="1"/>
            </p:cNvSpPr>
            <p:nvPr/>
          </p:nvSpPr>
          <p:spPr bwMode="auto">
            <a:xfrm>
              <a:off x="1174" y="1488"/>
              <a:ext cx="0" cy="168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7" name="Line 115">
              <a:extLst>
                <a:ext uri="{FF2B5EF4-FFF2-40B4-BE49-F238E27FC236}">
                  <a16:creationId xmlns:a16="http://schemas.microsoft.com/office/drawing/2014/main" id="{9E3FF2A1-A28D-6D15-5C6F-82775E274209}"/>
                </a:ext>
              </a:extLst>
            </p:cNvPr>
            <p:cNvSpPr>
              <a:spLocks noChangeShapeType="1"/>
            </p:cNvSpPr>
            <p:nvPr/>
          </p:nvSpPr>
          <p:spPr bwMode="auto">
            <a:xfrm>
              <a:off x="541" y="1920"/>
              <a:ext cx="141"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8" name="Line 116">
              <a:extLst>
                <a:ext uri="{FF2B5EF4-FFF2-40B4-BE49-F238E27FC236}">
                  <a16:creationId xmlns:a16="http://schemas.microsoft.com/office/drawing/2014/main" id="{200D81E0-C976-A85E-7405-BB72B1B49E17}"/>
                </a:ext>
              </a:extLst>
            </p:cNvPr>
            <p:cNvSpPr>
              <a:spLocks noChangeShapeType="1"/>
            </p:cNvSpPr>
            <p:nvPr/>
          </p:nvSpPr>
          <p:spPr bwMode="auto">
            <a:xfrm flipV="1">
              <a:off x="541" y="1536"/>
              <a:ext cx="0" cy="384"/>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9" name="Line 117">
              <a:extLst>
                <a:ext uri="{FF2B5EF4-FFF2-40B4-BE49-F238E27FC236}">
                  <a16:creationId xmlns:a16="http://schemas.microsoft.com/office/drawing/2014/main" id="{AF600DEF-693B-4E51-AAAE-6EF68247A974}"/>
                </a:ext>
              </a:extLst>
            </p:cNvPr>
            <p:cNvSpPr>
              <a:spLocks noChangeShapeType="1"/>
            </p:cNvSpPr>
            <p:nvPr/>
          </p:nvSpPr>
          <p:spPr bwMode="auto">
            <a:xfrm>
              <a:off x="1034" y="2352"/>
              <a:ext cx="14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0" name="Line 118">
              <a:extLst>
                <a:ext uri="{FF2B5EF4-FFF2-40B4-BE49-F238E27FC236}">
                  <a16:creationId xmlns:a16="http://schemas.microsoft.com/office/drawing/2014/main" id="{0933F208-E714-F1D8-4468-7A3C1C624D50}"/>
                </a:ext>
              </a:extLst>
            </p:cNvPr>
            <p:cNvSpPr>
              <a:spLocks noChangeShapeType="1"/>
            </p:cNvSpPr>
            <p:nvPr/>
          </p:nvSpPr>
          <p:spPr bwMode="auto">
            <a:xfrm>
              <a:off x="1034" y="2832"/>
              <a:ext cx="14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1" name="Line 119">
              <a:extLst>
                <a:ext uri="{FF2B5EF4-FFF2-40B4-BE49-F238E27FC236}">
                  <a16:creationId xmlns:a16="http://schemas.microsoft.com/office/drawing/2014/main" id="{F54855A6-1E3B-DCE9-FB59-485CC4F55A61}"/>
                </a:ext>
              </a:extLst>
            </p:cNvPr>
            <p:cNvSpPr>
              <a:spLocks noChangeShapeType="1"/>
            </p:cNvSpPr>
            <p:nvPr/>
          </p:nvSpPr>
          <p:spPr bwMode="auto">
            <a:xfrm>
              <a:off x="1808" y="1632"/>
              <a:ext cx="0" cy="144"/>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2" name="Line 120">
              <a:extLst>
                <a:ext uri="{FF2B5EF4-FFF2-40B4-BE49-F238E27FC236}">
                  <a16:creationId xmlns:a16="http://schemas.microsoft.com/office/drawing/2014/main" id="{423A2927-FD4C-C9CB-CB9F-91EFFBF87E50}"/>
                </a:ext>
              </a:extLst>
            </p:cNvPr>
            <p:cNvSpPr>
              <a:spLocks noChangeShapeType="1"/>
            </p:cNvSpPr>
            <p:nvPr/>
          </p:nvSpPr>
          <p:spPr bwMode="auto">
            <a:xfrm>
              <a:off x="1491" y="1920"/>
              <a:ext cx="141"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3" name="Line 121">
              <a:extLst>
                <a:ext uri="{FF2B5EF4-FFF2-40B4-BE49-F238E27FC236}">
                  <a16:creationId xmlns:a16="http://schemas.microsoft.com/office/drawing/2014/main" id="{3AD3D625-B470-8D55-019C-939287177019}"/>
                </a:ext>
              </a:extLst>
            </p:cNvPr>
            <p:cNvSpPr>
              <a:spLocks noChangeShapeType="1"/>
            </p:cNvSpPr>
            <p:nvPr/>
          </p:nvSpPr>
          <p:spPr bwMode="auto">
            <a:xfrm>
              <a:off x="1491" y="1920"/>
              <a:ext cx="0" cy="24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4" name="Line 122">
              <a:extLst>
                <a:ext uri="{FF2B5EF4-FFF2-40B4-BE49-F238E27FC236}">
                  <a16:creationId xmlns:a16="http://schemas.microsoft.com/office/drawing/2014/main" id="{EB8F4B39-317B-07CF-30E5-ECEBF2E7943F}"/>
                </a:ext>
              </a:extLst>
            </p:cNvPr>
            <p:cNvSpPr>
              <a:spLocks noChangeShapeType="1"/>
            </p:cNvSpPr>
            <p:nvPr/>
          </p:nvSpPr>
          <p:spPr bwMode="auto">
            <a:xfrm>
              <a:off x="2019" y="1920"/>
              <a:ext cx="10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5" name="Line 123">
              <a:extLst>
                <a:ext uri="{FF2B5EF4-FFF2-40B4-BE49-F238E27FC236}">
                  <a16:creationId xmlns:a16="http://schemas.microsoft.com/office/drawing/2014/main" id="{B60D3FAD-2AFF-34C4-EA6A-7BB363D1C071}"/>
                </a:ext>
              </a:extLst>
            </p:cNvPr>
            <p:cNvSpPr>
              <a:spLocks noChangeShapeType="1"/>
            </p:cNvSpPr>
            <p:nvPr/>
          </p:nvSpPr>
          <p:spPr bwMode="auto">
            <a:xfrm>
              <a:off x="2125" y="1920"/>
              <a:ext cx="0" cy="24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6" name="Line 124">
              <a:extLst>
                <a:ext uri="{FF2B5EF4-FFF2-40B4-BE49-F238E27FC236}">
                  <a16:creationId xmlns:a16="http://schemas.microsoft.com/office/drawing/2014/main" id="{FB5206BA-F6D7-C366-97CF-1CD4776A5CCD}"/>
                </a:ext>
              </a:extLst>
            </p:cNvPr>
            <p:cNvSpPr>
              <a:spLocks noChangeShapeType="1"/>
            </p:cNvSpPr>
            <p:nvPr/>
          </p:nvSpPr>
          <p:spPr bwMode="auto">
            <a:xfrm>
              <a:off x="1491" y="2400"/>
              <a:ext cx="0" cy="24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7" name="Line 125">
              <a:extLst>
                <a:ext uri="{FF2B5EF4-FFF2-40B4-BE49-F238E27FC236}">
                  <a16:creationId xmlns:a16="http://schemas.microsoft.com/office/drawing/2014/main" id="{CF46CCBD-E5FA-B70B-60A7-FF8116C01BB8}"/>
                </a:ext>
              </a:extLst>
            </p:cNvPr>
            <p:cNvSpPr>
              <a:spLocks noChangeShapeType="1"/>
            </p:cNvSpPr>
            <p:nvPr/>
          </p:nvSpPr>
          <p:spPr bwMode="auto">
            <a:xfrm>
              <a:off x="2125" y="2400"/>
              <a:ext cx="0" cy="24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8" name="Line 126">
              <a:extLst>
                <a:ext uri="{FF2B5EF4-FFF2-40B4-BE49-F238E27FC236}">
                  <a16:creationId xmlns:a16="http://schemas.microsoft.com/office/drawing/2014/main" id="{13B03D03-3B3D-09B8-7C8C-33E7E3CE34E3}"/>
                </a:ext>
              </a:extLst>
            </p:cNvPr>
            <p:cNvSpPr>
              <a:spLocks noChangeShapeType="1"/>
            </p:cNvSpPr>
            <p:nvPr/>
          </p:nvSpPr>
          <p:spPr bwMode="auto">
            <a:xfrm>
              <a:off x="2336" y="2784"/>
              <a:ext cx="6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9" name="Line 127">
              <a:extLst>
                <a:ext uri="{FF2B5EF4-FFF2-40B4-BE49-F238E27FC236}">
                  <a16:creationId xmlns:a16="http://schemas.microsoft.com/office/drawing/2014/main" id="{63F095FE-47E1-215C-E9F3-090D074E5937}"/>
                </a:ext>
              </a:extLst>
            </p:cNvPr>
            <p:cNvSpPr>
              <a:spLocks noChangeShapeType="1"/>
            </p:cNvSpPr>
            <p:nvPr/>
          </p:nvSpPr>
          <p:spPr bwMode="auto">
            <a:xfrm flipV="1">
              <a:off x="2400" y="2016"/>
              <a:ext cx="0" cy="76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40" name="Line 128">
              <a:extLst>
                <a:ext uri="{FF2B5EF4-FFF2-40B4-BE49-F238E27FC236}">
                  <a16:creationId xmlns:a16="http://schemas.microsoft.com/office/drawing/2014/main" id="{F761E3BC-AC2D-9ECA-7965-FE895DCE391F}"/>
                </a:ext>
              </a:extLst>
            </p:cNvPr>
            <p:cNvSpPr>
              <a:spLocks noChangeShapeType="1"/>
            </p:cNvSpPr>
            <p:nvPr/>
          </p:nvSpPr>
          <p:spPr bwMode="auto">
            <a:xfrm flipH="1">
              <a:off x="2125" y="2016"/>
              <a:ext cx="275"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41" name="Line 129">
              <a:extLst>
                <a:ext uri="{FF2B5EF4-FFF2-40B4-BE49-F238E27FC236}">
                  <a16:creationId xmlns:a16="http://schemas.microsoft.com/office/drawing/2014/main" id="{353E5B7C-BCBF-0A7B-6012-9C1976C4AE01}"/>
                </a:ext>
              </a:extLst>
            </p:cNvPr>
            <p:cNvSpPr>
              <a:spLocks noChangeShapeType="1"/>
            </p:cNvSpPr>
            <p:nvPr/>
          </p:nvSpPr>
          <p:spPr bwMode="auto">
            <a:xfrm>
              <a:off x="1491" y="2880"/>
              <a:ext cx="0" cy="14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42" name="Line 130">
              <a:extLst>
                <a:ext uri="{FF2B5EF4-FFF2-40B4-BE49-F238E27FC236}">
                  <a16:creationId xmlns:a16="http://schemas.microsoft.com/office/drawing/2014/main" id="{DC00A6D9-3106-D192-5D57-698E781A4B50}"/>
                </a:ext>
              </a:extLst>
            </p:cNvPr>
            <p:cNvSpPr>
              <a:spLocks noChangeShapeType="1"/>
            </p:cNvSpPr>
            <p:nvPr/>
          </p:nvSpPr>
          <p:spPr bwMode="auto">
            <a:xfrm>
              <a:off x="2125" y="2880"/>
              <a:ext cx="0" cy="14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43" name="Line 131">
              <a:extLst>
                <a:ext uri="{FF2B5EF4-FFF2-40B4-BE49-F238E27FC236}">
                  <a16:creationId xmlns:a16="http://schemas.microsoft.com/office/drawing/2014/main" id="{8A4C334B-2325-4E11-DEF7-7AA14ACAB08E}"/>
                </a:ext>
              </a:extLst>
            </p:cNvPr>
            <p:cNvSpPr>
              <a:spLocks noChangeShapeType="1"/>
            </p:cNvSpPr>
            <p:nvPr/>
          </p:nvSpPr>
          <p:spPr bwMode="auto">
            <a:xfrm>
              <a:off x="1491" y="3024"/>
              <a:ext cx="63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44" name="Line 132">
              <a:extLst>
                <a:ext uri="{FF2B5EF4-FFF2-40B4-BE49-F238E27FC236}">
                  <a16:creationId xmlns:a16="http://schemas.microsoft.com/office/drawing/2014/main" id="{D119D572-3555-D36A-1DF6-B088C1F893EC}"/>
                </a:ext>
              </a:extLst>
            </p:cNvPr>
            <p:cNvSpPr>
              <a:spLocks noChangeShapeType="1"/>
            </p:cNvSpPr>
            <p:nvPr/>
          </p:nvSpPr>
          <p:spPr bwMode="auto">
            <a:xfrm flipH="1">
              <a:off x="1808" y="3024"/>
              <a:ext cx="0" cy="14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45" name="Line 133">
              <a:extLst>
                <a:ext uri="{FF2B5EF4-FFF2-40B4-BE49-F238E27FC236}">
                  <a16:creationId xmlns:a16="http://schemas.microsoft.com/office/drawing/2014/main" id="{E1B4EC25-DB26-AAA1-150C-367B09A5B0C5}"/>
                </a:ext>
              </a:extLst>
            </p:cNvPr>
            <p:cNvSpPr>
              <a:spLocks noChangeShapeType="1"/>
            </p:cNvSpPr>
            <p:nvPr/>
          </p:nvSpPr>
          <p:spPr bwMode="auto">
            <a:xfrm>
              <a:off x="1210" y="3168"/>
              <a:ext cx="0" cy="144"/>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46" name="Line 134">
              <a:extLst>
                <a:ext uri="{FF2B5EF4-FFF2-40B4-BE49-F238E27FC236}">
                  <a16:creationId xmlns:a16="http://schemas.microsoft.com/office/drawing/2014/main" id="{72531C8D-2550-E17A-C2CC-3AEAABF250F4}"/>
                </a:ext>
              </a:extLst>
            </p:cNvPr>
            <p:cNvSpPr>
              <a:spLocks noChangeShapeType="1"/>
            </p:cNvSpPr>
            <p:nvPr/>
          </p:nvSpPr>
          <p:spPr bwMode="auto">
            <a:xfrm>
              <a:off x="1210" y="3552"/>
              <a:ext cx="0" cy="192"/>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47" name="Line 135">
              <a:extLst>
                <a:ext uri="{FF2B5EF4-FFF2-40B4-BE49-F238E27FC236}">
                  <a16:creationId xmlns:a16="http://schemas.microsoft.com/office/drawing/2014/main" id="{DD835456-C5BE-3031-8C13-BDF7F7CF4FD2}"/>
                </a:ext>
              </a:extLst>
            </p:cNvPr>
            <p:cNvSpPr>
              <a:spLocks noChangeShapeType="1"/>
            </p:cNvSpPr>
            <p:nvPr/>
          </p:nvSpPr>
          <p:spPr bwMode="auto">
            <a:xfrm>
              <a:off x="858" y="1632"/>
              <a:ext cx="0" cy="144"/>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48" name="Line 136">
              <a:extLst>
                <a:ext uri="{FF2B5EF4-FFF2-40B4-BE49-F238E27FC236}">
                  <a16:creationId xmlns:a16="http://schemas.microsoft.com/office/drawing/2014/main" id="{B8639521-0A54-545F-A54C-0D3DFBAEEEC2}"/>
                </a:ext>
              </a:extLst>
            </p:cNvPr>
            <p:cNvSpPr>
              <a:spLocks noChangeShapeType="1"/>
            </p:cNvSpPr>
            <p:nvPr/>
          </p:nvSpPr>
          <p:spPr bwMode="auto">
            <a:xfrm>
              <a:off x="1421" y="3456"/>
              <a:ext cx="10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49" name="Line 137">
              <a:extLst>
                <a:ext uri="{FF2B5EF4-FFF2-40B4-BE49-F238E27FC236}">
                  <a16:creationId xmlns:a16="http://schemas.microsoft.com/office/drawing/2014/main" id="{32906C7C-60B3-917F-1FB1-AF44353851C1}"/>
                </a:ext>
              </a:extLst>
            </p:cNvPr>
            <p:cNvSpPr>
              <a:spLocks noChangeShapeType="1"/>
            </p:cNvSpPr>
            <p:nvPr/>
          </p:nvSpPr>
          <p:spPr bwMode="auto">
            <a:xfrm flipH="1" flipV="1">
              <a:off x="2496" y="528"/>
              <a:ext cx="1" cy="292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50" name="Line 138">
              <a:extLst>
                <a:ext uri="{FF2B5EF4-FFF2-40B4-BE49-F238E27FC236}">
                  <a16:creationId xmlns:a16="http://schemas.microsoft.com/office/drawing/2014/main" id="{AEE42EA4-0AAE-57C7-8856-F7FDDE70571D}"/>
                </a:ext>
              </a:extLst>
            </p:cNvPr>
            <p:cNvSpPr>
              <a:spLocks noChangeShapeType="1"/>
            </p:cNvSpPr>
            <p:nvPr/>
          </p:nvSpPr>
          <p:spPr bwMode="auto">
            <a:xfrm flipH="1">
              <a:off x="1174" y="528"/>
              <a:ext cx="1322"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sp>
        <p:nvSpPr>
          <p:cNvPr id="7" name="矩形 6">
            <a:extLst>
              <a:ext uri="{FF2B5EF4-FFF2-40B4-BE49-F238E27FC236}">
                <a16:creationId xmlns:a16="http://schemas.microsoft.com/office/drawing/2014/main" id="{7E11BF36-031B-21AA-6EDA-DE7D5422201C}"/>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7F0D6589-3E21-0C09-AB94-F1BFA862C93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681D8FC-3943-C87F-111C-B0F0E4C7BB3C}"/>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7AB12526-F114-F25E-3BF6-ED0206936F9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1FBD6C27-22B6-E7CD-BA37-B4FE4879E88D}"/>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BEFDC3F9-935E-84B9-F82C-C504FB3DF171}"/>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59A3B250-012D-EF70-6D01-BC701B50EF7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6D838205-9D23-1047-4CEC-DAE45F3E4BFD}"/>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7E88F665-A912-E9F3-2854-ED28C6A8F122}"/>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F9D4B3EB-C1CC-B363-6009-5B5F5A76E1B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71" name="图片 170">
            <a:extLst>
              <a:ext uri="{FF2B5EF4-FFF2-40B4-BE49-F238E27FC236}">
                <a16:creationId xmlns:a16="http://schemas.microsoft.com/office/drawing/2014/main" id="{02639020-8256-8FA8-D7AE-0B237D95041E}"/>
              </a:ext>
            </a:extLst>
          </p:cNvPr>
          <p:cNvPicPr>
            <a:picLocks noChangeAspect="1"/>
          </p:cNvPicPr>
          <p:nvPr/>
        </p:nvPicPr>
        <p:blipFill>
          <a:blip r:embed="rId3"/>
          <a:stretch>
            <a:fillRect/>
          </a:stretch>
        </p:blipFill>
        <p:spPr>
          <a:xfrm>
            <a:off x="135890" y="26670"/>
            <a:ext cx="791210" cy="715645"/>
          </a:xfrm>
          <a:prstGeom prst="rect">
            <a:avLst/>
          </a:prstGeom>
        </p:spPr>
      </p:pic>
      <p:sp>
        <p:nvSpPr>
          <p:cNvPr id="172" name="TextBox 7">
            <a:extLst>
              <a:ext uri="{FF2B5EF4-FFF2-40B4-BE49-F238E27FC236}">
                <a16:creationId xmlns:a16="http://schemas.microsoft.com/office/drawing/2014/main" id="{605E1AD5-B3BB-A1E7-7B99-09A416B0BAA4}"/>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173" name="直接连接符 172">
            <a:extLst>
              <a:ext uri="{FF2B5EF4-FFF2-40B4-BE49-F238E27FC236}">
                <a16:creationId xmlns:a16="http://schemas.microsoft.com/office/drawing/2014/main" id="{97D23171-E77D-52E2-9D35-4151D0202CBE}"/>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TextBox 9">
            <a:extLst>
              <a:ext uri="{FF2B5EF4-FFF2-40B4-BE49-F238E27FC236}">
                <a16:creationId xmlns:a16="http://schemas.microsoft.com/office/drawing/2014/main" id="{2080637D-74C6-0404-0D6B-E60FE74D83A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175" name="直接连接符 174">
            <a:extLst>
              <a:ext uri="{FF2B5EF4-FFF2-40B4-BE49-F238E27FC236}">
                <a16:creationId xmlns:a16="http://schemas.microsoft.com/office/drawing/2014/main" id="{67C262DD-799A-4C93-0043-12F60DF8C40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079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PAD</a:t>
              </a:r>
              <a:r>
                <a:rPr lang="zh-CN" altLang="en-US" sz="2400" b="1" dirty="0">
                  <a:latin typeface="Arial" panose="020B0604020202020204" pitchFamily="34" charset="0"/>
                  <a:ea typeface="微软雅黑" panose="020B0503020204020204" pitchFamily="34" charset="-122"/>
                  <a:sym typeface="Arial" panose="020B0604020202020204" pitchFamily="34" charset="0"/>
                </a:rPr>
                <a:t>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B8AED771-910A-74BF-C7C9-B6016B5EEFC9}"/>
              </a:ext>
            </a:extLst>
          </p:cNvPr>
          <p:cNvSpPr txBox="1"/>
          <p:nvPr/>
        </p:nvSpPr>
        <p:spPr>
          <a:xfrm>
            <a:off x="644387" y="2094595"/>
            <a:ext cx="3366137" cy="539763"/>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en-US" altLang="zh-CN" sz="2200" dirty="0">
                <a:cs typeface="+mn-ea"/>
                <a:sym typeface="+mn-lt"/>
              </a:rPr>
              <a:t>N-S</a:t>
            </a:r>
            <a:r>
              <a:rPr lang="zh-CN" altLang="en-US" sz="2200" dirty="0">
                <a:cs typeface="+mn-ea"/>
                <a:sym typeface="+mn-lt"/>
              </a:rPr>
              <a:t>图与</a:t>
            </a:r>
            <a:r>
              <a:rPr lang="en-US" altLang="zh-CN" sz="2200" dirty="0">
                <a:cs typeface="+mn-ea"/>
                <a:sym typeface="+mn-lt"/>
              </a:rPr>
              <a:t>PAD</a:t>
            </a:r>
            <a:r>
              <a:rPr lang="zh-CN" altLang="en-US" sz="2200" dirty="0">
                <a:cs typeface="+mn-ea"/>
                <a:sym typeface="+mn-lt"/>
              </a:rPr>
              <a:t>的转换</a:t>
            </a:r>
          </a:p>
        </p:txBody>
      </p:sp>
      <p:grpSp>
        <p:nvGrpSpPr>
          <p:cNvPr id="9" name="Group 4">
            <a:extLst>
              <a:ext uri="{FF2B5EF4-FFF2-40B4-BE49-F238E27FC236}">
                <a16:creationId xmlns:a16="http://schemas.microsoft.com/office/drawing/2014/main" id="{5B1A508C-3BE1-0540-3F33-408262E88F7A}"/>
              </a:ext>
            </a:extLst>
          </p:cNvPr>
          <p:cNvGrpSpPr>
            <a:grpSpLocks/>
          </p:cNvGrpSpPr>
          <p:nvPr/>
        </p:nvGrpSpPr>
        <p:grpSpPr bwMode="auto">
          <a:xfrm>
            <a:off x="791210" y="3107373"/>
            <a:ext cx="3360738" cy="3527425"/>
            <a:chOff x="1056" y="1133"/>
            <a:chExt cx="2117" cy="2222"/>
          </a:xfrm>
        </p:grpSpPr>
        <p:grpSp>
          <p:nvGrpSpPr>
            <p:cNvPr id="10" name="Group 5">
              <a:extLst>
                <a:ext uri="{FF2B5EF4-FFF2-40B4-BE49-F238E27FC236}">
                  <a16:creationId xmlns:a16="http://schemas.microsoft.com/office/drawing/2014/main" id="{598F6B35-40A0-E8D6-33C9-7FB88421357B}"/>
                </a:ext>
              </a:extLst>
            </p:cNvPr>
            <p:cNvGrpSpPr>
              <a:grpSpLocks/>
            </p:cNvGrpSpPr>
            <p:nvPr/>
          </p:nvGrpSpPr>
          <p:grpSpPr bwMode="auto">
            <a:xfrm>
              <a:off x="1065" y="1992"/>
              <a:ext cx="1056" cy="305"/>
              <a:chOff x="1065" y="1992"/>
              <a:chExt cx="1056" cy="305"/>
            </a:xfrm>
          </p:grpSpPr>
          <p:sp>
            <p:nvSpPr>
              <p:cNvPr id="43" name="AutoShape 6">
                <a:extLst>
                  <a:ext uri="{FF2B5EF4-FFF2-40B4-BE49-F238E27FC236}">
                    <a16:creationId xmlns:a16="http://schemas.microsoft.com/office/drawing/2014/main" id="{E5B2C336-AE87-BD46-B912-A873D4C931E8}"/>
                  </a:ext>
                </a:extLst>
              </p:cNvPr>
              <p:cNvSpPr>
                <a:spLocks noChangeArrowheads="1"/>
              </p:cNvSpPr>
              <p:nvPr/>
            </p:nvSpPr>
            <p:spPr bwMode="auto">
              <a:xfrm>
                <a:off x="1133" y="2040"/>
                <a:ext cx="907" cy="227"/>
              </a:xfrm>
              <a:custGeom>
                <a:avLst/>
                <a:gdLst>
                  <a:gd name="T0" fmla="*/ 33 w 21600"/>
                  <a:gd name="T1" fmla="*/ 1 h 21600"/>
                  <a:gd name="T2" fmla="*/ 19 w 21600"/>
                  <a:gd name="T3" fmla="*/ 2 h 21600"/>
                  <a:gd name="T4" fmla="*/ 5 w 21600"/>
                  <a:gd name="T5" fmla="*/ 1 h 21600"/>
                  <a:gd name="T6" fmla="*/ 19 w 21600"/>
                  <a:gd name="T7" fmla="*/ 0 h 21600"/>
                  <a:gd name="T8" fmla="*/ 0 60000 65536"/>
                  <a:gd name="T9" fmla="*/ 0 60000 65536"/>
                  <a:gd name="T10" fmla="*/ 0 60000 65536"/>
                  <a:gd name="T11" fmla="*/ 0 60000 65536"/>
                  <a:gd name="T12" fmla="*/ 4501 w 21600"/>
                  <a:gd name="T13" fmla="*/ 4472 h 21600"/>
                  <a:gd name="T14" fmla="*/ 17099 w 21600"/>
                  <a:gd name="T15" fmla="*/ 17128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4" name="AutoShape 7">
                <a:extLst>
                  <a:ext uri="{FF2B5EF4-FFF2-40B4-BE49-F238E27FC236}">
                    <a16:creationId xmlns:a16="http://schemas.microsoft.com/office/drawing/2014/main" id="{5689F0F3-AF23-3D6A-F683-C5575F780643}"/>
                  </a:ext>
                </a:extLst>
              </p:cNvPr>
              <p:cNvSpPr>
                <a:spLocks noChangeArrowheads="1"/>
              </p:cNvSpPr>
              <p:nvPr/>
            </p:nvSpPr>
            <p:spPr bwMode="auto">
              <a:xfrm>
                <a:off x="1133" y="2040"/>
                <a:ext cx="227" cy="227"/>
              </a:xfrm>
              <a:prstGeom prst="rtTriangl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5" name="AutoShape 8">
                <a:extLst>
                  <a:ext uri="{FF2B5EF4-FFF2-40B4-BE49-F238E27FC236}">
                    <a16:creationId xmlns:a16="http://schemas.microsoft.com/office/drawing/2014/main" id="{2D59CCE6-0CC4-A54A-C6DA-989274B76566}"/>
                  </a:ext>
                </a:extLst>
              </p:cNvPr>
              <p:cNvSpPr>
                <a:spLocks noChangeArrowheads="1"/>
              </p:cNvSpPr>
              <p:nvPr/>
            </p:nvSpPr>
            <p:spPr bwMode="auto">
              <a:xfrm flipH="1">
                <a:off x="1813" y="2040"/>
                <a:ext cx="227" cy="227"/>
              </a:xfrm>
              <a:prstGeom prst="rtTriangl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6" name="Text Box 9">
                <a:extLst>
                  <a:ext uri="{FF2B5EF4-FFF2-40B4-BE49-F238E27FC236}">
                    <a16:creationId xmlns:a16="http://schemas.microsoft.com/office/drawing/2014/main" id="{BCE09446-0141-1035-0063-0A7D1AD166C0}"/>
                  </a:ext>
                </a:extLst>
              </p:cNvPr>
              <p:cNvSpPr txBox="1">
                <a:spLocks noChangeArrowheads="1"/>
              </p:cNvSpPr>
              <p:nvPr/>
            </p:nvSpPr>
            <p:spPr bwMode="auto">
              <a:xfrm>
                <a:off x="1104" y="1992"/>
                <a:ext cx="960"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x</a:t>
                </a:r>
                <a:r>
                  <a:rPr kumimoji="1" lang="en-US" altLang="zh-CN" b="1" baseline="-25000">
                    <a:latin typeface="+mn-lt"/>
                    <a:ea typeface="+mn-ea"/>
                    <a:cs typeface="+mn-ea"/>
                    <a:sym typeface="+mn-lt"/>
                  </a:rPr>
                  <a:t>4</a:t>
                </a:r>
                <a:endParaRPr kumimoji="1" lang="en-US" altLang="zh-CN" b="1" i="1">
                  <a:latin typeface="+mn-lt"/>
                  <a:ea typeface="+mn-ea"/>
                  <a:cs typeface="+mn-ea"/>
                  <a:sym typeface="+mn-lt"/>
                </a:endParaRPr>
              </a:p>
            </p:txBody>
          </p:sp>
          <p:sp>
            <p:nvSpPr>
              <p:cNvPr id="47" name="Text Box 10">
                <a:extLst>
                  <a:ext uri="{FF2B5EF4-FFF2-40B4-BE49-F238E27FC236}">
                    <a16:creationId xmlns:a16="http://schemas.microsoft.com/office/drawing/2014/main" id="{FFA14181-C40C-5270-32B3-2C4CB7DF7359}"/>
                  </a:ext>
                </a:extLst>
              </p:cNvPr>
              <p:cNvSpPr txBox="1">
                <a:spLocks noChangeArrowheads="1"/>
              </p:cNvSpPr>
              <p:nvPr/>
            </p:nvSpPr>
            <p:spPr bwMode="auto">
              <a:xfrm>
                <a:off x="1065" y="2085"/>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sz="1600" b="1">
                    <a:latin typeface="+mn-lt"/>
                    <a:ea typeface="+mn-ea"/>
                    <a:cs typeface="+mn-ea"/>
                    <a:sym typeface="+mn-lt"/>
                  </a:rPr>
                  <a:t>T</a:t>
                </a:r>
              </a:p>
            </p:txBody>
          </p:sp>
          <p:sp>
            <p:nvSpPr>
              <p:cNvPr id="48" name="Text Box 11">
                <a:extLst>
                  <a:ext uri="{FF2B5EF4-FFF2-40B4-BE49-F238E27FC236}">
                    <a16:creationId xmlns:a16="http://schemas.microsoft.com/office/drawing/2014/main" id="{097D51C6-F303-A973-C5B6-AC1912B2B620}"/>
                  </a:ext>
                </a:extLst>
              </p:cNvPr>
              <p:cNvSpPr txBox="1">
                <a:spLocks noChangeArrowheads="1"/>
              </p:cNvSpPr>
              <p:nvPr/>
            </p:nvSpPr>
            <p:spPr bwMode="auto">
              <a:xfrm>
                <a:off x="1881" y="2085"/>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sz="1600" b="1">
                    <a:latin typeface="+mn-lt"/>
                    <a:ea typeface="+mn-ea"/>
                    <a:cs typeface="+mn-ea"/>
                    <a:sym typeface="+mn-lt"/>
                  </a:rPr>
                  <a:t>F</a:t>
                </a:r>
              </a:p>
            </p:txBody>
          </p:sp>
        </p:grpSp>
        <p:grpSp>
          <p:nvGrpSpPr>
            <p:cNvPr id="13" name="Group 12">
              <a:extLst>
                <a:ext uri="{FF2B5EF4-FFF2-40B4-BE49-F238E27FC236}">
                  <a16:creationId xmlns:a16="http://schemas.microsoft.com/office/drawing/2014/main" id="{62896419-9DC6-EB7D-9B99-A1082817D4AA}"/>
                </a:ext>
              </a:extLst>
            </p:cNvPr>
            <p:cNvGrpSpPr>
              <a:grpSpLocks/>
            </p:cNvGrpSpPr>
            <p:nvPr/>
          </p:nvGrpSpPr>
          <p:grpSpPr bwMode="auto">
            <a:xfrm>
              <a:off x="1083" y="2267"/>
              <a:ext cx="576" cy="693"/>
              <a:chOff x="1083" y="2267"/>
              <a:chExt cx="576" cy="693"/>
            </a:xfrm>
          </p:grpSpPr>
          <p:sp>
            <p:nvSpPr>
              <p:cNvPr id="36" name="Rectangle 13">
                <a:extLst>
                  <a:ext uri="{FF2B5EF4-FFF2-40B4-BE49-F238E27FC236}">
                    <a16:creationId xmlns:a16="http://schemas.microsoft.com/office/drawing/2014/main" id="{9006005C-43DC-CFF7-A470-3D09596F723F}"/>
                  </a:ext>
                </a:extLst>
              </p:cNvPr>
              <p:cNvSpPr>
                <a:spLocks noChangeArrowheads="1"/>
              </p:cNvSpPr>
              <p:nvPr/>
            </p:nvSpPr>
            <p:spPr bwMode="auto">
              <a:xfrm>
                <a:off x="1133" y="2267"/>
                <a:ext cx="476" cy="63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39" name="Text Box 14">
                <a:extLst>
                  <a:ext uri="{FF2B5EF4-FFF2-40B4-BE49-F238E27FC236}">
                    <a16:creationId xmlns:a16="http://schemas.microsoft.com/office/drawing/2014/main" id="{9F9EFB6A-EBD3-A540-3991-2831C5EE4FC2}"/>
                  </a:ext>
                </a:extLst>
              </p:cNvPr>
              <p:cNvSpPr txBox="1">
                <a:spLocks noChangeArrowheads="1"/>
              </p:cNvSpPr>
              <p:nvPr/>
            </p:nvSpPr>
            <p:spPr bwMode="auto">
              <a:xfrm>
                <a:off x="1083" y="2592"/>
                <a:ext cx="57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spcBef>
                    <a:spcPct val="50000"/>
                  </a:spcBef>
                  <a:buClrTx/>
                  <a:buSzTx/>
                  <a:buFontTx/>
                  <a:buNone/>
                </a:pPr>
                <a:r>
                  <a:rPr kumimoji="1" lang="en-US" altLang="zh-CN" sz="1400" b="1" dirty="0">
                    <a:latin typeface="+mn-lt"/>
                    <a:ea typeface="+mn-ea"/>
                    <a:cs typeface="+mn-ea"/>
                    <a:sym typeface="+mn-lt"/>
                  </a:rPr>
                  <a:t>Do-Until </a:t>
                </a:r>
                <a:r>
                  <a:rPr kumimoji="1" lang="en-US" altLang="zh-CN" sz="1800" b="1" i="1" dirty="0">
                    <a:latin typeface="+mn-lt"/>
                    <a:ea typeface="+mn-ea"/>
                    <a:cs typeface="+mn-ea"/>
                    <a:sym typeface="+mn-lt"/>
                  </a:rPr>
                  <a:t>x</a:t>
                </a:r>
                <a:r>
                  <a:rPr kumimoji="1" lang="en-US" altLang="zh-CN" sz="1800" b="1" baseline="-25000" dirty="0">
                    <a:latin typeface="+mn-lt"/>
                    <a:ea typeface="+mn-ea"/>
                    <a:cs typeface="+mn-ea"/>
                    <a:sym typeface="+mn-lt"/>
                  </a:rPr>
                  <a:t>5</a:t>
                </a:r>
                <a:endParaRPr kumimoji="1" lang="en-US" altLang="zh-CN" sz="1400" b="1" dirty="0">
                  <a:latin typeface="+mn-lt"/>
                  <a:ea typeface="+mn-ea"/>
                  <a:cs typeface="+mn-ea"/>
                  <a:sym typeface="+mn-lt"/>
                </a:endParaRPr>
              </a:p>
            </p:txBody>
          </p:sp>
          <p:sp>
            <p:nvSpPr>
              <p:cNvPr id="42" name="Text Box 15">
                <a:extLst>
                  <a:ext uri="{FF2B5EF4-FFF2-40B4-BE49-F238E27FC236}">
                    <a16:creationId xmlns:a16="http://schemas.microsoft.com/office/drawing/2014/main" id="{DC495BD8-8B56-085D-F183-338DB043DAA6}"/>
                  </a:ext>
                </a:extLst>
              </p:cNvPr>
              <p:cNvSpPr txBox="1">
                <a:spLocks noChangeArrowheads="1"/>
              </p:cNvSpPr>
              <p:nvPr/>
            </p:nvSpPr>
            <p:spPr bwMode="auto">
              <a:xfrm>
                <a:off x="1133" y="2267"/>
                <a:ext cx="336"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i</a:t>
                </a:r>
                <a:endParaRPr kumimoji="1" lang="en-US" altLang="zh-CN" b="1">
                  <a:latin typeface="+mn-lt"/>
                  <a:ea typeface="+mn-ea"/>
                  <a:cs typeface="+mn-ea"/>
                  <a:sym typeface="+mn-lt"/>
                </a:endParaRPr>
              </a:p>
            </p:txBody>
          </p:sp>
        </p:grpSp>
        <p:grpSp>
          <p:nvGrpSpPr>
            <p:cNvPr id="14" name="Group 16">
              <a:extLst>
                <a:ext uri="{FF2B5EF4-FFF2-40B4-BE49-F238E27FC236}">
                  <a16:creationId xmlns:a16="http://schemas.microsoft.com/office/drawing/2014/main" id="{5AD6F75D-3972-A6C9-B3AC-37C34A2AF5CB}"/>
                </a:ext>
              </a:extLst>
            </p:cNvPr>
            <p:cNvGrpSpPr>
              <a:grpSpLocks/>
            </p:cNvGrpSpPr>
            <p:nvPr/>
          </p:nvGrpSpPr>
          <p:grpSpPr bwMode="auto">
            <a:xfrm>
              <a:off x="1609" y="2267"/>
              <a:ext cx="431" cy="634"/>
              <a:chOff x="1609" y="2267"/>
              <a:chExt cx="431" cy="634"/>
            </a:xfrm>
          </p:grpSpPr>
          <p:sp>
            <p:nvSpPr>
              <p:cNvPr id="32" name="Text Box 17">
                <a:extLst>
                  <a:ext uri="{FF2B5EF4-FFF2-40B4-BE49-F238E27FC236}">
                    <a16:creationId xmlns:a16="http://schemas.microsoft.com/office/drawing/2014/main" id="{6A5A0E2E-E541-D2F6-0E3E-7F52F2BCBE31}"/>
                  </a:ext>
                </a:extLst>
              </p:cNvPr>
              <p:cNvSpPr txBox="1">
                <a:spLocks noChangeArrowheads="1"/>
              </p:cNvSpPr>
              <p:nvPr/>
            </p:nvSpPr>
            <p:spPr bwMode="auto">
              <a:xfrm>
                <a:off x="1609" y="2267"/>
                <a:ext cx="431" cy="3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bIns="118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g</a:t>
                </a:r>
                <a:endParaRPr kumimoji="1" lang="en-US" altLang="zh-CN" b="1">
                  <a:latin typeface="+mn-lt"/>
                  <a:ea typeface="+mn-ea"/>
                  <a:cs typeface="+mn-ea"/>
                  <a:sym typeface="+mn-lt"/>
                </a:endParaRPr>
              </a:p>
            </p:txBody>
          </p:sp>
          <p:sp>
            <p:nvSpPr>
              <p:cNvPr id="33" name="Text Box 18">
                <a:extLst>
                  <a:ext uri="{FF2B5EF4-FFF2-40B4-BE49-F238E27FC236}">
                    <a16:creationId xmlns:a16="http://schemas.microsoft.com/office/drawing/2014/main" id="{F2B22D41-B5C9-66EC-7A84-6ED2CDE94498}"/>
                  </a:ext>
                </a:extLst>
              </p:cNvPr>
              <p:cNvSpPr txBox="1">
                <a:spLocks noChangeArrowheads="1"/>
              </p:cNvSpPr>
              <p:nvPr/>
            </p:nvSpPr>
            <p:spPr bwMode="auto">
              <a:xfrm>
                <a:off x="1609" y="2584"/>
                <a:ext cx="431" cy="3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h</a:t>
                </a:r>
              </a:p>
            </p:txBody>
          </p:sp>
        </p:grpSp>
        <p:sp>
          <p:nvSpPr>
            <p:cNvPr id="15" name="Text Box 19">
              <a:extLst>
                <a:ext uri="{FF2B5EF4-FFF2-40B4-BE49-F238E27FC236}">
                  <a16:creationId xmlns:a16="http://schemas.microsoft.com/office/drawing/2014/main" id="{FCB0F0F7-CA65-6789-BD29-5C776B5DF6C5}"/>
                </a:ext>
              </a:extLst>
            </p:cNvPr>
            <p:cNvSpPr txBox="1">
              <a:spLocks noChangeArrowheads="1"/>
            </p:cNvSpPr>
            <p:nvPr/>
          </p:nvSpPr>
          <p:spPr bwMode="auto">
            <a:xfrm>
              <a:off x="1133" y="1813"/>
              <a:ext cx="90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0" bIns="10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f</a:t>
              </a:r>
            </a:p>
          </p:txBody>
        </p:sp>
        <p:grpSp>
          <p:nvGrpSpPr>
            <p:cNvPr id="16" name="Group 20">
              <a:extLst>
                <a:ext uri="{FF2B5EF4-FFF2-40B4-BE49-F238E27FC236}">
                  <a16:creationId xmlns:a16="http://schemas.microsoft.com/office/drawing/2014/main" id="{969EAC53-4614-D486-33FD-7B39C9B9AB5D}"/>
                </a:ext>
              </a:extLst>
            </p:cNvPr>
            <p:cNvGrpSpPr>
              <a:grpSpLocks/>
            </p:cNvGrpSpPr>
            <p:nvPr/>
          </p:nvGrpSpPr>
          <p:grpSpPr bwMode="auto">
            <a:xfrm>
              <a:off x="2040" y="1813"/>
              <a:ext cx="907" cy="1088"/>
              <a:chOff x="2040" y="1813"/>
              <a:chExt cx="907" cy="1088"/>
            </a:xfrm>
          </p:grpSpPr>
          <p:sp>
            <p:nvSpPr>
              <p:cNvPr id="29" name="Rectangle 21">
                <a:extLst>
                  <a:ext uri="{FF2B5EF4-FFF2-40B4-BE49-F238E27FC236}">
                    <a16:creationId xmlns:a16="http://schemas.microsoft.com/office/drawing/2014/main" id="{C2631305-A619-5ACD-D0C8-B6B723F0B642}"/>
                  </a:ext>
                </a:extLst>
              </p:cNvPr>
              <p:cNvSpPr>
                <a:spLocks noChangeArrowheads="1"/>
              </p:cNvSpPr>
              <p:nvPr/>
            </p:nvSpPr>
            <p:spPr bwMode="auto">
              <a:xfrm>
                <a:off x="2040" y="1813"/>
                <a:ext cx="907" cy="10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30" name="Oval 22">
                <a:extLst>
                  <a:ext uri="{FF2B5EF4-FFF2-40B4-BE49-F238E27FC236}">
                    <a16:creationId xmlns:a16="http://schemas.microsoft.com/office/drawing/2014/main" id="{70C7D7E1-8423-CAFA-E6C0-F52163411F8F}"/>
                  </a:ext>
                </a:extLst>
              </p:cNvPr>
              <p:cNvSpPr>
                <a:spLocks noChangeArrowheads="1"/>
              </p:cNvSpPr>
              <p:nvPr/>
            </p:nvSpPr>
            <p:spPr bwMode="auto">
              <a:xfrm>
                <a:off x="2160" y="2016"/>
                <a:ext cx="672" cy="6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31" name="Text Box 23">
                <a:extLst>
                  <a:ext uri="{FF2B5EF4-FFF2-40B4-BE49-F238E27FC236}">
                    <a16:creationId xmlns:a16="http://schemas.microsoft.com/office/drawing/2014/main" id="{8706F0D2-A670-ACEA-46F0-B21DD0B70D87}"/>
                  </a:ext>
                </a:extLst>
              </p:cNvPr>
              <p:cNvSpPr txBox="1">
                <a:spLocks noChangeArrowheads="1"/>
              </p:cNvSpPr>
              <p:nvPr/>
            </p:nvSpPr>
            <p:spPr bwMode="auto">
              <a:xfrm>
                <a:off x="2208" y="2203"/>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k</a:t>
                </a:r>
              </a:p>
            </p:txBody>
          </p:sp>
        </p:grpSp>
        <p:grpSp>
          <p:nvGrpSpPr>
            <p:cNvPr id="17" name="Group 24">
              <a:extLst>
                <a:ext uri="{FF2B5EF4-FFF2-40B4-BE49-F238E27FC236}">
                  <a16:creationId xmlns:a16="http://schemas.microsoft.com/office/drawing/2014/main" id="{1B8E9A3E-E4B9-5F03-A094-0265AF5FFE55}"/>
                </a:ext>
              </a:extLst>
            </p:cNvPr>
            <p:cNvGrpSpPr>
              <a:grpSpLocks/>
            </p:cNvGrpSpPr>
            <p:nvPr/>
          </p:nvGrpSpPr>
          <p:grpSpPr bwMode="auto">
            <a:xfrm>
              <a:off x="1056" y="1539"/>
              <a:ext cx="1977" cy="305"/>
              <a:chOff x="1056" y="1539"/>
              <a:chExt cx="1977" cy="305"/>
            </a:xfrm>
          </p:grpSpPr>
          <p:sp>
            <p:nvSpPr>
              <p:cNvPr id="23" name="AutoShape 25">
                <a:extLst>
                  <a:ext uri="{FF2B5EF4-FFF2-40B4-BE49-F238E27FC236}">
                    <a16:creationId xmlns:a16="http://schemas.microsoft.com/office/drawing/2014/main" id="{4DC5E5E6-45B2-B2B5-1797-2D6937D698AD}"/>
                  </a:ext>
                </a:extLst>
              </p:cNvPr>
              <p:cNvSpPr>
                <a:spLocks noChangeArrowheads="1"/>
              </p:cNvSpPr>
              <p:nvPr/>
            </p:nvSpPr>
            <p:spPr bwMode="auto">
              <a:xfrm>
                <a:off x="1133" y="1586"/>
                <a:ext cx="1814" cy="227"/>
              </a:xfrm>
              <a:custGeom>
                <a:avLst/>
                <a:gdLst>
                  <a:gd name="T0" fmla="*/ 133 w 21600"/>
                  <a:gd name="T1" fmla="*/ 1 h 21600"/>
                  <a:gd name="T2" fmla="*/ 76 w 21600"/>
                  <a:gd name="T3" fmla="*/ 2 h 21600"/>
                  <a:gd name="T4" fmla="*/ 19 w 21600"/>
                  <a:gd name="T5" fmla="*/ 1 h 21600"/>
                  <a:gd name="T6" fmla="*/ 76 w 21600"/>
                  <a:gd name="T7" fmla="*/ 0 h 21600"/>
                  <a:gd name="T8" fmla="*/ 0 60000 65536"/>
                  <a:gd name="T9" fmla="*/ 0 60000 65536"/>
                  <a:gd name="T10" fmla="*/ 0 60000 65536"/>
                  <a:gd name="T11" fmla="*/ 0 60000 65536"/>
                  <a:gd name="T12" fmla="*/ 4501 w 21600"/>
                  <a:gd name="T13" fmla="*/ 4472 h 21600"/>
                  <a:gd name="T14" fmla="*/ 17099 w 21600"/>
                  <a:gd name="T15" fmla="*/ 17128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4" name="Text Box 26">
                <a:extLst>
                  <a:ext uri="{FF2B5EF4-FFF2-40B4-BE49-F238E27FC236}">
                    <a16:creationId xmlns:a16="http://schemas.microsoft.com/office/drawing/2014/main" id="{2F4C2AB7-469A-A3F6-BA09-AED62257B8FE}"/>
                  </a:ext>
                </a:extLst>
              </p:cNvPr>
              <p:cNvSpPr txBox="1">
                <a:spLocks noChangeArrowheads="1"/>
              </p:cNvSpPr>
              <p:nvPr/>
            </p:nvSpPr>
            <p:spPr bwMode="auto">
              <a:xfrm>
                <a:off x="1632" y="1539"/>
                <a:ext cx="816"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bIns="10800">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x</a:t>
                </a:r>
                <a:r>
                  <a:rPr kumimoji="1" lang="en-US" altLang="zh-CN" b="1" baseline="-25000">
                    <a:latin typeface="+mn-lt"/>
                    <a:ea typeface="+mn-ea"/>
                    <a:cs typeface="+mn-ea"/>
                    <a:sym typeface="+mn-lt"/>
                  </a:rPr>
                  <a:t>1</a:t>
                </a:r>
                <a:endParaRPr kumimoji="1" lang="en-US" altLang="zh-CN" b="1" i="1">
                  <a:latin typeface="+mn-lt"/>
                  <a:ea typeface="+mn-ea"/>
                  <a:cs typeface="+mn-ea"/>
                  <a:sym typeface="+mn-lt"/>
                </a:endParaRPr>
              </a:p>
            </p:txBody>
          </p:sp>
          <p:sp>
            <p:nvSpPr>
              <p:cNvPr id="25" name="AutoShape 27">
                <a:extLst>
                  <a:ext uri="{FF2B5EF4-FFF2-40B4-BE49-F238E27FC236}">
                    <a16:creationId xmlns:a16="http://schemas.microsoft.com/office/drawing/2014/main" id="{3868CC90-546A-2757-9AC4-3F94CC39B076}"/>
                  </a:ext>
                </a:extLst>
              </p:cNvPr>
              <p:cNvSpPr>
                <a:spLocks noChangeArrowheads="1"/>
              </p:cNvSpPr>
              <p:nvPr/>
            </p:nvSpPr>
            <p:spPr bwMode="auto">
              <a:xfrm>
                <a:off x="1133" y="1586"/>
                <a:ext cx="453" cy="227"/>
              </a:xfrm>
              <a:prstGeom prst="rtTriangl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6" name="AutoShape 28">
                <a:extLst>
                  <a:ext uri="{FF2B5EF4-FFF2-40B4-BE49-F238E27FC236}">
                    <a16:creationId xmlns:a16="http://schemas.microsoft.com/office/drawing/2014/main" id="{5324F3BC-B28E-95E4-4D4A-B32FE796DECA}"/>
                  </a:ext>
                </a:extLst>
              </p:cNvPr>
              <p:cNvSpPr>
                <a:spLocks noChangeArrowheads="1"/>
              </p:cNvSpPr>
              <p:nvPr/>
            </p:nvSpPr>
            <p:spPr bwMode="auto">
              <a:xfrm flipH="1">
                <a:off x="2493" y="1586"/>
                <a:ext cx="453" cy="227"/>
              </a:xfrm>
              <a:prstGeom prst="rtTriangl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7" name="Text Box 29">
                <a:extLst>
                  <a:ext uri="{FF2B5EF4-FFF2-40B4-BE49-F238E27FC236}">
                    <a16:creationId xmlns:a16="http://schemas.microsoft.com/office/drawing/2014/main" id="{9EAA0E72-5767-23C6-FFF5-4A159F44242C}"/>
                  </a:ext>
                </a:extLst>
              </p:cNvPr>
              <p:cNvSpPr txBox="1">
                <a:spLocks noChangeArrowheads="1"/>
              </p:cNvSpPr>
              <p:nvPr/>
            </p:nvSpPr>
            <p:spPr bwMode="auto">
              <a:xfrm>
                <a:off x="1056" y="1632"/>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sz="1600" b="1">
                    <a:latin typeface="+mn-lt"/>
                    <a:ea typeface="+mn-ea"/>
                    <a:cs typeface="+mn-ea"/>
                    <a:sym typeface="+mn-lt"/>
                  </a:rPr>
                  <a:t>T</a:t>
                </a:r>
              </a:p>
            </p:txBody>
          </p:sp>
          <p:sp>
            <p:nvSpPr>
              <p:cNvPr id="28" name="Text Box 30">
                <a:extLst>
                  <a:ext uri="{FF2B5EF4-FFF2-40B4-BE49-F238E27FC236}">
                    <a16:creationId xmlns:a16="http://schemas.microsoft.com/office/drawing/2014/main" id="{CA971FCE-43AA-252C-630E-8FABCC0EFB75}"/>
                  </a:ext>
                </a:extLst>
              </p:cNvPr>
              <p:cNvSpPr txBox="1">
                <a:spLocks noChangeArrowheads="1"/>
              </p:cNvSpPr>
              <p:nvPr/>
            </p:nvSpPr>
            <p:spPr bwMode="auto">
              <a:xfrm>
                <a:off x="2697" y="1632"/>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sz="1600" b="1">
                    <a:latin typeface="+mn-lt"/>
                    <a:ea typeface="+mn-ea"/>
                    <a:cs typeface="+mn-ea"/>
                    <a:sym typeface="+mn-lt"/>
                  </a:rPr>
                  <a:t>F</a:t>
                </a:r>
              </a:p>
            </p:txBody>
          </p:sp>
        </p:grpSp>
        <p:sp>
          <p:nvSpPr>
            <p:cNvPr id="18" name="Text Box 31">
              <a:extLst>
                <a:ext uri="{FF2B5EF4-FFF2-40B4-BE49-F238E27FC236}">
                  <a16:creationId xmlns:a16="http://schemas.microsoft.com/office/drawing/2014/main" id="{133CEB2A-A80A-B2C8-5648-7D279244312C}"/>
                </a:ext>
              </a:extLst>
            </p:cNvPr>
            <p:cNvSpPr txBox="1">
              <a:spLocks noChangeArrowheads="1"/>
            </p:cNvSpPr>
            <p:nvPr/>
          </p:nvSpPr>
          <p:spPr bwMode="auto">
            <a:xfrm>
              <a:off x="1133" y="1360"/>
              <a:ext cx="1814"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b</a:t>
              </a:r>
            </a:p>
          </p:txBody>
        </p:sp>
        <p:sp>
          <p:nvSpPr>
            <p:cNvPr id="19" name="Text Box 32">
              <a:extLst>
                <a:ext uri="{FF2B5EF4-FFF2-40B4-BE49-F238E27FC236}">
                  <a16:creationId xmlns:a16="http://schemas.microsoft.com/office/drawing/2014/main" id="{4931B941-846C-E082-71AD-A1475B7D0D23}"/>
                </a:ext>
              </a:extLst>
            </p:cNvPr>
            <p:cNvSpPr txBox="1">
              <a:spLocks noChangeArrowheads="1"/>
            </p:cNvSpPr>
            <p:nvPr/>
          </p:nvSpPr>
          <p:spPr bwMode="auto">
            <a:xfrm>
              <a:off x="1133" y="2901"/>
              <a:ext cx="181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sz="2000" b="1">
                  <a:latin typeface="+mn-lt"/>
                  <a:ea typeface="+mn-ea"/>
                  <a:cs typeface="+mn-ea"/>
                  <a:sym typeface="+mn-lt"/>
                </a:rPr>
                <a:t>Do-Until  </a:t>
              </a:r>
              <a:r>
                <a:rPr kumimoji="1" lang="en-US" altLang="zh-CN" sz="2000" b="1" i="1">
                  <a:latin typeface="+mn-lt"/>
                  <a:ea typeface="+mn-ea"/>
                  <a:cs typeface="+mn-ea"/>
                  <a:sym typeface="+mn-lt"/>
                </a:rPr>
                <a:t>x</a:t>
              </a:r>
              <a:r>
                <a:rPr kumimoji="1" lang="en-US" altLang="zh-CN" sz="2000" b="1" baseline="-25000">
                  <a:latin typeface="+mn-lt"/>
                  <a:ea typeface="+mn-ea"/>
                  <a:cs typeface="+mn-ea"/>
                  <a:sym typeface="+mn-lt"/>
                </a:rPr>
                <a:t>6</a:t>
              </a:r>
              <a:endParaRPr kumimoji="1" lang="en-US" altLang="zh-CN" sz="2000" b="1">
                <a:latin typeface="+mn-lt"/>
                <a:ea typeface="+mn-ea"/>
                <a:cs typeface="+mn-ea"/>
                <a:sym typeface="+mn-lt"/>
              </a:endParaRPr>
            </a:p>
          </p:txBody>
        </p:sp>
        <p:sp>
          <p:nvSpPr>
            <p:cNvPr id="20" name="Rectangle 33">
              <a:extLst>
                <a:ext uri="{FF2B5EF4-FFF2-40B4-BE49-F238E27FC236}">
                  <a16:creationId xmlns:a16="http://schemas.microsoft.com/office/drawing/2014/main" id="{2EDD2139-91B6-8FDA-F502-42E7B7323F70}"/>
                </a:ext>
              </a:extLst>
            </p:cNvPr>
            <p:cNvSpPr>
              <a:spLocks noChangeArrowheads="1"/>
            </p:cNvSpPr>
            <p:nvPr/>
          </p:nvSpPr>
          <p:spPr bwMode="auto">
            <a:xfrm>
              <a:off x="1133" y="1360"/>
              <a:ext cx="2040" cy="17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1" name="Text Box 34">
              <a:extLst>
                <a:ext uri="{FF2B5EF4-FFF2-40B4-BE49-F238E27FC236}">
                  <a16:creationId xmlns:a16="http://schemas.microsoft.com/office/drawing/2014/main" id="{E97ACA77-6E09-D170-607C-4DA0BB21918B}"/>
                </a:ext>
              </a:extLst>
            </p:cNvPr>
            <p:cNvSpPr txBox="1">
              <a:spLocks noChangeArrowheads="1"/>
            </p:cNvSpPr>
            <p:nvPr/>
          </p:nvSpPr>
          <p:spPr bwMode="auto">
            <a:xfrm>
              <a:off x="1133" y="1133"/>
              <a:ext cx="2040"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a</a:t>
              </a:r>
              <a:endParaRPr kumimoji="1" lang="en-US" altLang="zh-CN" b="1">
                <a:latin typeface="+mn-lt"/>
                <a:ea typeface="+mn-ea"/>
                <a:cs typeface="+mn-ea"/>
                <a:sym typeface="+mn-lt"/>
              </a:endParaRPr>
            </a:p>
          </p:txBody>
        </p:sp>
        <p:sp>
          <p:nvSpPr>
            <p:cNvPr id="22" name="Text Box 35">
              <a:extLst>
                <a:ext uri="{FF2B5EF4-FFF2-40B4-BE49-F238E27FC236}">
                  <a16:creationId xmlns:a16="http://schemas.microsoft.com/office/drawing/2014/main" id="{119E36C6-88FC-46A5-399F-D7CC0991A4FA}"/>
                </a:ext>
              </a:extLst>
            </p:cNvPr>
            <p:cNvSpPr txBox="1">
              <a:spLocks noChangeArrowheads="1"/>
            </p:cNvSpPr>
            <p:nvPr/>
          </p:nvSpPr>
          <p:spPr bwMode="auto">
            <a:xfrm>
              <a:off x="1133" y="3128"/>
              <a:ext cx="2040"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j</a:t>
              </a:r>
            </a:p>
          </p:txBody>
        </p:sp>
      </p:grpSp>
      <p:grpSp>
        <p:nvGrpSpPr>
          <p:cNvPr id="49" name="Group 55">
            <a:extLst>
              <a:ext uri="{FF2B5EF4-FFF2-40B4-BE49-F238E27FC236}">
                <a16:creationId xmlns:a16="http://schemas.microsoft.com/office/drawing/2014/main" id="{67ECA23D-64D5-8CE3-07F1-F0A9A79C036E}"/>
              </a:ext>
            </a:extLst>
          </p:cNvPr>
          <p:cNvGrpSpPr>
            <a:grpSpLocks/>
          </p:cNvGrpSpPr>
          <p:nvPr/>
        </p:nvGrpSpPr>
        <p:grpSpPr bwMode="auto">
          <a:xfrm>
            <a:off x="4440872" y="3215324"/>
            <a:ext cx="7392988" cy="2806700"/>
            <a:chOff x="240" y="288"/>
            <a:chExt cx="4657" cy="1768"/>
          </a:xfrm>
        </p:grpSpPr>
        <p:sp>
          <p:nvSpPr>
            <p:cNvPr id="50" name="Text Box 56">
              <a:extLst>
                <a:ext uri="{FF2B5EF4-FFF2-40B4-BE49-F238E27FC236}">
                  <a16:creationId xmlns:a16="http://schemas.microsoft.com/office/drawing/2014/main" id="{72AA6D91-3C45-BA8A-DD9E-B29E7E5A4DD1}"/>
                </a:ext>
              </a:extLst>
            </p:cNvPr>
            <p:cNvSpPr txBox="1">
              <a:spLocks noChangeArrowheads="1"/>
            </p:cNvSpPr>
            <p:nvPr/>
          </p:nvSpPr>
          <p:spPr bwMode="auto">
            <a:xfrm>
              <a:off x="240" y="288"/>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zh-CN" altLang="en-US" sz="2000" b="1" dirty="0">
                  <a:latin typeface="+mn-lt"/>
                  <a:ea typeface="+mn-ea"/>
                  <a:cs typeface="+mn-ea"/>
                  <a:sym typeface="+mn-lt"/>
                </a:rPr>
                <a:t>开始 </a:t>
              </a:r>
            </a:p>
          </p:txBody>
        </p:sp>
        <p:sp>
          <p:nvSpPr>
            <p:cNvPr id="51" name="Text Box 57">
              <a:extLst>
                <a:ext uri="{FF2B5EF4-FFF2-40B4-BE49-F238E27FC236}">
                  <a16:creationId xmlns:a16="http://schemas.microsoft.com/office/drawing/2014/main" id="{9E9D073D-54FC-376C-836A-A26976A4D1AD}"/>
                </a:ext>
              </a:extLst>
            </p:cNvPr>
            <p:cNvSpPr txBox="1">
              <a:spLocks noChangeArrowheads="1"/>
            </p:cNvSpPr>
            <p:nvPr/>
          </p:nvSpPr>
          <p:spPr bwMode="auto">
            <a:xfrm>
              <a:off x="240" y="1776"/>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zh-CN" altLang="en-US" sz="2000" b="1" dirty="0">
                  <a:latin typeface="+mn-lt"/>
                  <a:ea typeface="+mn-ea"/>
                  <a:cs typeface="+mn-ea"/>
                  <a:sym typeface="+mn-lt"/>
                </a:rPr>
                <a:t>结束</a:t>
              </a:r>
              <a:r>
                <a:rPr kumimoji="1" lang="zh-CN" altLang="en-US" sz="2000" b="1" dirty="0">
                  <a:solidFill>
                    <a:schemeClr val="accent2"/>
                  </a:solidFill>
                  <a:latin typeface="+mn-lt"/>
                  <a:ea typeface="+mn-ea"/>
                  <a:cs typeface="+mn-ea"/>
                  <a:sym typeface="+mn-lt"/>
                </a:rPr>
                <a:t> </a:t>
              </a:r>
              <a:endParaRPr kumimoji="1" lang="zh-CN" altLang="en-US" sz="2000" b="1" dirty="0">
                <a:latin typeface="+mn-lt"/>
                <a:ea typeface="+mn-ea"/>
                <a:cs typeface="+mn-ea"/>
                <a:sym typeface="+mn-lt"/>
              </a:endParaRPr>
            </a:p>
          </p:txBody>
        </p:sp>
        <p:grpSp>
          <p:nvGrpSpPr>
            <p:cNvPr id="52" name="Group 58">
              <a:extLst>
                <a:ext uri="{FF2B5EF4-FFF2-40B4-BE49-F238E27FC236}">
                  <a16:creationId xmlns:a16="http://schemas.microsoft.com/office/drawing/2014/main" id="{A9E50007-3859-22BB-70D7-D781A52B5441}"/>
                </a:ext>
              </a:extLst>
            </p:cNvPr>
            <p:cNvGrpSpPr>
              <a:grpSpLocks/>
            </p:cNvGrpSpPr>
            <p:nvPr/>
          </p:nvGrpSpPr>
          <p:grpSpPr bwMode="auto">
            <a:xfrm>
              <a:off x="864" y="336"/>
              <a:ext cx="4033" cy="1720"/>
              <a:chOff x="1344" y="864"/>
              <a:chExt cx="4033" cy="1720"/>
            </a:xfrm>
          </p:grpSpPr>
          <p:sp>
            <p:nvSpPr>
              <p:cNvPr id="53" name="Text Box 59">
                <a:extLst>
                  <a:ext uri="{FF2B5EF4-FFF2-40B4-BE49-F238E27FC236}">
                    <a16:creationId xmlns:a16="http://schemas.microsoft.com/office/drawing/2014/main" id="{897625D8-4F40-F41B-E765-00836E4E872D}"/>
                  </a:ext>
                </a:extLst>
              </p:cNvPr>
              <p:cNvSpPr txBox="1">
                <a:spLocks noChangeArrowheads="1"/>
              </p:cNvSpPr>
              <p:nvPr/>
            </p:nvSpPr>
            <p:spPr bwMode="auto">
              <a:xfrm>
                <a:off x="1344" y="965"/>
                <a:ext cx="453" cy="2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a</a:t>
                </a:r>
                <a:endParaRPr kumimoji="1" lang="en-US" altLang="zh-CN" b="1">
                  <a:latin typeface="+mn-lt"/>
                  <a:ea typeface="+mn-ea"/>
                  <a:cs typeface="+mn-ea"/>
                  <a:sym typeface="+mn-lt"/>
                </a:endParaRPr>
              </a:p>
            </p:txBody>
          </p:sp>
          <p:sp>
            <p:nvSpPr>
              <p:cNvPr id="54" name="Text Box 60">
                <a:extLst>
                  <a:ext uri="{FF2B5EF4-FFF2-40B4-BE49-F238E27FC236}">
                    <a16:creationId xmlns:a16="http://schemas.microsoft.com/office/drawing/2014/main" id="{941A2196-C39A-6E21-2527-F0D4A384E273}"/>
                  </a:ext>
                </a:extLst>
              </p:cNvPr>
              <p:cNvSpPr txBox="1">
                <a:spLocks noChangeArrowheads="1"/>
              </p:cNvSpPr>
              <p:nvPr/>
            </p:nvSpPr>
            <p:spPr bwMode="auto">
              <a:xfrm>
                <a:off x="1344" y="2153"/>
                <a:ext cx="453" cy="2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46800" bIns="10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j</a:t>
                </a:r>
              </a:p>
            </p:txBody>
          </p:sp>
          <p:sp>
            <p:nvSpPr>
              <p:cNvPr id="55" name="Line 61">
                <a:extLst>
                  <a:ext uri="{FF2B5EF4-FFF2-40B4-BE49-F238E27FC236}">
                    <a16:creationId xmlns:a16="http://schemas.microsoft.com/office/drawing/2014/main" id="{A671DB8B-C6B1-B5BF-25B3-8F1C6EDBF9E9}"/>
                  </a:ext>
                </a:extLst>
              </p:cNvPr>
              <p:cNvSpPr>
                <a:spLocks noChangeShapeType="1"/>
              </p:cNvSpPr>
              <p:nvPr/>
            </p:nvSpPr>
            <p:spPr bwMode="auto">
              <a:xfrm>
                <a:off x="1344" y="956"/>
                <a:ext cx="0" cy="14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56" name="Line 62">
                <a:extLst>
                  <a:ext uri="{FF2B5EF4-FFF2-40B4-BE49-F238E27FC236}">
                    <a16:creationId xmlns:a16="http://schemas.microsoft.com/office/drawing/2014/main" id="{39873AEB-EB58-F0F8-B5D1-AE08DA48E209}"/>
                  </a:ext>
                </a:extLst>
              </p:cNvPr>
              <p:cNvSpPr>
                <a:spLocks noChangeShapeType="1"/>
              </p:cNvSpPr>
              <p:nvPr/>
            </p:nvSpPr>
            <p:spPr bwMode="auto">
              <a:xfrm>
                <a:off x="3984" y="1058"/>
                <a:ext cx="0" cy="4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grpSp>
            <p:nvGrpSpPr>
              <p:cNvPr id="57" name="Group 63">
                <a:extLst>
                  <a:ext uri="{FF2B5EF4-FFF2-40B4-BE49-F238E27FC236}">
                    <a16:creationId xmlns:a16="http://schemas.microsoft.com/office/drawing/2014/main" id="{A3A56B86-F157-2438-77F4-D6852DD6DEF9}"/>
                  </a:ext>
                </a:extLst>
              </p:cNvPr>
              <p:cNvGrpSpPr>
                <a:grpSpLocks/>
              </p:cNvGrpSpPr>
              <p:nvPr/>
            </p:nvGrpSpPr>
            <p:grpSpPr bwMode="auto">
              <a:xfrm>
                <a:off x="3984" y="1060"/>
                <a:ext cx="1393" cy="264"/>
                <a:chOff x="3984" y="1130"/>
                <a:chExt cx="1393" cy="264"/>
              </a:xfrm>
            </p:grpSpPr>
            <p:sp>
              <p:nvSpPr>
                <p:cNvPr id="85" name="Text Box 64">
                  <a:extLst>
                    <a:ext uri="{FF2B5EF4-FFF2-40B4-BE49-F238E27FC236}">
                      <a16:creationId xmlns:a16="http://schemas.microsoft.com/office/drawing/2014/main" id="{1178DC20-44E1-E40A-DD87-9E643C554814}"/>
                    </a:ext>
                  </a:extLst>
                </p:cNvPr>
                <p:cNvSpPr txBox="1">
                  <a:spLocks noChangeArrowheads="1"/>
                </p:cNvSpPr>
                <p:nvPr/>
              </p:nvSpPr>
              <p:spPr bwMode="auto">
                <a:xfrm>
                  <a:off x="3984" y="1130"/>
                  <a:ext cx="816" cy="26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dirty="0">
                      <a:latin typeface="+mn-lt"/>
                      <a:ea typeface="+mn-ea"/>
                      <a:cs typeface="+mn-ea"/>
                      <a:sym typeface="+mn-lt"/>
                    </a:rPr>
                    <a:t> </a:t>
                  </a:r>
                  <a:r>
                    <a:rPr kumimoji="1" lang="en-US" altLang="zh-CN" sz="2000" b="1" dirty="0">
                      <a:latin typeface="+mn-lt"/>
                      <a:ea typeface="+mn-ea"/>
                      <a:cs typeface="+mn-ea"/>
                      <a:sym typeface="+mn-lt"/>
                    </a:rPr>
                    <a:t>Until</a:t>
                  </a:r>
                  <a:r>
                    <a:rPr kumimoji="1" lang="en-US" altLang="zh-CN" b="1" dirty="0">
                      <a:latin typeface="+mn-lt"/>
                      <a:ea typeface="+mn-ea"/>
                      <a:cs typeface="+mn-ea"/>
                      <a:sym typeface="+mn-lt"/>
                    </a:rPr>
                    <a:t>  </a:t>
                  </a:r>
                  <a:r>
                    <a:rPr kumimoji="1" lang="en-US" altLang="zh-CN" b="1" i="1" dirty="0">
                      <a:latin typeface="+mn-lt"/>
                      <a:ea typeface="+mn-ea"/>
                      <a:cs typeface="+mn-ea"/>
                      <a:sym typeface="+mn-lt"/>
                    </a:rPr>
                    <a:t>x</a:t>
                  </a:r>
                  <a:r>
                    <a:rPr kumimoji="1" lang="en-US" altLang="zh-CN" b="1" baseline="-25000" dirty="0">
                      <a:latin typeface="+mn-lt"/>
                      <a:ea typeface="+mn-ea"/>
                      <a:cs typeface="+mn-ea"/>
                      <a:sym typeface="+mn-lt"/>
                    </a:rPr>
                    <a:t>5</a:t>
                  </a:r>
                  <a:endParaRPr kumimoji="1" lang="en-US" altLang="zh-CN" b="1" dirty="0">
                    <a:latin typeface="+mn-lt"/>
                    <a:ea typeface="+mn-ea"/>
                    <a:cs typeface="+mn-ea"/>
                    <a:sym typeface="+mn-lt"/>
                  </a:endParaRPr>
                </a:p>
              </p:txBody>
            </p:sp>
            <p:sp>
              <p:nvSpPr>
                <p:cNvPr id="86" name="Line 65">
                  <a:extLst>
                    <a:ext uri="{FF2B5EF4-FFF2-40B4-BE49-F238E27FC236}">
                      <a16:creationId xmlns:a16="http://schemas.microsoft.com/office/drawing/2014/main" id="{0F5611F1-460A-EB9F-72FE-630DCDB130B9}"/>
                    </a:ext>
                  </a:extLst>
                </p:cNvPr>
                <p:cNvSpPr>
                  <a:spLocks noChangeShapeType="1"/>
                </p:cNvSpPr>
                <p:nvPr/>
              </p:nvSpPr>
              <p:spPr bwMode="auto">
                <a:xfrm>
                  <a:off x="4739" y="1130"/>
                  <a:ext cx="0" cy="2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87" name="Line 66">
                  <a:extLst>
                    <a:ext uri="{FF2B5EF4-FFF2-40B4-BE49-F238E27FC236}">
                      <a16:creationId xmlns:a16="http://schemas.microsoft.com/office/drawing/2014/main" id="{8CC72569-B8FD-8960-3873-CBF9401CE75F}"/>
                    </a:ext>
                  </a:extLst>
                </p:cNvPr>
                <p:cNvSpPr>
                  <a:spLocks noChangeShapeType="1"/>
                </p:cNvSpPr>
                <p:nvPr/>
              </p:nvSpPr>
              <p:spPr bwMode="auto">
                <a:xfrm>
                  <a:off x="4801" y="127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88" name="Text Box 67">
                  <a:extLst>
                    <a:ext uri="{FF2B5EF4-FFF2-40B4-BE49-F238E27FC236}">
                      <a16:creationId xmlns:a16="http://schemas.microsoft.com/office/drawing/2014/main" id="{622CFD62-011D-C398-5E48-D91BEB649D68}"/>
                    </a:ext>
                  </a:extLst>
                </p:cNvPr>
                <p:cNvSpPr txBox="1">
                  <a:spLocks noChangeArrowheads="1"/>
                </p:cNvSpPr>
                <p:nvPr/>
              </p:nvSpPr>
              <p:spPr bwMode="auto">
                <a:xfrm>
                  <a:off x="4993" y="1130"/>
                  <a:ext cx="384" cy="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i</a:t>
                  </a:r>
                  <a:endParaRPr kumimoji="1" lang="en-US" altLang="zh-CN" b="1">
                    <a:latin typeface="+mn-lt"/>
                    <a:ea typeface="+mn-ea"/>
                    <a:cs typeface="+mn-ea"/>
                    <a:sym typeface="+mn-lt"/>
                  </a:endParaRPr>
                </a:p>
              </p:txBody>
            </p:sp>
          </p:grpSp>
          <p:sp>
            <p:nvSpPr>
              <p:cNvPr id="58" name="Text Box 68">
                <a:extLst>
                  <a:ext uri="{FF2B5EF4-FFF2-40B4-BE49-F238E27FC236}">
                    <a16:creationId xmlns:a16="http://schemas.microsoft.com/office/drawing/2014/main" id="{BBD80AEF-9394-B623-6696-0D1BE467E9E5}"/>
                  </a:ext>
                </a:extLst>
              </p:cNvPr>
              <p:cNvSpPr txBox="1">
                <a:spLocks noChangeArrowheads="1"/>
              </p:cNvSpPr>
              <p:nvPr/>
            </p:nvSpPr>
            <p:spPr bwMode="auto">
              <a:xfrm>
                <a:off x="1344" y="1536"/>
                <a:ext cx="816" cy="27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latin typeface="+mn-lt"/>
                    <a:ea typeface="+mn-ea"/>
                    <a:cs typeface="+mn-ea"/>
                    <a:sym typeface="+mn-lt"/>
                  </a:rPr>
                  <a:t> </a:t>
                </a:r>
                <a:r>
                  <a:rPr kumimoji="1" lang="en-US" altLang="zh-CN" sz="2000" b="1">
                    <a:latin typeface="+mn-lt"/>
                    <a:ea typeface="+mn-ea"/>
                    <a:cs typeface="+mn-ea"/>
                    <a:sym typeface="+mn-lt"/>
                  </a:rPr>
                  <a:t>Until</a:t>
                </a:r>
                <a:r>
                  <a:rPr kumimoji="1" lang="en-US" altLang="zh-CN" b="1">
                    <a:latin typeface="+mn-lt"/>
                    <a:ea typeface="+mn-ea"/>
                    <a:cs typeface="+mn-ea"/>
                    <a:sym typeface="+mn-lt"/>
                  </a:rPr>
                  <a:t>  </a:t>
                </a:r>
                <a:r>
                  <a:rPr kumimoji="1" lang="en-US" altLang="zh-CN" b="1" i="1">
                    <a:latin typeface="+mn-lt"/>
                    <a:ea typeface="+mn-ea"/>
                    <a:cs typeface="+mn-ea"/>
                    <a:sym typeface="+mn-lt"/>
                  </a:rPr>
                  <a:t>x</a:t>
                </a:r>
                <a:r>
                  <a:rPr kumimoji="1" lang="en-US" altLang="zh-CN" b="1" baseline="-25000">
                    <a:latin typeface="+mn-lt"/>
                    <a:ea typeface="+mn-ea"/>
                    <a:cs typeface="+mn-ea"/>
                    <a:sym typeface="+mn-lt"/>
                  </a:rPr>
                  <a:t>6</a:t>
                </a:r>
                <a:endParaRPr kumimoji="1" lang="en-US" altLang="zh-CN" b="1">
                  <a:latin typeface="+mn-lt"/>
                  <a:ea typeface="+mn-ea"/>
                  <a:cs typeface="+mn-ea"/>
                  <a:sym typeface="+mn-lt"/>
                </a:endParaRPr>
              </a:p>
            </p:txBody>
          </p:sp>
          <p:sp>
            <p:nvSpPr>
              <p:cNvPr id="59" name="Line 69">
                <a:extLst>
                  <a:ext uri="{FF2B5EF4-FFF2-40B4-BE49-F238E27FC236}">
                    <a16:creationId xmlns:a16="http://schemas.microsoft.com/office/drawing/2014/main" id="{7EE2FFB9-261C-8A29-C2F9-88331EEE24F9}"/>
                  </a:ext>
                </a:extLst>
              </p:cNvPr>
              <p:cNvSpPr>
                <a:spLocks noChangeShapeType="1"/>
              </p:cNvSpPr>
              <p:nvPr/>
            </p:nvSpPr>
            <p:spPr bwMode="auto">
              <a:xfrm>
                <a:off x="2099" y="1536"/>
                <a:ext cx="0" cy="2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60" name="Line 70">
                <a:extLst>
                  <a:ext uri="{FF2B5EF4-FFF2-40B4-BE49-F238E27FC236}">
                    <a16:creationId xmlns:a16="http://schemas.microsoft.com/office/drawing/2014/main" id="{404E1ECE-C2CB-544B-566D-06BB1E6CA7B8}"/>
                  </a:ext>
                </a:extLst>
              </p:cNvPr>
              <p:cNvSpPr>
                <a:spLocks noChangeShapeType="1"/>
              </p:cNvSpPr>
              <p:nvPr/>
            </p:nvSpPr>
            <p:spPr bwMode="auto">
              <a:xfrm>
                <a:off x="2161" y="168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grpSp>
            <p:nvGrpSpPr>
              <p:cNvPr id="61" name="Group 71">
                <a:extLst>
                  <a:ext uri="{FF2B5EF4-FFF2-40B4-BE49-F238E27FC236}">
                    <a16:creationId xmlns:a16="http://schemas.microsoft.com/office/drawing/2014/main" id="{04F96D0E-03B1-1675-E21A-48BF0A015195}"/>
                  </a:ext>
                </a:extLst>
              </p:cNvPr>
              <p:cNvGrpSpPr>
                <a:grpSpLocks/>
              </p:cNvGrpSpPr>
              <p:nvPr/>
            </p:nvGrpSpPr>
            <p:grpSpPr bwMode="auto">
              <a:xfrm>
                <a:off x="2353" y="1287"/>
                <a:ext cx="1195" cy="1130"/>
                <a:chOff x="2353" y="1287"/>
                <a:chExt cx="1195" cy="1130"/>
              </a:xfrm>
            </p:grpSpPr>
            <p:sp>
              <p:nvSpPr>
                <p:cNvPr id="74" name="Text Box 72">
                  <a:extLst>
                    <a:ext uri="{FF2B5EF4-FFF2-40B4-BE49-F238E27FC236}">
                      <a16:creationId xmlns:a16="http://schemas.microsoft.com/office/drawing/2014/main" id="{EE5FD8D9-9E4A-C044-828D-3528D5301A24}"/>
                    </a:ext>
                  </a:extLst>
                </p:cNvPr>
                <p:cNvSpPr txBox="1">
                  <a:spLocks noChangeArrowheads="1"/>
                </p:cNvSpPr>
                <p:nvPr/>
              </p:nvSpPr>
              <p:spPr bwMode="auto">
                <a:xfrm>
                  <a:off x="2353" y="1287"/>
                  <a:ext cx="384" cy="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b</a:t>
                  </a:r>
                  <a:endParaRPr kumimoji="1" lang="en-US" altLang="zh-CN" b="1">
                    <a:latin typeface="+mn-lt"/>
                    <a:ea typeface="+mn-ea"/>
                    <a:cs typeface="+mn-ea"/>
                    <a:sym typeface="+mn-lt"/>
                  </a:endParaRPr>
                </a:p>
              </p:txBody>
            </p:sp>
            <p:sp>
              <p:nvSpPr>
                <p:cNvPr id="75" name="Line 73">
                  <a:extLst>
                    <a:ext uri="{FF2B5EF4-FFF2-40B4-BE49-F238E27FC236}">
                      <a16:creationId xmlns:a16="http://schemas.microsoft.com/office/drawing/2014/main" id="{06D1EF38-AF02-EAD9-75AF-4D0B267A3A1E}"/>
                    </a:ext>
                  </a:extLst>
                </p:cNvPr>
                <p:cNvSpPr>
                  <a:spLocks noChangeShapeType="1"/>
                </p:cNvSpPr>
                <p:nvPr/>
              </p:nvSpPr>
              <p:spPr bwMode="auto">
                <a:xfrm>
                  <a:off x="2353" y="1296"/>
                  <a:ext cx="0" cy="97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grpSp>
              <p:nvGrpSpPr>
                <p:cNvPr id="76" name="Group 74">
                  <a:extLst>
                    <a:ext uri="{FF2B5EF4-FFF2-40B4-BE49-F238E27FC236}">
                      <a16:creationId xmlns:a16="http://schemas.microsoft.com/office/drawing/2014/main" id="{E23A3337-B536-F4C0-D527-1584D37B7D4D}"/>
                    </a:ext>
                  </a:extLst>
                </p:cNvPr>
                <p:cNvGrpSpPr>
                  <a:grpSpLocks/>
                </p:cNvGrpSpPr>
                <p:nvPr/>
              </p:nvGrpSpPr>
              <p:grpSpPr bwMode="auto">
                <a:xfrm>
                  <a:off x="2353" y="1881"/>
                  <a:ext cx="1195" cy="536"/>
                  <a:chOff x="3314" y="974"/>
                  <a:chExt cx="1195" cy="536"/>
                </a:xfrm>
              </p:grpSpPr>
              <p:grpSp>
                <p:nvGrpSpPr>
                  <p:cNvPr id="77" name="Group 75">
                    <a:extLst>
                      <a:ext uri="{FF2B5EF4-FFF2-40B4-BE49-F238E27FC236}">
                        <a16:creationId xmlns:a16="http://schemas.microsoft.com/office/drawing/2014/main" id="{C5B37DCA-5323-C870-9D9B-36667252B5AD}"/>
                      </a:ext>
                    </a:extLst>
                  </p:cNvPr>
                  <p:cNvGrpSpPr>
                    <a:grpSpLocks/>
                  </p:cNvGrpSpPr>
                  <p:nvPr/>
                </p:nvGrpSpPr>
                <p:grpSpPr bwMode="auto">
                  <a:xfrm>
                    <a:off x="3314" y="974"/>
                    <a:ext cx="816" cy="192"/>
                    <a:chOff x="1541" y="430"/>
                    <a:chExt cx="816" cy="192"/>
                  </a:xfrm>
                </p:grpSpPr>
                <p:sp>
                  <p:nvSpPr>
                    <p:cNvPr id="83" name="Line 76">
                      <a:extLst>
                        <a:ext uri="{FF2B5EF4-FFF2-40B4-BE49-F238E27FC236}">
                          <a16:creationId xmlns:a16="http://schemas.microsoft.com/office/drawing/2014/main" id="{1C26BCF5-5723-AB99-AB86-3E615D0F1733}"/>
                        </a:ext>
                      </a:extLst>
                    </p:cNvPr>
                    <p:cNvSpPr>
                      <a:spLocks noChangeShapeType="1"/>
                    </p:cNvSpPr>
                    <p:nvPr/>
                  </p:nvSpPr>
                  <p:spPr bwMode="auto">
                    <a:xfrm>
                      <a:off x="1541" y="43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84" name="Line 77">
                      <a:extLst>
                        <a:ext uri="{FF2B5EF4-FFF2-40B4-BE49-F238E27FC236}">
                          <a16:creationId xmlns:a16="http://schemas.microsoft.com/office/drawing/2014/main" id="{AC3BBDF8-1AD4-FEC5-C56F-A6660C2D134A}"/>
                        </a:ext>
                      </a:extLst>
                    </p:cNvPr>
                    <p:cNvSpPr>
                      <a:spLocks noChangeShapeType="1"/>
                    </p:cNvSpPr>
                    <p:nvPr/>
                  </p:nvSpPr>
                  <p:spPr bwMode="auto">
                    <a:xfrm flipH="1">
                      <a:off x="2040" y="430"/>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grpSp>
              <p:grpSp>
                <p:nvGrpSpPr>
                  <p:cNvPr id="78" name="Group 78">
                    <a:extLst>
                      <a:ext uri="{FF2B5EF4-FFF2-40B4-BE49-F238E27FC236}">
                        <a16:creationId xmlns:a16="http://schemas.microsoft.com/office/drawing/2014/main" id="{CFD0921B-C704-3F92-35BE-10F80C450110}"/>
                      </a:ext>
                    </a:extLst>
                  </p:cNvPr>
                  <p:cNvGrpSpPr>
                    <a:grpSpLocks/>
                  </p:cNvGrpSpPr>
                  <p:nvPr/>
                </p:nvGrpSpPr>
                <p:grpSpPr bwMode="auto">
                  <a:xfrm flipV="1">
                    <a:off x="3314" y="1156"/>
                    <a:ext cx="816" cy="192"/>
                    <a:chOff x="1541" y="430"/>
                    <a:chExt cx="816" cy="192"/>
                  </a:xfrm>
                </p:grpSpPr>
                <p:sp>
                  <p:nvSpPr>
                    <p:cNvPr id="81" name="Line 79">
                      <a:extLst>
                        <a:ext uri="{FF2B5EF4-FFF2-40B4-BE49-F238E27FC236}">
                          <a16:creationId xmlns:a16="http://schemas.microsoft.com/office/drawing/2014/main" id="{0200CCF2-E279-1462-27E4-5588F9170B9F}"/>
                        </a:ext>
                      </a:extLst>
                    </p:cNvPr>
                    <p:cNvSpPr>
                      <a:spLocks noChangeShapeType="1"/>
                    </p:cNvSpPr>
                    <p:nvPr/>
                  </p:nvSpPr>
                  <p:spPr bwMode="auto">
                    <a:xfrm>
                      <a:off x="1541" y="43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82" name="Line 80">
                      <a:extLst>
                        <a:ext uri="{FF2B5EF4-FFF2-40B4-BE49-F238E27FC236}">
                          <a16:creationId xmlns:a16="http://schemas.microsoft.com/office/drawing/2014/main" id="{7528CB49-3943-BC04-F779-0AAC01E56012}"/>
                        </a:ext>
                      </a:extLst>
                    </p:cNvPr>
                    <p:cNvSpPr>
                      <a:spLocks noChangeShapeType="1"/>
                    </p:cNvSpPr>
                    <p:nvPr/>
                  </p:nvSpPr>
                  <p:spPr bwMode="auto">
                    <a:xfrm flipH="1">
                      <a:off x="2040" y="430"/>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grpSp>
              <p:sp>
                <p:nvSpPr>
                  <p:cNvPr id="79" name="Text Box 81">
                    <a:extLst>
                      <a:ext uri="{FF2B5EF4-FFF2-40B4-BE49-F238E27FC236}">
                        <a16:creationId xmlns:a16="http://schemas.microsoft.com/office/drawing/2014/main" id="{22995D9C-F420-7814-C17C-F4021023C08B}"/>
                      </a:ext>
                    </a:extLst>
                  </p:cNvPr>
                  <p:cNvSpPr txBox="1">
                    <a:spLocks noChangeArrowheads="1"/>
                  </p:cNvSpPr>
                  <p:nvPr/>
                </p:nvSpPr>
                <p:spPr bwMode="auto">
                  <a:xfrm>
                    <a:off x="3405" y="102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x</a:t>
                    </a:r>
                    <a:r>
                      <a:rPr kumimoji="1" lang="en-US" altLang="zh-CN" b="1" baseline="-25000">
                        <a:latin typeface="+mn-lt"/>
                        <a:ea typeface="+mn-ea"/>
                        <a:cs typeface="+mn-ea"/>
                        <a:sym typeface="+mn-lt"/>
                      </a:rPr>
                      <a:t>1</a:t>
                    </a:r>
                    <a:endParaRPr kumimoji="1" lang="en-US" altLang="zh-CN" b="1" i="1">
                      <a:latin typeface="+mn-lt"/>
                      <a:ea typeface="+mn-ea"/>
                      <a:cs typeface="+mn-ea"/>
                      <a:sym typeface="+mn-lt"/>
                    </a:endParaRPr>
                  </a:p>
                </p:txBody>
              </p:sp>
              <p:sp>
                <p:nvSpPr>
                  <p:cNvPr id="80" name="Text Box 82">
                    <a:extLst>
                      <a:ext uri="{FF2B5EF4-FFF2-40B4-BE49-F238E27FC236}">
                        <a16:creationId xmlns:a16="http://schemas.microsoft.com/office/drawing/2014/main" id="{84FDA302-60C4-5E9C-994F-117DB93C14DD}"/>
                      </a:ext>
                    </a:extLst>
                  </p:cNvPr>
                  <p:cNvSpPr txBox="1">
                    <a:spLocks noChangeArrowheads="1"/>
                  </p:cNvSpPr>
                  <p:nvPr/>
                </p:nvSpPr>
                <p:spPr bwMode="auto">
                  <a:xfrm>
                    <a:off x="4125" y="1216"/>
                    <a:ext cx="38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k</a:t>
                    </a:r>
                    <a:endParaRPr kumimoji="1" lang="en-US" altLang="zh-CN" b="1">
                      <a:latin typeface="+mn-lt"/>
                      <a:ea typeface="+mn-ea"/>
                      <a:cs typeface="+mn-ea"/>
                      <a:sym typeface="+mn-lt"/>
                    </a:endParaRPr>
                  </a:p>
                </p:txBody>
              </p:sp>
            </p:grpSp>
          </p:grpSp>
          <p:sp>
            <p:nvSpPr>
              <p:cNvPr id="62" name="Text Box 83">
                <a:extLst>
                  <a:ext uri="{FF2B5EF4-FFF2-40B4-BE49-F238E27FC236}">
                    <a16:creationId xmlns:a16="http://schemas.microsoft.com/office/drawing/2014/main" id="{9F9CE2EC-C3DB-568F-1B4C-C6E1A9BEAD4C}"/>
                  </a:ext>
                </a:extLst>
              </p:cNvPr>
              <p:cNvSpPr txBox="1">
                <a:spLocks noChangeArrowheads="1"/>
              </p:cNvSpPr>
              <p:nvPr/>
            </p:nvSpPr>
            <p:spPr bwMode="auto">
              <a:xfrm>
                <a:off x="3168" y="864"/>
                <a:ext cx="384" cy="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f</a:t>
                </a:r>
                <a:endParaRPr kumimoji="1" lang="en-US" altLang="zh-CN" b="1">
                  <a:latin typeface="+mn-lt"/>
                  <a:ea typeface="+mn-ea"/>
                  <a:cs typeface="+mn-ea"/>
                  <a:sym typeface="+mn-lt"/>
                </a:endParaRPr>
              </a:p>
            </p:txBody>
          </p:sp>
          <p:sp>
            <p:nvSpPr>
              <p:cNvPr id="63" name="Line 84">
                <a:extLst>
                  <a:ext uri="{FF2B5EF4-FFF2-40B4-BE49-F238E27FC236}">
                    <a16:creationId xmlns:a16="http://schemas.microsoft.com/office/drawing/2014/main" id="{585CD74A-ECB6-A622-AAA4-C5A1A46B66F6}"/>
                  </a:ext>
                </a:extLst>
              </p:cNvPr>
              <p:cNvSpPr>
                <a:spLocks noChangeShapeType="1"/>
              </p:cNvSpPr>
              <p:nvPr/>
            </p:nvSpPr>
            <p:spPr bwMode="auto">
              <a:xfrm>
                <a:off x="3168" y="873"/>
                <a:ext cx="0" cy="10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grpSp>
            <p:nvGrpSpPr>
              <p:cNvPr id="64" name="Group 85">
                <a:extLst>
                  <a:ext uri="{FF2B5EF4-FFF2-40B4-BE49-F238E27FC236}">
                    <a16:creationId xmlns:a16="http://schemas.microsoft.com/office/drawing/2014/main" id="{E011B0F2-9420-2424-2608-A3F24D04C621}"/>
                  </a:ext>
                </a:extLst>
              </p:cNvPr>
              <p:cNvGrpSpPr>
                <a:grpSpLocks/>
              </p:cNvGrpSpPr>
              <p:nvPr/>
            </p:nvGrpSpPr>
            <p:grpSpPr bwMode="auto">
              <a:xfrm>
                <a:off x="3168" y="1458"/>
                <a:ext cx="816" cy="192"/>
                <a:chOff x="1541" y="430"/>
                <a:chExt cx="816" cy="192"/>
              </a:xfrm>
            </p:grpSpPr>
            <p:sp>
              <p:nvSpPr>
                <p:cNvPr id="72" name="Line 86">
                  <a:extLst>
                    <a:ext uri="{FF2B5EF4-FFF2-40B4-BE49-F238E27FC236}">
                      <a16:creationId xmlns:a16="http://schemas.microsoft.com/office/drawing/2014/main" id="{8AF9BABC-C484-96AA-256E-DDC6D65BA0D0}"/>
                    </a:ext>
                  </a:extLst>
                </p:cNvPr>
                <p:cNvSpPr>
                  <a:spLocks noChangeShapeType="1"/>
                </p:cNvSpPr>
                <p:nvPr/>
              </p:nvSpPr>
              <p:spPr bwMode="auto">
                <a:xfrm>
                  <a:off x="1541" y="43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73" name="Line 87">
                  <a:extLst>
                    <a:ext uri="{FF2B5EF4-FFF2-40B4-BE49-F238E27FC236}">
                      <a16:creationId xmlns:a16="http://schemas.microsoft.com/office/drawing/2014/main" id="{C6CAC107-688E-12D0-414A-2F0B36E3D95D}"/>
                    </a:ext>
                  </a:extLst>
                </p:cNvPr>
                <p:cNvSpPr>
                  <a:spLocks noChangeShapeType="1"/>
                </p:cNvSpPr>
                <p:nvPr/>
              </p:nvSpPr>
              <p:spPr bwMode="auto">
                <a:xfrm flipH="1">
                  <a:off x="2040" y="430"/>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grpSp>
          <p:grpSp>
            <p:nvGrpSpPr>
              <p:cNvPr id="65" name="Group 88">
                <a:extLst>
                  <a:ext uri="{FF2B5EF4-FFF2-40B4-BE49-F238E27FC236}">
                    <a16:creationId xmlns:a16="http://schemas.microsoft.com/office/drawing/2014/main" id="{7CD452B4-BDBA-1D44-D59A-C4304B99F38A}"/>
                  </a:ext>
                </a:extLst>
              </p:cNvPr>
              <p:cNvGrpSpPr>
                <a:grpSpLocks/>
              </p:cNvGrpSpPr>
              <p:nvPr/>
            </p:nvGrpSpPr>
            <p:grpSpPr bwMode="auto">
              <a:xfrm flipV="1">
                <a:off x="3168" y="1640"/>
                <a:ext cx="816" cy="192"/>
                <a:chOff x="1541" y="430"/>
                <a:chExt cx="816" cy="192"/>
              </a:xfrm>
            </p:grpSpPr>
            <p:sp>
              <p:nvSpPr>
                <p:cNvPr id="70" name="Line 89">
                  <a:extLst>
                    <a:ext uri="{FF2B5EF4-FFF2-40B4-BE49-F238E27FC236}">
                      <a16:creationId xmlns:a16="http://schemas.microsoft.com/office/drawing/2014/main" id="{65F09759-90E5-E118-B343-B25CCFB2AAB5}"/>
                    </a:ext>
                  </a:extLst>
                </p:cNvPr>
                <p:cNvSpPr>
                  <a:spLocks noChangeShapeType="1"/>
                </p:cNvSpPr>
                <p:nvPr/>
              </p:nvSpPr>
              <p:spPr bwMode="auto">
                <a:xfrm>
                  <a:off x="1541" y="43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71" name="Line 90">
                  <a:extLst>
                    <a:ext uri="{FF2B5EF4-FFF2-40B4-BE49-F238E27FC236}">
                      <a16:creationId xmlns:a16="http://schemas.microsoft.com/office/drawing/2014/main" id="{DFE5813A-BB63-6E0C-FD9A-2B24ED1E0014}"/>
                    </a:ext>
                  </a:extLst>
                </p:cNvPr>
                <p:cNvSpPr>
                  <a:spLocks noChangeShapeType="1"/>
                </p:cNvSpPr>
                <p:nvPr/>
              </p:nvSpPr>
              <p:spPr bwMode="auto">
                <a:xfrm flipH="1">
                  <a:off x="2040" y="430"/>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grpSp>
          <p:sp>
            <p:nvSpPr>
              <p:cNvPr id="66" name="Text Box 91">
                <a:extLst>
                  <a:ext uri="{FF2B5EF4-FFF2-40B4-BE49-F238E27FC236}">
                    <a16:creationId xmlns:a16="http://schemas.microsoft.com/office/drawing/2014/main" id="{3E2BBDF9-0251-560F-7A70-79DA62A56A98}"/>
                  </a:ext>
                </a:extLst>
              </p:cNvPr>
              <p:cNvSpPr txBox="1">
                <a:spLocks noChangeArrowheads="1"/>
              </p:cNvSpPr>
              <p:nvPr/>
            </p:nvSpPr>
            <p:spPr bwMode="auto">
              <a:xfrm>
                <a:off x="3259" y="1508"/>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x</a:t>
                </a:r>
                <a:r>
                  <a:rPr kumimoji="1" lang="en-US" altLang="zh-CN" b="1" baseline="-25000">
                    <a:latin typeface="+mn-lt"/>
                    <a:ea typeface="+mn-ea"/>
                    <a:cs typeface="+mn-ea"/>
                    <a:sym typeface="+mn-lt"/>
                  </a:rPr>
                  <a:t>4</a:t>
                </a:r>
                <a:endParaRPr kumimoji="1" lang="en-US" altLang="zh-CN" b="1" i="1">
                  <a:latin typeface="+mn-lt"/>
                  <a:ea typeface="+mn-ea"/>
                  <a:cs typeface="+mn-ea"/>
                  <a:sym typeface="+mn-lt"/>
                </a:endParaRPr>
              </a:p>
            </p:txBody>
          </p:sp>
          <p:sp>
            <p:nvSpPr>
              <p:cNvPr id="67" name="Text Box 92">
                <a:extLst>
                  <a:ext uri="{FF2B5EF4-FFF2-40B4-BE49-F238E27FC236}">
                    <a16:creationId xmlns:a16="http://schemas.microsoft.com/office/drawing/2014/main" id="{6D825816-0042-6736-60AC-3F7DC5C1E1B4}"/>
                  </a:ext>
                </a:extLst>
              </p:cNvPr>
              <p:cNvSpPr txBox="1">
                <a:spLocks noChangeArrowheads="1"/>
              </p:cNvSpPr>
              <p:nvPr/>
            </p:nvSpPr>
            <p:spPr bwMode="auto">
              <a:xfrm>
                <a:off x="3980" y="1936"/>
                <a:ext cx="453" cy="2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g</a:t>
                </a:r>
                <a:endParaRPr kumimoji="1" lang="en-US" altLang="zh-CN" b="1">
                  <a:latin typeface="+mn-lt"/>
                  <a:ea typeface="+mn-ea"/>
                  <a:cs typeface="+mn-ea"/>
                  <a:sym typeface="+mn-lt"/>
                </a:endParaRPr>
              </a:p>
            </p:txBody>
          </p:sp>
          <p:sp>
            <p:nvSpPr>
              <p:cNvPr id="68" name="Text Box 93">
                <a:extLst>
                  <a:ext uri="{FF2B5EF4-FFF2-40B4-BE49-F238E27FC236}">
                    <a16:creationId xmlns:a16="http://schemas.microsoft.com/office/drawing/2014/main" id="{F6C3C7A3-7A13-5E92-C3C6-01265B10CC97}"/>
                  </a:ext>
                </a:extLst>
              </p:cNvPr>
              <p:cNvSpPr txBox="1">
                <a:spLocks noChangeArrowheads="1"/>
              </p:cNvSpPr>
              <p:nvPr/>
            </p:nvSpPr>
            <p:spPr bwMode="auto">
              <a:xfrm>
                <a:off x="3980" y="2298"/>
                <a:ext cx="453" cy="2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46800" bIns="10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h</a:t>
                </a:r>
                <a:endParaRPr kumimoji="1" lang="en-US" altLang="zh-CN" b="1">
                  <a:latin typeface="+mn-lt"/>
                  <a:ea typeface="+mn-ea"/>
                  <a:cs typeface="+mn-ea"/>
                  <a:sym typeface="+mn-lt"/>
                </a:endParaRPr>
              </a:p>
            </p:txBody>
          </p:sp>
          <p:sp>
            <p:nvSpPr>
              <p:cNvPr id="69" name="Line 94">
                <a:extLst>
                  <a:ext uri="{FF2B5EF4-FFF2-40B4-BE49-F238E27FC236}">
                    <a16:creationId xmlns:a16="http://schemas.microsoft.com/office/drawing/2014/main" id="{A3FD4AD4-8F78-B14B-09EE-23460949F877}"/>
                  </a:ext>
                </a:extLst>
              </p:cNvPr>
              <p:cNvSpPr>
                <a:spLocks noChangeShapeType="1"/>
              </p:cNvSpPr>
              <p:nvPr/>
            </p:nvSpPr>
            <p:spPr bwMode="auto">
              <a:xfrm>
                <a:off x="3980" y="1836"/>
                <a:ext cx="0" cy="7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grpSp>
      </p:grpSp>
      <p:sp>
        <p:nvSpPr>
          <p:cNvPr id="7" name="矩形 6">
            <a:extLst>
              <a:ext uri="{FF2B5EF4-FFF2-40B4-BE49-F238E27FC236}">
                <a16:creationId xmlns:a16="http://schemas.microsoft.com/office/drawing/2014/main" id="{FE8BE656-CDF8-6854-1962-0D418E485FE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3C4768CE-93A8-42D5-0406-FF9E6B2F092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D61A5DC-AFCD-3A84-4FB2-85F88CB345D7}"/>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DC0742F-6644-B77E-A397-2209066892A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3A8B47CD-FE00-8A1D-8A52-015B71F63B7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775B0108-DECB-036D-6F9E-0B6159E7B26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A8AD0E2C-F951-897C-B3FA-8452BE74940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860D949A-C299-1060-4BFC-238A1EEC4675}"/>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A6F64039-84C1-DEA2-92C9-13D6A53BF855}"/>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5740BCD9-C109-E816-41AB-2713F140EEE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3" name="图片 112">
            <a:extLst>
              <a:ext uri="{FF2B5EF4-FFF2-40B4-BE49-F238E27FC236}">
                <a16:creationId xmlns:a16="http://schemas.microsoft.com/office/drawing/2014/main" id="{B5AE9BA0-CA11-020B-D898-3831B371FDA8}"/>
              </a:ext>
            </a:extLst>
          </p:cNvPr>
          <p:cNvPicPr>
            <a:picLocks noChangeAspect="1"/>
          </p:cNvPicPr>
          <p:nvPr/>
        </p:nvPicPr>
        <p:blipFill>
          <a:blip r:embed="rId5"/>
          <a:stretch>
            <a:fillRect/>
          </a:stretch>
        </p:blipFill>
        <p:spPr>
          <a:xfrm>
            <a:off x="135890" y="26670"/>
            <a:ext cx="791210" cy="715645"/>
          </a:xfrm>
          <a:prstGeom prst="rect">
            <a:avLst/>
          </a:prstGeom>
        </p:spPr>
      </p:pic>
      <p:sp>
        <p:nvSpPr>
          <p:cNvPr id="114" name="TextBox 7">
            <a:extLst>
              <a:ext uri="{FF2B5EF4-FFF2-40B4-BE49-F238E27FC236}">
                <a16:creationId xmlns:a16="http://schemas.microsoft.com/office/drawing/2014/main" id="{33FDC3DB-AF4C-5247-2A24-85301198EA03}"/>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115" name="直接连接符 114">
            <a:extLst>
              <a:ext uri="{FF2B5EF4-FFF2-40B4-BE49-F238E27FC236}">
                <a16:creationId xmlns:a16="http://schemas.microsoft.com/office/drawing/2014/main" id="{9C539BF6-D854-CF9A-0338-A217E010088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TextBox 9">
            <a:extLst>
              <a:ext uri="{FF2B5EF4-FFF2-40B4-BE49-F238E27FC236}">
                <a16:creationId xmlns:a16="http://schemas.microsoft.com/office/drawing/2014/main" id="{584CB046-3E08-3091-5F6B-40D1576305D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117" name="直接连接符 116">
            <a:extLst>
              <a:ext uri="{FF2B5EF4-FFF2-40B4-BE49-F238E27FC236}">
                <a16:creationId xmlns:a16="http://schemas.microsoft.com/office/drawing/2014/main" id="{E85AF81F-CED7-15A8-F8E2-6D118078557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152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3" presetClass="entr" presetSubtype="528"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ppt_w</p:attrName>
                                        </p:attrNameLst>
                                      </p:cBhvr>
                                      <p:tavLst>
                                        <p:tav tm="0">
                                          <p:val>
                                            <p:fltVal val="0"/>
                                          </p:val>
                                        </p:tav>
                                        <p:tav tm="100000">
                                          <p:val>
                                            <p:strVal val="#ppt_w"/>
                                          </p:val>
                                        </p:tav>
                                      </p:tavLst>
                                    </p:anim>
                                    <p:anim calcmode="lin" valueType="num">
                                      <p:cBhvr>
                                        <p:cTn id="13" dur="500" fill="hold"/>
                                        <p:tgtEl>
                                          <p:spTgt spid="49"/>
                                        </p:tgtEl>
                                        <p:attrNameLst>
                                          <p:attrName>ppt_h</p:attrName>
                                        </p:attrNameLst>
                                      </p:cBhvr>
                                      <p:tavLst>
                                        <p:tav tm="0">
                                          <p:val>
                                            <p:fltVal val="0"/>
                                          </p:val>
                                        </p:tav>
                                        <p:tav tm="100000">
                                          <p:val>
                                            <p:strVal val="#ppt_h"/>
                                          </p:val>
                                        </p:tav>
                                      </p:tavLst>
                                    </p:anim>
                                    <p:anim calcmode="lin" valueType="num">
                                      <p:cBhvr>
                                        <p:cTn id="14" dur="500" fill="hold"/>
                                        <p:tgtEl>
                                          <p:spTgt spid="49"/>
                                        </p:tgtEl>
                                        <p:attrNameLst>
                                          <p:attrName>ppt_x</p:attrName>
                                        </p:attrNameLst>
                                      </p:cBhvr>
                                      <p:tavLst>
                                        <p:tav tm="0">
                                          <p:val>
                                            <p:fltVal val="0.5"/>
                                          </p:val>
                                        </p:tav>
                                        <p:tav tm="100000">
                                          <p:val>
                                            <p:strVal val="#ppt_x"/>
                                          </p:val>
                                        </p:tav>
                                      </p:tavLst>
                                    </p:anim>
                                    <p:anim calcmode="lin" valueType="num">
                                      <p:cBhvr>
                                        <p:cTn id="15" dur="500" fill="hold"/>
                                        <p:tgtEl>
                                          <p:spTgt spid="49"/>
                                        </p:tgtEl>
                                        <p:attrNameLst>
                                          <p:attrName>ppt_y</p:attrName>
                                        </p:attrNameLst>
                                      </p:cBhvr>
                                      <p:tavLst>
                                        <p:tav tm="0">
                                          <p:val>
                                            <p:fltVal val="0.5"/>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4"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32539" y="1673951"/>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PAD</a:t>
              </a:r>
              <a:r>
                <a:rPr lang="zh-CN" altLang="en-US" sz="2400" b="1" dirty="0">
                  <a:latin typeface="Arial" panose="020B0604020202020204" pitchFamily="34" charset="0"/>
                  <a:ea typeface="微软雅黑" panose="020B0503020204020204" pitchFamily="34" charset="-122"/>
                  <a:sym typeface="Arial" panose="020B0604020202020204" pitchFamily="34" charset="0"/>
                </a:rPr>
                <a:t>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Group 36">
            <a:extLst>
              <a:ext uri="{FF2B5EF4-FFF2-40B4-BE49-F238E27FC236}">
                <a16:creationId xmlns:a16="http://schemas.microsoft.com/office/drawing/2014/main" id="{6B90E445-4854-7679-A9B8-418D44FFA335}"/>
              </a:ext>
            </a:extLst>
          </p:cNvPr>
          <p:cNvGrpSpPr>
            <a:grpSpLocks/>
          </p:cNvGrpSpPr>
          <p:nvPr/>
        </p:nvGrpSpPr>
        <p:grpSpPr bwMode="auto">
          <a:xfrm>
            <a:off x="1183032" y="3504156"/>
            <a:ext cx="2887663" cy="2054225"/>
            <a:chOff x="3168" y="859"/>
            <a:chExt cx="1819" cy="1294"/>
          </a:xfrm>
        </p:grpSpPr>
        <p:grpSp>
          <p:nvGrpSpPr>
            <p:cNvPr id="10" name="Group 37">
              <a:extLst>
                <a:ext uri="{FF2B5EF4-FFF2-40B4-BE49-F238E27FC236}">
                  <a16:creationId xmlns:a16="http://schemas.microsoft.com/office/drawing/2014/main" id="{A30C074B-2D07-2010-C056-ACD092BB2674}"/>
                </a:ext>
              </a:extLst>
            </p:cNvPr>
            <p:cNvGrpSpPr>
              <a:grpSpLocks/>
            </p:cNvGrpSpPr>
            <p:nvPr/>
          </p:nvGrpSpPr>
          <p:grpSpPr bwMode="auto">
            <a:xfrm>
              <a:off x="3173" y="1106"/>
              <a:ext cx="1814" cy="1047"/>
              <a:chOff x="3173" y="1106"/>
              <a:chExt cx="1814" cy="1047"/>
            </a:xfrm>
          </p:grpSpPr>
          <p:grpSp>
            <p:nvGrpSpPr>
              <p:cNvPr id="14" name="Group 38">
                <a:extLst>
                  <a:ext uri="{FF2B5EF4-FFF2-40B4-BE49-F238E27FC236}">
                    <a16:creationId xmlns:a16="http://schemas.microsoft.com/office/drawing/2014/main" id="{22A255C9-8ABB-14D5-1AFA-28A1953FAFE6}"/>
                  </a:ext>
                </a:extLst>
              </p:cNvPr>
              <p:cNvGrpSpPr>
                <a:grpSpLocks/>
              </p:cNvGrpSpPr>
              <p:nvPr/>
            </p:nvGrpSpPr>
            <p:grpSpPr bwMode="auto">
              <a:xfrm>
                <a:off x="3173" y="1106"/>
                <a:ext cx="1814" cy="262"/>
                <a:chOff x="3173" y="1106"/>
                <a:chExt cx="1814" cy="262"/>
              </a:xfrm>
            </p:grpSpPr>
            <p:sp>
              <p:nvSpPr>
                <p:cNvPr id="25" name="AutoShape 39">
                  <a:extLst>
                    <a:ext uri="{FF2B5EF4-FFF2-40B4-BE49-F238E27FC236}">
                      <a16:creationId xmlns:a16="http://schemas.microsoft.com/office/drawing/2014/main" id="{034E34BE-70AA-65A7-DBB3-E9BEBE0CA90B}"/>
                    </a:ext>
                  </a:extLst>
                </p:cNvPr>
                <p:cNvSpPr>
                  <a:spLocks noChangeArrowheads="1"/>
                </p:cNvSpPr>
                <p:nvPr/>
              </p:nvSpPr>
              <p:spPr bwMode="auto">
                <a:xfrm>
                  <a:off x="3173" y="1133"/>
                  <a:ext cx="1814" cy="227"/>
                </a:xfrm>
                <a:custGeom>
                  <a:avLst/>
                  <a:gdLst>
                    <a:gd name="T0" fmla="*/ 133 w 21600"/>
                    <a:gd name="T1" fmla="*/ 1 h 21600"/>
                    <a:gd name="T2" fmla="*/ 76 w 21600"/>
                    <a:gd name="T3" fmla="*/ 2 h 21600"/>
                    <a:gd name="T4" fmla="*/ 19 w 21600"/>
                    <a:gd name="T5" fmla="*/ 1 h 21600"/>
                    <a:gd name="T6" fmla="*/ 76 w 21600"/>
                    <a:gd name="T7" fmla="*/ 0 h 21600"/>
                    <a:gd name="T8" fmla="*/ 0 60000 65536"/>
                    <a:gd name="T9" fmla="*/ 0 60000 65536"/>
                    <a:gd name="T10" fmla="*/ 0 60000 65536"/>
                    <a:gd name="T11" fmla="*/ 0 60000 65536"/>
                    <a:gd name="T12" fmla="*/ 4501 w 21600"/>
                    <a:gd name="T13" fmla="*/ 4472 h 21600"/>
                    <a:gd name="T14" fmla="*/ 17099 w 21600"/>
                    <a:gd name="T15" fmla="*/ 17128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6" name="AutoShape 40">
                  <a:extLst>
                    <a:ext uri="{FF2B5EF4-FFF2-40B4-BE49-F238E27FC236}">
                      <a16:creationId xmlns:a16="http://schemas.microsoft.com/office/drawing/2014/main" id="{504B8514-EC32-FE1C-05E3-7D3BA67B293D}"/>
                    </a:ext>
                  </a:extLst>
                </p:cNvPr>
                <p:cNvSpPr>
                  <a:spLocks noChangeArrowheads="1"/>
                </p:cNvSpPr>
                <p:nvPr/>
              </p:nvSpPr>
              <p:spPr bwMode="auto">
                <a:xfrm>
                  <a:off x="3173" y="1133"/>
                  <a:ext cx="453" cy="227"/>
                </a:xfrm>
                <a:prstGeom prst="rtTriangl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7" name="AutoShape 41">
                  <a:extLst>
                    <a:ext uri="{FF2B5EF4-FFF2-40B4-BE49-F238E27FC236}">
                      <a16:creationId xmlns:a16="http://schemas.microsoft.com/office/drawing/2014/main" id="{82EF2A5B-4A46-5DD0-AB62-1BFF98283B2E}"/>
                    </a:ext>
                  </a:extLst>
                </p:cNvPr>
                <p:cNvSpPr>
                  <a:spLocks noChangeArrowheads="1"/>
                </p:cNvSpPr>
                <p:nvPr/>
              </p:nvSpPr>
              <p:spPr bwMode="auto">
                <a:xfrm flipH="1">
                  <a:off x="4534" y="1133"/>
                  <a:ext cx="453" cy="227"/>
                </a:xfrm>
                <a:prstGeom prst="rtTriangl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8" name="Text Box 42">
                  <a:extLst>
                    <a:ext uri="{FF2B5EF4-FFF2-40B4-BE49-F238E27FC236}">
                      <a16:creationId xmlns:a16="http://schemas.microsoft.com/office/drawing/2014/main" id="{69015FEC-342C-E814-6F33-DA622071E715}"/>
                    </a:ext>
                  </a:extLst>
                </p:cNvPr>
                <p:cNvSpPr txBox="1">
                  <a:spLocks noChangeArrowheads="1"/>
                </p:cNvSpPr>
                <p:nvPr/>
              </p:nvSpPr>
              <p:spPr bwMode="auto">
                <a:xfrm>
                  <a:off x="3600" y="1106"/>
                  <a:ext cx="960"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x</a:t>
                  </a:r>
                  <a:r>
                    <a:rPr kumimoji="1" lang="en-US" altLang="zh-CN" b="1" baseline="-25000">
                      <a:latin typeface="+mn-lt"/>
                      <a:ea typeface="+mn-ea"/>
                      <a:cs typeface="+mn-ea"/>
                      <a:sym typeface="+mn-lt"/>
                    </a:rPr>
                    <a:t>2</a:t>
                  </a:r>
                  <a:endParaRPr kumimoji="1" lang="en-US" altLang="zh-CN" b="1" i="1">
                    <a:latin typeface="+mn-lt"/>
                    <a:ea typeface="+mn-ea"/>
                    <a:cs typeface="+mn-ea"/>
                    <a:sym typeface="+mn-lt"/>
                  </a:endParaRPr>
                </a:p>
              </p:txBody>
            </p:sp>
          </p:grpSp>
          <p:grpSp>
            <p:nvGrpSpPr>
              <p:cNvPr id="15" name="Group 43">
                <a:extLst>
                  <a:ext uri="{FF2B5EF4-FFF2-40B4-BE49-F238E27FC236}">
                    <a16:creationId xmlns:a16="http://schemas.microsoft.com/office/drawing/2014/main" id="{3191F2ED-381A-47E1-E5E0-F59594596C7F}"/>
                  </a:ext>
                </a:extLst>
              </p:cNvPr>
              <p:cNvGrpSpPr>
                <a:grpSpLocks/>
              </p:cNvGrpSpPr>
              <p:nvPr/>
            </p:nvGrpSpPr>
            <p:grpSpPr bwMode="auto">
              <a:xfrm>
                <a:off x="3173" y="1360"/>
                <a:ext cx="907" cy="793"/>
                <a:chOff x="3173" y="1360"/>
                <a:chExt cx="907" cy="793"/>
              </a:xfrm>
            </p:grpSpPr>
            <p:sp>
              <p:nvSpPr>
                <p:cNvPr id="21" name="Text Box 44">
                  <a:extLst>
                    <a:ext uri="{FF2B5EF4-FFF2-40B4-BE49-F238E27FC236}">
                      <a16:creationId xmlns:a16="http://schemas.microsoft.com/office/drawing/2014/main" id="{128FA4FE-0F60-2DFA-5CD9-9E673A1FD60D}"/>
                    </a:ext>
                  </a:extLst>
                </p:cNvPr>
                <p:cNvSpPr txBox="1">
                  <a:spLocks noChangeArrowheads="1"/>
                </p:cNvSpPr>
                <p:nvPr/>
              </p:nvSpPr>
              <p:spPr bwMode="auto">
                <a:xfrm>
                  <a:off x="3173" y="1360"/>
                  <a:ext cx="90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sz="2000" b="1">
                      <a:latin typeface="+mn-lt"/>
                      <a:ea typeface="+mn-ea"/>
                      <a:cs typeface="+mn-ea"/>
                      <a:sym typeface="+mn-lt"/>
                    </a:rPr>
                    <a:t>1</a:t>
                  </a:r>
                </a:p>
              </p:txBody>
            </p:sp>
            <p:sp>
              <p:nvSpPr>
                <p:cNvPr id="22" name="Rectangle 45">
                  <a:extLst>
                    <a:ext uri="{FF2B5EF4-FFF2-40B4-BE49-F238E27FC236}">
                      <a16:creationId xmlns:a16="http://schemas.microsoft.com/office/drawing/2014/main" id="{10F1B992-65DA-0078-0107-4EA69ED82213}"/>
                    </a:ext>
                  </a:extLst>
                </p:cNvPr>
                <p:cNvSpPr>
                  <a:spLocks noChangeArrowheads="1"/>
                </p:cNvSpPr>
                <p:nvPr/>
              </p:nvSpPr>
              <p:spPr bwMode="auto">
                <a:xfrm>
                  <a:off x="3173" y="1586"/>
                  <a:ext cx="907" cy="56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3" name="Text Box 46">
                  <a:extLst>
                    <a:ext uri="{FF2B5EF4-FFF2-40B4-BE49-F238E27FC236}">
                      <a16:creationId xmlns:a16="http://schemas.microsoft.com/office/drawing/2014/main" id="{2328FFFA-91E3-02E3-E00D-DBBD6E1A24EF}"/>
                    </a:ext>
                  </a:extLst>
                </p:cNvPr>
                <p:cNvSpPr txBox="1">
                  <a:spLocks noChangeArrowheads="1"/>
                </p:cNvSpPr>
                <p:nvPr/>
              </p:nvSpPr>
              <p:spPr bwMode="auto">
                <a:xfrm>
                  <a:off x="3513" y="1858"/>
                  <a:ext cx="567" cy="2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c</a:t>
                  </a:r>
                </a:p>
              </p:txBody>
            </p:sp>
            <p:sp>
              <p:nvSpPr>
                <p:cNvPr id="24" name="Text Box 47">
                  <a:extLst>
                    <a:ext uri="{FF2B5EF4-FFF2-40B4-BE49-F238E27FC236}">
                      <a16:creationId xmlns:a16="http://schemas.microsoft.com/office/drawing/2014/main" id="{BE12699F-51DD-0262-5C7C-48B0004A858E}"/>
                    </a:ext>
                  </a:extLst>
                </p:cNvPr>
                <p:cNvSpPr txBox="1">
                  <a:spLocks noChangeArrowheads="1"/>
                </p:cNvSpPr>
                <p:nvPr/>
              </p:nvSpPr>
              <p:spPr bwMode="auto">
                <a:xfrm>
                  <a:off x="3189" y="1632"/>
                  <a:ext cx="795"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b="1">
                      <a:latin typeface="+mn-lt"/>
                      <a:ea typeface="+mn-ea"/>
                      <a:cs typeface="+mn-ea"/>
                      <a:sym typeface="+mn-lt"/>
                    </a:rPr>
                    <a:t>Do-While </a:t>
                  </a:r>
                  <a:r>
                    <a:rPr kumimoji="1" lang="en-US" altLang="zh-CN" sz="2000" b="1" i="1">
                      <a:latin typeface="+mn-lt"/>
                      <a:ea typeface="+mn-ea"/>
                      <a:cs typeface="+mn-ea"/>
                      <a:sym typeface="+mn-lt"/>
                    </a:rPr>
                    <a:t>x</a:t>
                  </a:r>
                  <a:r>
                    <a:rPr kumimoji="1" lang="en-US" altLang="zh-CN" sz="2000" b="1" baseline="-25000">
                      <a:latin typeface="+mn-lt"/>
                      <a:ea typeface="+mn-ea"/>
                      <a:cs typeface="+mn-ea"/>
                      <a:sym typeface="+mn-lt"/>
                    </a:rPr>
                    <a:t>3</a:t>
                  </a:r>
                  <a:endParaRPr kumimoji="1" lang="en-US" altLang="zh-CN" sz="2000" b="1">
                    <a:latin typeface="+mn-lt"/>
                    <a:ea typeface="+mn-ea"/>
                    <a:cs typeface="+mn-ea"/>
                    <a:sym typeface="+mn-lt"/>
                  </a:endParaRPr>
                </a:p>
              </p:txBody>
            </p:sp>
          </p:grpSp>
          <p:grpSp>
            <p:nvGrpSpPr>
              <p:cNvPr id="16" name="Group 48">
                <a:extLst>
                  <a:ext uri="{FF2B5EF4-FFF2-40B4-BE49-F238E27FC236}">
                    <a16:creationId xmlns:a16="http://schemas.microsoft.com/office/drawing/2014/main" id="{31DE8E90-EA7E-FB0E-AF00-83C3166E8F92}"/>
                  </a:ext>
                </a:extLst>
              </p:cNvPr>
              <p:cNvGrpSpPr>
                <a:grpSpLocks/>
              </p:cNvGrpSpPr>
              <p:nvPr/>
            </p:nvGrpSpPr>
            <p:grpSpPr bwMode="auto">
              <a:xfrm>
                <a:off x="4080" y="1360"/>
                <a:ext cx="907" cy="793"/>
                <a:chOff x="4080" y="1360"/>
                <a:chExt cx="907" cy="793"/>
              </a:xfrm>
            </p:grpSpPr>
            <p:sp>
              <p:nvSpPr>
                <p:cNvPr id="17" name="Text Box 49">
                  <a:extLst>
                    <a:ext uri="{FF2B5EF4-FFF2-40B4-BE49-F238E27FC236}">
                      <a16:creationId xmlns:a16="http://schemas.microsoft.com/office/drawing/2014/main" id="{9C1E3FB1-C5DB-591F-D675-E39EED07221E}"/>
                    </a:ext>
                  </a:extLst>
                </p:cNvPr>
                <p:cNvSpPr txBox="1">
                  <a:spLocks noChangeArrowheads="1"/>
                </p:cNvSpPr>
                <p:nvPr/>
              </p:nvSpPr>
              <p:spPr bwMode="auto">
                <a:xfrm>
                  <a:off x="4080" y="1360"/>
                  <a:ext cx="453"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sz="2000" b="1">
                      <a:latin typeface="+mn-lt"/>
                      <a:ea typeface="+mn-ea"/>
                      <a:cs typeface="+mn-ea"/>
                      <a:sym typeface="+mn-lt"/>
                    </a:rPr>
                    <a:t>2</a:t>
                  </a:r>
                </a:p>
              </p:txBody>
            </p:sp>
            <p:sp>
              <p:nvSpPr>
                <p:cNvPr id="18" name="Text Box 50">
                  <a:extLst>
                    <a:ext uri="{FF2B5EF4-FFF2-40B4-BE49-F238E27FC236}">
                      <a16:creationId xmlns:a16="http://schemas.microsoft.com/office/drawing/2014/main" id="{86F125DE-7088-3A80-E403-B4BEFC6CBBE4}"/>
                    </a:ext>
                  </a:extLst>
                </p:cNvPr>
                <p:cNvSpPr txBox="1">
                  <a:spLocks noChangeArrowheads="1"/>
                </p:cNvSpPr>
                <p:nvPr/>
              </p:nvSpPr>
              <p:spPr bwMode="auto">
                <a:xfrm>
                  <a:off x="4534" y="1360"/>
                  <a:ext cx="453"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sz="2000" b="1">
                      <a:latin typeface="+mn-lt"/>
                      <a:ea typeface="+mn-ea"/>
                      <a:cs typeface="+mn-ea"/>
                      <a:sym typeface="+mn-lt"/>
                    </a:rPr>
                    <a:t>3</a:t>
                  </a:r>
                </a:p>
              </p:txBody>
            </p:sp>
            <p:sp>
              <p:nvSpPr>
                <p:cNvPr id="19" name="Text Box 51">
                  <a:extLst>
                    <a:ext uri="{FF2B5EF4-FFF2-40B4-BE49-F238E27FC236}">
                      <a16:creationId xmlns:a16="http://schemas.microsoft.com/office/drawing/2014/main" id="{2DD8CF9D-A8C2-64CC-35A6-CBCF395E1DDC}"/>
                    </a:ext>
                  </a:extLst>
                </p:cNvPr>
                <p:cNvSpPr txBox="1">
                  <a:spLocks noChangeArrowheads="1"/>
                </p:cNvSpPr>
                <p:nvPr/>
              </p:nvSpPr>
              <p:spPr bwMode="auto">
                <a:xfrm>
                  <a:off x="4080" y="1586"/>
                  <a:ext cx="453" cy="56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2520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d</a:t>
                  </a:r>
                </a:p>
              </p:txBody>
            </p:sp>
            <p:sp>
              <p:nvSpPr>
                <p:cNvPr id="20" name="Text Box 52">
                  <a:extLst>
                    <a:ext uri="{FF2B5EF4-FFF2-40B4-BE49-F238E27FC236}">
                      <a16:creationId xmlns:a16="http://schemas.microsoft.com/office/drawing/2014/main" id="{93F00169-11D3-4FAB-0B7C-CFB8675F23D0}"/>
                    </a:ext>
                  </a:extLst>
                </p:cNvPr>
                <p:cNvSpPr txBox="1">
                  <a:spLocks noChangeArrowheads="1"/>
                </p:cNvSpPr>
                <p:nvPr/>
              </p:nvSpPr>
              <p:spPr bwMode="auto">
                <a:xfrm>
                  <a:off x="4534" y="1586"/>
                  <a:ext cx="453" cy="56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2520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e</a:t>
                  </a:r>
                </a:p>
              </p:txBody>
            </p:sp>
          </p:grpSp>
        </p:grpSp>
        <p:sp>
          <p:nvSpPr>
            <p:cNvPr id="13" name="Text Box 53">
              <a:extLst>
                <a:ext uri="{FF2B5EF4-FFF2-40B4-BE49-F238E27FC236}">
                  <a16:creationId xmlns:a16="http://schemas.microsoft.com/office/drawing/2014/main" id="{279A31B9-C144-7EA2-D3CB-E3A0B84890B6}"/>
                </a:ext>
              </a:extLst>
            </p:cNvPr>
            <p:cNvSpPr txBox="1">
              <a:spLocks noChangeArrowheads="1"/>
            </p:cNvSpPr>
            <p:nvPr/>
          </p:nvSpPr>
          <p:spPr bwMode="auto">
            <a:xfrm>
              <a:off x="3168" y="859"/>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i="1">
                  <a:latin typeface="+mn-lt"/>
                  <a:ea typeface="+mn-ea"/>
                  <a:cs typeface="+mn-ea"/>
                  <a:sym typeface="+mn-lt"/>
                </a:rPr>
                <a:t>k </a:t>
              </a:r>
              <a:r>
                <a:rPr kumimoji="1" lang="en-US" altLang="zh-CN" b="1">
                  <a:latin typeface="+mn-lt"/>
                  <a:ea typeface="+mn-ea"/>
                  <a:cs typeface="+mn-ea"/>
                  <a:sym typeface="+mn-lt"/>
                </a:rPr>
                <a:t>:</a:t>
              </a:r>
              <a:endParaRPr kumimoji="1" lang="en-US" altLang="zh-CN" b="1" i="1">
                <a:latin typeface="+mn-lt"/>
                <a:ea typeface="+mn-ea"/>
                <a:cs typeface="+mn-ea"/>
                <a:sym typeface="+mn-lt"/>
              </a:endParaRPr>
            </a:p>
          </p:txBody>
        </p:sp>
      </p:grpSp>
      <p:grpSp>
        <p:nvGrpSpPr>
          <p:cNvPr id="29" name="Group 95">
            <a:extLst>
              <a:ext uri="{FF2B5EF4-FFF2-40B4-BE49-F238E27FC236}">
                <a16:creationId xmlns:a16="http://schemas.microsoft.com/office/drawing/2014/main" id="{A1CD53BB-7D75-AB6A-E961-74E4275F3E19}"/>
              </a:ext>
            </a:extLst>
          </p:cNvPr>
          <p:cNvGrpSpPr>
            <a:grpSpLocks/>
          </p:cNvGrpSpPr>
          <p:nvPr/>
        </p:nvGrpSpPr>
        <p:grpSpPr bwMode="auto">
          <a:xfrm>
            <a:off x="5061110" y="3534729"/>
            <a:ext cx="5992813" cy="2007614"/>
            <a:chOff x="1200" y="2352"/>
            <a:chExt cx="3169" cy="967"/>
          </a:xfrm>
        </p:grpSpPr>
        <p:grpSp>
          <p:nvGrpSpPr>
            <p:cNvPr id="30" name="Group 96">
              <a:extLst>
                <a:ext uri="{FF2B5EF4-FFF2-40B4-BE49-F238E27FC236}">
                  <a16:creationId xmlns:a16="http://schemas.microsoft.com/office/drawing/2014/main" id="{3A08F063-FF38-C8FA-C829-D409B0D184A4}"/>
                </a:ext>
              </a:extLst>
            </p:cNvPr>
            <p:cNvGrpSpPr>
              <a:grpSpLocks/>
            </p:cNvGrpSpPr>
            <p:nvPr/>
          </p:nvGrpSpPr>
          <p:grpSpPr bwMode="auto">
            <a:xfrm>
              <a:off x="1582" y="2592"/>
              <a:ext cx="578" cy="313"/>
              <a:chOff x="3454" y="1872"/>
              <a:chExt cx="578" cy="313"/>
            </a:xfrm>
          </p:grpSpPr>
          <p:sp>
            <p:nvSpPr>
              <p:cNvPr id="58" name="Text Box 97">
                <a:extLst>
                  <a:ext uri="{FF2B5EF4-FFF2-40B4-BE49-F238E27FC236}">
                    <a16:creationId xmlns:a16="http://schemas.microsoft.com/office/drawing/2014/main" id="{0A5F7BEE-687C-719E-C88C-EA141D682D92}"/>
                  </a:ext>
                </a:extLst>
              </p:cNvPr>
              <p:cNvSpPr txBox="1">
                <a:spLocks noChangeArrowheads="1"/>
              </p:cNvSpPr>
              <p:nvPr/>
            </p:nvSpPr>
            <p:spPr bwMode="auto">
              <a:xfrm>
                <a:off x="3456" y="1872"/>
                <a:ext cx="576"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sz="2000" b="1">
                    <a:latin typeface="+mn-lt"/>
                    <a:ea typeface="+mn-ea"/>
                    <a:cs typeface="+mn-ea"/>
                    <a:sym typeface="+mn-lt"/>
                  </a:rPr>
                  <a:t>def</a:t>
                </a:r>
              </a:p>
            </p:txBody>
          </p:sp>
          <p:sp>
            <p:nvSpPr>
              <p:cNvPr id="59" name="Line 98">
                <a:extLst>
                  <a:ext uri="{FF2B5EF4-FFF2-40B4-BE49-F238E27FC236}">
                    <a16:creationId xmlns:a16="http://schemas.microsoft.com/office/drawing/2014/main" id="{7F016F74-9F69-6362-30D1-2B9CDA1810D2}"/>
                  </a:ext>
                </a:extLst>
              </p:cNvPr>
              <p:cNvSpPr>
                <a:spLocks noChangeShapeType="1"/>
              </p:cNvSpPr>
              <p:nvPr/>
            </p:nvSpPr>
            <p:spPr bwMode="auto">
              <a:xfrm>
                <a:off x="3456" y="2112"/>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60" name="Line 99">
                <a:extLst>
                  <a:ext uri="{FF2B5EF4-FFF2-40B4-BE49-F238E27FC236}">
                    <a16:creationId xmlns:a16="http://schemas.microsoft.com/office/drawing/2014/main" id="{ADD9DFBF-8540-1B3A-C86E-6A817E9F23DF}"/>
                  </a:ext>
                </a:extLst>
              </p:cNvPr>
              <p:cNvSpPr>
                <a:spLocks noChangeShapeType="1"/>
              </p:cNvSpPr>
              <p:nvPr/>
            </p:nvSpPr>
            <p:spPr bwMode="auto">
              <a:xfrm>
                <a:off x="3454" y="2185"/>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grpSp>
        <p:sp>
          <p:nvSpPr>
            <p:cNvPr id="31" name="Text Box 100">
              <a:extLst>
                <a:ext uri="{FF2B5EF4-FFF2-40B4-BE49-F238E27FC236}">
                  <a16:creationId xmlns:a16="http://schemas.microsoft.com/office/drawing/2014/main" id="{164C77A9-C629-DF26-9DDF-CE32617EF5CC}"/>
                </a:ext>
              </a:extLst>
            </p:cNvPr>
            <p:cNvSpPr txBox="1">
              <a:spLocks noChangeArrowheads="1"/>
            </p:cNvSpPr>
            <p:nvPr/>
          </p:nvSpPr>
          <p:spPr bwMode="auto">
            <a:xfrm>
              <a:off x="1200" y="2688"/>
              <a:ext cx="384" cy="22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k</a:t>
              </a:r>
              <a:endParaRPr kumimoji="1" lang="en-US" altLang="zh-CN" b="1">
                <a:latin typeface="+mn-lt"/>
                <a:ea typeface="+mn-ea"/>
                <a:cs typeface="+mn-ea"/>
                <a:sym typeface="+mn-lt"/>
              </a:endParaRPr>
            </a:p>
          </p:txBody>
        </p:sp>
        <p:grpSp>
          <p:nvGrpSpPr>
            <p:cNvPr id="32" name="Group 101">
              <a:extLst>
                <a:ext uri="{FF2B5EF4-FFF2-40B4-BE49-F238E27FC236}">
                  <a16:creationId xmlns:a16="http://schemas.microsoft.com/office/drawing/2014/main" id="{87CB0E2A-FBD7-B9BE-F64C-4A7C7C41EFCB}"/>
                </a:ext>
              </a:extLst>
            </p:cNvPr>
            <p:cNvGrpSpPr>
              <a:grpSpLocks/>
            </p:cNvGrpSpPr>
            <p:nvPr/>
          </p:nvGrpSpPr>
          <p:grpSpPr bwMode="auto">
            <a:xfrm>
              <a:off x="2112" y="2352"/>
              <a:ext cx="2257" cy="967"/>
              <a:chOff x="2112" y="2276"/>
              <a:chExt cx="2257" cy="967"/>
            </a:xfrm>
          </p:grpSpPr>
          <p:sp>
            <p:nvSpPr>
              <p:cNvPr id="33" name="Line 102">
                <a:extLst>
                  <a:ext uri="{FF2B5EF4-FFF2-40B4-BE49-F238E27FC236}">
                    <a16:creationId xmlns:a16="http://schemas.microsoft.com/office/drawing/2014/main" id="{B664D6EB-1461-9CDB-70CB-1903C2E383D3}"/>
                  </a:ext>
                </a:extLst>
              </p:cNvPr>
              <p:cNvSpPr>
                <a:spLocks noChangeShapeType="1"/>
              </p:cNvSpPr>
              <p:nvPr/>
            </p:nvSpPr>
            <p:spPr bwMode="auto">
              <a:xfrm>
                <a:off x="2160" y="2414"/>
                <a:ext cx="0" cy="7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36" name="Line 103">
                <a:extLst>
                  <a:ext uri="{FF2B5EF4-FFF2-40B4-BE49-F238E27FC236}">
                    <a16:creationId xmlns:a16="http://schemas.microsoft.com/office/drawing/2014/main" id="{6FE440BA-E590-409D-35D4-CC06966E395F}"/>
                  </a:ext>
                </a:extLst>
              </p:cNvPr>
              <p:cNvSpPr>
                <a:spLocks noChangeShapeType="1"/>
              </p:cNvSpPr>
              <p:nvPr/>
            </p:nvSpPr>
            <p:spPr bwMode="auto">
              <a:xfrm>
                <a:off x="2159" y="241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39" name="Line 104">
                <a:extLst>
                  <a:ext uri="{FF2B5EF4-FFF2-40B4-BE49-F238E27FC236}">
                    <a16:creationId xmlns:a16="http://schemas.microsoft.com/office/drawing/2014/main" id="{7A625D7E-C15F-8E4F-6CAA-3460595C768D}"/>
                  </a:ext>
                </a:extLst>
              </p:cNvPr>
              <p:cNvSpPr>
                <a:spLocks noChangeShapeType="1"/>
              </p:cNvSpPr>
              <p:nvPr/>
            </p:nvSpPr>
            <p:spPr bwMode="auto">
              <a:xfrm flipH="1">
                <a:off x="2658" y="241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42" name="Text Box 105">
                <a:extLst>
                  <a:ext uri="{FF2B5EF4-FFF2-40B4-BE49-F238E27FC236}">
                    <a16:creationId xmlns:a16="http://schemas.microsoft.com/office/drawing/2014/main" id="{82F0D1A0-A2F1-2353-E0E5-67AA0DC5B482}"/>
                  </a:ext>
                </a:extLst>
              </p:cNvPr>
              <p:cNvSpPr txBox="1">
                <a:spLocks noChangeArrowheads="1"/>
              </p:cNvSpPr>
              <p:nvPr/>
            </p:nvSpPr>
            <p:spPr bwMode="auto">
              <a:xfrm>
                <a:off x="2112" y="2640"/>
                <a:ext cx="48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bIns="10800">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x</a:t>
                </a:r>
                <a:r>
                  <a:rPr kumimoji="1" lang="en-US" altLang="zh-CN" b="1" baseline="-25000">
                    <a:latin typeface="+mn-lt"/>
                    <a:ea typeface="+mn-ea"/>
                    <a:cs typeface="+mn-ea"/>
                    <a:sym typeface="+mn-lt"/>
                  </a:rPr>
                  <a:t>2</a:t>
                </a:r>
                <a:endParaRPr kumimoji="1" lang="en-US" altLang="zh-CN" b="1">
                  <a:latin typeface="+mn-lt"/>
                  <a:ea typeface="+mn-ea"/>
                  <a:cs typeface="+mn-ea"/>
                  <a:sym typeface="+mn-lt"/>
                </a:endParaRPr>
              </a:p>
            </p:txBody>
          </p:sp>
          <p:sp>
            <p:nvSpPr>
              <p:cNvPr id="43" name="Text Box 106">
                <a:extLst>
                  <a:ext uri="{FF2B5EF4-FFF2-40B4-BE49-F238E27FC236}">
                    <a16:creationId xmlns:a16="http://schemas.microsoft.com/office/drawing/2014/main" id="{D3782CF6-D948-9B15-DB54-0F1EDAD04088}"/>
                  </a:ext>
                </a:extLst>
              </p:cNvPr>
              <p:cNvSpPr txBox="1">
                <a:spLocks noChangeArrowheads="1"/>
              </p:cNvSpPr>
              <p:nvPr/>
            </p:nvSpPr>
            <p:spPr bwMode="auto">
              <a:xfrm>
                <a:off x="2970" y="2656"/>
                <a:ext cx="384" cy="22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d</a:t>
                </a:r>
                <a:endParaRPr kumimoji="1" lang="en-US" altLang="zh-CN" b="1">
                  <a:latin typeface="+mn-lt"/>
                  <a:ea typeface="+mn-ea"/>
                  <a:cs typeface="+mn-ea"/>
                  <a:sym typeface="+mn-lt"/>
                </a:endParaRPr>
              </a:p>
            </p:txBody>
          </p:sp>
          <p:sp>
            <p:nvSpPr>
              <p:cNvPr id="44" name="Line 107">
                <a:extLst>
                  <a:ext uri="{FF2B5EF4-FFF2-40B4-BE49-F238E27FC236}">
                    <a16:creationId xmlns:a16="http://schemas.microsoft.com/office/drawing/2014/main" id="{884628D8-F2E8-47FC-832C-6D45A89E0C24}"/>
                  </a:ext>
                </a:extLst>
              </p:cNvPr>
              <p:cNvSpPr>
                <a:spLocks noChangeShapeType="1"/>
              </p:cNvSpPr>
              <p:nvPr/>
            </p:nvSpPr>
            <p:spPr bwMode="auto">
              <a:xfrm flipV="1">
                <a:off x="2159" y="316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45" name="Line 108">
                <a:extLst>
                  <a:ext uri="{FF2B5EF4-FFF2-40B4-BE49-F238E27FC236}">
                    <a16:creationId xmlns:a16="http://schemas.microsoft.com/office/drawing/2014/main" id="{A1E0408D-6688-B2DC-417A-B94AE1134720}"/>
                  </a:ext>
                </a:extLst>
              </p:cNvPr>
              <p:cNvSpPr>
                <a:spLocks noChangeShapeType="1"/>
              </p:cNvSpPr>
              <p:nvPr/>
            </p:nvSpPr>
            <p:spPr bwMode="auto">
              <a:xfrm flipH="1" flipV="1">
                <a:off x="2658" y="2969"/>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46" name="Text Box 109">
                <a:extLst>
                  <a:ext uri="{FF2B5EF4-FFF2-40B4-BE49-F238E27FC236}">
                    <a16:creationId xmlns:a16="http://schemas.microsoft.com/office/drawing/2014/main" id="{A680C155-E2F2-E7CD-9E14-767E7B149056}"/>
                  </a:ext>
                </a:extLst>
              </p:cNvPr>
              <p:cNvSpPr txBox="1">
                <a:spLocks noChangeArrowheads="1"/>
              </p:cNvSpPr>
              <p:nvPr/>
            </p:nvSpPr>
            <p:spPr bwMode="auto">
              <a:xfrm>
                <a:off x="2973" y="3021"/>
                <a:ext cx="384" cy="22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e</a:t>
                </a:r>
                <a:endParaRPr kumimoji="1" lang="en-US" altLang="zh-CN" b="1">
                  <a:latin typeface="+mn-lt"/>
                  <a:ea typeface="+mn-ea"/>
                  <a:cs typeface="+mn-ea"/>
                  <a:sym typeface="+mn-lt"/>
                </a:endParaRPr>
              </a:p>
            </p:txBody>
          </p:sp>
          <p:sp>
            <p:nvSpPr>
              <p:cNvPr id="47" name="Line 110">
                <a:extLst>
                  <a:ext uri="{FF2B5EF4-FFF2-40B4-BE49-F238E27FC236}">
                    <a16:creationId xmlns:a16="http://schemas.microsoft.com/office/drawing/2014/main" id="{24AA2D91-E30B-70D2-A7C8-C3B986E1D32D}"/>
                  </a:ext>
                </a:extLst>
              </p:cNvPr>
              <p:cNvSpPr>
                <a:spLocks noChangeShapeType="1"/>
              </p:cNvSpPr>
              <p:nvPr/>
            </p:nvSpPr>
            <p:spPr bwMode="auto">
              <a:xfrm flipH="1" flipV="1">
                <a:off x="2658" y="2592"/>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48" name="Line 111">
                <a:extLst>
                  <a:ext uri="{FF2B5EF4-FFF2-40B4-BE49-F238E27FC236}">
                    <a16:creationId xmlns:a16="http://schemas.microsoft.com/office/drawing/2014/main" id="{8725A83B-6B0D-9B7A-1692-4638B60D515C}"/>
                  </a:ext>
                </a:extLst>
              </p:cNvPr>
              <p:cNvSpPr>
                <a:spLocks noChangeShapeType="1"/>
              </p:cNvSpPr>
              <p:nvPr/>
            </p:nvSpPr>
            <p:spPr bwMode="auto">
              <a:xfrm>
                <a:off x="2851" y="2785"/>
                <a:ext cx="1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49" name="Line 112">
                <a:extLst>
                  <a:ext uri="{FF2B5EF4-FFF2-40B4-BE49-F238E27FC236}">
                    <a16:creationId xmlns:a16="http://schemas.microsoft.com/office/drawing/2014/main" id="{C68C8E4F-F53A-F21E-6589-717433928EE6}"/>
                  </a:ext>
                </a:extLst>
              </p:cNvPr>
              <p:cNvSpPr>
                <a:spLocks noChangeShapeType="1"/>
              </p:cNvSpPr>
              <p:nvPr/>
            </p:nvSpPr>
            <p:spPr bwMode="auto">
              <a:xfrm flipH="1">
                <a:off x="2658" y="278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50" name="Text Box 113">
                <a:extLst>
                  <a:ext uri="{FF2B5EF4-FFF2-40B4-BE49-F238E27FC236}">
                    <a16:creationId xmlns:a16="http://schemas.microsoft.com/office/drawing/2014/main" id="{FDA00485-57CF-D09B-CDFB-F8747A82CF73}"/>
                  </a:ext>
                </a:extLst>
              </p:cNvPr>
              <p:cNvSpPr txBox="1">
                <a:spLocks noChangeArrowheads="1"/>
              </p:cNvSpPr>
              <p:nvPr/>
            </p:nvSpPr>
            <p:spPr bwMode="auto">
              <a:xfrm>
                <a:off x="2493" y="2400"/>
                <a:ext cx="288"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1800" b="1">
                    <a:latin typeface="+mn-lt"/>
                    <a:ea typeface="+mn-ea"/>
                    <a:cs typeface="+mn-ea"/>
                    <a:sym typeface="+mn-lt"/>
                  </a:rPr>
                  <a:t>1</a:t>
                </a:r>
              </a:p>
            </p:txBody>
          </p:sp>
          <p:sp>
            <p:nvSpPr>
              <p:cNvPr id="51" name="Text Box 114">
                <a:extLst>
                  <a:ext uri="{FF2B5EF4-FFF2-40B4-BE49-F238E27FC236}">
                    <a16:creationId xmlns:a16="http://schemas.microsoft.com/office/drawing/2014/main" id="{9D77CFEE-BA7E-2880-7A87-8B1B18D0A2D7}"/>
                  </a:ext>
                </a:extLst>
              </p:cNvPr>
              <p:cNvSpPr txBox="1">
                <a:spLocks noChangeArrowheads="1"/>
              </p:cNvSpPr>
              <p:nvPr/>
            </p:nvSpPr>
            <p:spPr bwMode="auto">
              <a:xfrm>
                <a:off x="2493" y="2688"/>
                <a:ext cx="288"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1800" b="1">
                    <a:latin typeface="+mn-lt"/>
                    <a:ea typeface="+mn-ea"/>
                    <a:cs typeface="+mn-ea"/>
                    <a:sym typeface="+mn-lt"/>
                  </a:rPr>
                  <a:t>2</a:t>
                </a:r>
              </a:p>
            </p:txBody>
          </p:sp>
          <p:sp>
            <p:nvSpPr>
              <p:cNvPr id="52" name="Text Box 115">
                <a:extLst>
                  <a:ext uri="{FF2B5EF4-FFF2-40B4-BE49-F238E27FC236}">
                    <a16:creationId xmlns:a16="http://schemas.microsoft.com/office/drawing/2014/main" id="{EAFDCEAB-AE48-0996-76DC-FFA2871C3A91}"/>
                  </a:ext>
                </a:extLst>
              </p:cNvPr>
              <p:cNvSpPr txBox="1">
                <a:spLocks noChangeArrowheads="1"/>
              </p:cNvSpPr>
              <p:nvPr/>
            </p:nvSpPr>
            <p:spPr bwMode="auto">
              <a:xfrm>
                <a:off x="2496" y="2951"/>
                <a:ext cx="288"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1800" b="1">
                    <a:latin typeface="+mn-lt"/>
                    <a:ea typeface="+mn-ea"/>
                    <a:cs typeface="+mn-ea"/>
                    <a:sym typeface="+mn-lt"/>
                  </a:rPr>
                  <a:t>3</a:t>
                </a:r>
              </a:p>
            </p:txBody>
          </p:sp>
          <p:grpSp>
            <p:nvGrpSpPr>
              <p:cNvPr id="53" name="Group 116">
                <a:extLst>
                  <a:ext uri="{FF2B5EF4-FFF2-40B4-BE49-F238E27FC236}">
                    <a16:creationId xmlns:a16="http://schemas.microsoft.com/office/drawing/2014/main" id="{F300E355-8C5D-3575-C5FD-CC0F1CA3E923}"/>
                  </a:ext>
                </a:extLst>
              </p:cNvPr>
              <p:cNvGrpSpPr>
                <a:grpSpLocks/>
              </p:cNvGrpSpPr>
              <p:nvPr/>
            </p:nvGrpSpPr>
            <p:grpSpPr bwMode="auto">
              <a:xfrm>
                <a:off x="2969" y="2276"/>
                <a:ext cx="1400" cy="271"/>
                <a:chOff x="2969" y="2276"/>
                <a:chExt cx="1400" cy="249"/>
              </a:xfrm>
            </p:grpSpPr>
            <p:sp>
              <p:nvSpPr>
                <p:cNvPr id="54" name="Text Box 117">
                  <a:extLst>
                    <a:ext uri="{FF2B5EF4-FFF2-40B4-BE49-F238E27FC236}">
                      <a16:creationId xmlns:a16="http://schemas.microsoft.com/office/drawing/2014/main" id="{B21808F1-204D-664F-48D1-34B5AD5AE870}"/>
                    </a:ext>
                  </a:extLst>
                </p:cNvPr>
                <p:cNvSpPr txBox="1">
                  <a:spLocks noChangeArrowheads="1"/>
                </p:cNvSpPr>
                <p:nvPr/>
              </p:nvSpPr>
              <p:spPr bwMode="auto">
                <a:xfrm>
                  <a:off x="2969" y="2276"/>
                  <a:ext cx="816" cy="24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latin typeface="+mn-lt"/>
                      <a:ea typeface="+mn-ea"/>
                      <a:cs typeface="+mn-ea"/>
                      <a:sym typeface="+mn-lt"/>
                    </a:rPr>
                    <a:t> </a:t>
                  </a:r>
                  <a:r>
                    <a:rPr kumimoji="1" lang="en-US" altLang="zh-CN" sz="2000" b="1">
                      <a:latin typeface="+mn-lt"/>
                      <a:ea typeface="+mn-ea"/>
                      <a:cs typeface="+mn-ea"/>
                      <a:sym typeface="+mn-lt"/>
                    </a:rPr>
                    <a:t>While</a:t>
                  </a:r>
                  <a:r>
                    <a:rPr kumimoji="1" lang="en-US" altLang="zh-CN" b="1">
                      <a:latin typeface="+mn-lt"/>
                      <a:ea typeface="+mn-ea"/>
                      <a:cs typeface="+mn-ea"/>
                      <a:sym typeface="+mn-lt"/>
                    </a:rPr>
                    <a:t>  </a:t>
                  </a:r>
                  <a:r>
                    <a:rPr kumimoji="1" lang="en-US" altLang="zh-CN" b="1" i="1">
                      <a:latin typeface="+mn-lt"/>
                      <a:ea typeface="+mn-ea"/>
                      <a:cs typeface="+mn-ea"/>
                      <a:sym typeface="+mn-lt"/>
                    </a:rPr>
                    <a:t>x</a:t>
                  </a:r>
                  <a:r>
                    <a:rPr kumimoji="1" lang="en-US" altLang="zh-CN" b="1" baseline="-25000">
                      <a:latin typeface="+mn-lt"/>
                      <a:ea typeface="+mn-ea"/>
                      <a:cs typeface="+mn-ea"/>
                      <a:sym typeface="+mn-lt"/>
                    </a:rPr>
                    <a:t>3</a:t>
                  </a:r>
                  <a:endParaRPr kumimoji="1" lang="en-US" altLang="zh-CN" b="1">
                    <a:latin typeface="+mn-lt"/>
                    <a:ea typeface="+mn-ea"/>
                    <a:cs typeface="+mn-ea"/>
                    <a:sym typeface="+mn-lt"/>
                  </a:endParaRPr>
                </a:p>
              </p:txBody>
            </p:sp>
            <p:sp>
              <p:nvSpPr>
                <p:cNvPr id="55" name="Line 118">
                  <a:extLst>
                    <a:ext uri="{FF2B5EF4-FFF2-40B4-BE49-F238E27FC236}">
                      <a16:creationId xmlns:a16="http://schemas.microsoft.com/office/drawing/2014/main" id="{3BD631B9-1C20-8F4F-7EF6-92CBAA51FB09}"/>
                    </a:ext>
                  </a:extLst>
                </p:cNvPr>
                <p:cNvSpPr>
                  <a:spLocks noChangeShapeType="1"/>
                </p:cNvSpPr>
                <p:nvPr/>
              </p:nvSpPr>
              <p:spPr bwMode="auto">
                <a:xfrm>
                  <a:off x="3731" y="2276"/>
                  <a:ext cx="0" cy="2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56" name="Line 119">
                  <a:extLst>
                    <a:ext uri="{FF2B5EF4-FFF2-40B4-BE49-F238E27FC236}">
                      <a16:creationId xmlns:a16="http://schemas.microsoft.com/office/drawing/2014/main" id="{6E48910D-B889-DBB7-5B9A-544C1B3EE0E4}"/>
                    </a:ext>
                  </a:extLst>
                </p:cNvPr>
                <p:cNvSpPr>
                  <a:spLocks noChangeShapeType="1"/>
                </p:cNvSpPr>
                <p:nvPr/>
              </p:nvSpPr>
              <p:spPr bwMode="auto">
                <a:xfrm>
                  <a:off x="3793" y="241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57" name="Text Box 120">
                  <a:extLst>
                    <a:ext uri="{FF2B5EF4-FFF2-40B4-BE49-F238E27FC236}">
                      <a16:creationId xmlns:a16="http://schemas.microsoft.com/office/drawing/2014/main" id="{1F41C45C-F7DE-CAF0-C4BF-0905B2C42886}"/>
                    </a:ext>
                  </a:extLst>
                </p:cNvPr>
                <p:cNvSpPr txBox="1">
                  <a:spLocks noChangeArrowheads="1"/>
                </p:cNvSpPr>
                <p:nvPr/>
              </p:nvSpPr>
              <p:spPr bwMode="auto">
                <a:xfrm>
                  <a:off x="3985" y="2276"/>
                  <a:ext cx="384" cy="17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dirty="0">
                      <a:latin typeface="+mn-lt"/>
                      <a:ea typeface="+mn-ea"/>
                      <a:cs typeface="+mn-ea"/>
                      <a:sym typeface="+mn-lt"/>
                    </a:rPr>
                    <a:t>c</a:t>
                  </a:r>
                  <a:endParaRPr kumimoji="1" lang="en-US" altLang="zh-CN" b="1" dirty="0">
                    <a:latin typeface="+mn-lt"/>
                    <a:ea typeface="+mn-ea"/>
                    <a:cs typeface="+mn-ea"/>
                    <a:sym typeface="+mn-lt"/>
                  </a:endParaRPr>
                </a:p>
              </p:txBody>
            </p:sp>
          </p:grpSp>
        </p:grpSp>
      </p:grpSp>
      <p:sp>
        <p:nvSpPr>
          <p:cNvPr id="7" name="矩形 6">
            <a:extLst>
              <a:ext uri="{FF2B5EF4-FFF2-40B4-BE49-F238E27FC236}">
                <a16:creationId xmlns:a16="http://schemas.microsoft.com/office/drawing/2014/main" id="{B34BE9FC-2DFD-0D8A-96C6-5F0097A62F4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40868C1E-8D23-6F42-7DEE-9FE5A83E3C2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7F4C799-F0C6-D89E-1A34-C6E7E6E599C8}"/>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3D5775A-557F-3DD7-9DE9-49D495C62E10}"/>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97FD6856-C3A1-D2DB-37DA-750E0965908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86CEE3DA-3BD7-2D2F-9767-87ECFB2AD22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ED80E1CA-3336-90D0-030E-9B30C9CD2A79}"/>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9B10615E-3C5F-9D10-E954-4EFB199A7135}"/>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FE584F09-F883-5062-D101-86B3CB05D652}"/>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7ECFF1AC-931C-052B-B6EC-A50BD5AE8694}"/>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5" name="图片 84">
            <a:extLst>
              <a:ext uri="{FF2B5EF4-FFF2-40B4-BE49-F238E27FC236}">
                <a16:creationId xmlns:a16="http://schemas.microsoft.com/office/drawing/2014/main" id="{04886664-225A-BCF3-04CA-D58214B2FC6E}"/>
              </a:ext>
            </a:extLst>
          </p:cNvPr>
          <p:cNvPicPr>
            <a:picLocks noChangeAspect="1"/>
          </p:cNvPicPr>
          <p:nvPr/>
        </p:nvPicPr>
        <p:blipFill>
          <a:blip r:embed="rId4"/>
          <a:stretch>
            <a:fillRect/>
          </a:stretch>
        </p:blipFill>
        <p:spPr>
          <a:xfrm>
            <a:off x="135890" y="26670"/>
            <a:ext cx="791210" cy="715645"/>
          </a:xfrm>
          <a:prstGeom prst="rect">
            <a:avLst/>
          </a:prstGeom>
        </p:spPr>
      </p:pic>
      <p:sp>
        <p:nvSpPr>
          <p:cNvPr id="86" name="TextBox 7">
            <a:extLst>
              <a:ext uri="{FF2B5EF4-FFF2-40B4-BE49-F238E27FC236}">
                <a16:creationId xmlns:a16="http://schemas.microsoft.com/office/drawing/2014/main" id="{FB17FA2C-12B4-9C83-4C2E-B070F3332DD7}"/>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87" name="直接连接符 86">
            <a:extLst>
              <a:ext uri="{FF2B5EF4-FFF2-40B4-BE49-F238E27FC236}">
                <a16:creationId xmlns:a16="http://schemas.microsoft.com/office/drawing/2014/main" id="{D307FB69-E311-F721-9AC8-E206E79A5DE6}"/>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TextBox 9">
            <a:extLst>
              <a:ext uri="{FF2B5EF4-FFF2-40B4-BE49-F238E27FC236}">
                <a16:creationId xmlns:a16="http://schemas.microsoft.com/office/drawing/2014/main" id="{A46DCFE7-8827-B045-8CAA-41A0C0540DF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89" name="直接连接符 88">
            <a:extLst>
              <a:ext uri="{FF2B5EF4-FFF2-40B4-BE49-F238E27FC236}">
                <a16:creationId xmlns:a16="http://schemas.microsoft.com/office/drawing/2014/main" id="{850DA008-CE61-BAD7-5FAC-46E7D65B988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17800895-AB16-3C3C-27BF-FF7B15DE1F76}"/>
              </a:ext>
            </a:extLst>
          </p:cNvPr>
          <p:cNvSpPr txBox="1"/>
          <p:nvPr/>
        </p:nvSpPr>
        <p:spPr>
          <a:xfrm>
            <a:off x="644387" y="2094595"/>
            <a:ext cx="3366137" cy="539763"/>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en-US" altLang="zh-CN" sz="2200" dirty="0">
                <a:cs typeface="+mn-ea"/>
                <a:sym typeface="+mn-lt"/>
              </a:rPr>
              <a:t>N-S</a:t>
            </a:r>
            <a:r>
              <a:rPr lang="zh-CN" altLang="en-US" sz="2200" dirty="0">
                <a:cs typeface="+mn-ea"/>
                <a:sym typeface="+mn-lt"/>
              </a:rPr>
              <a:t>图与</a:t>
            </a:r>
            <a:r>
              <a:rPr lang="en-US" altLang="zh-CN" sz="2200" dirty="0">
                <a:cs typeface="+mn-ea"/>
                <a:sym typeface="+mn-lt"/>
              </a:rPr>
              <a:t>PAD</a:t>
            </a:r>
            <a:r>
              <a:rPr lang="zh-CN" altLang="en-US" sz="2200" dirty="0">
                <a:cs typeface="+mn-ea"/>
                <a:sym typeface="+mn-lt"/>
              </a:rPr>
              <a:t>的转换</a:t>
            </a:r>
          </a:p>
        </p:txBody>
      </p:sp>
    </p:spTree>
    <p:extLst>
      <p:ext uri="{BB962C8B-B14F-4D97-AF65-F5344CB8AC3E}">
        <p14:creationId xmlns:p14="http://schemas.microsoft.com/office/powerpoint/2010/main" val="169187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ox(in)">
                                      <p:cBhvr>
                                        <p:cTn id="12" dur="500"/>
                                        <p:tgtEl>
                                          <p:spTgt spid="29"/>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841316" y="1673186"/>
            <a:ext cx="5102844" cy="461665"/>
            <a:chOff x="797704" y="1588468"/>
            <a:chExt cx="6563634" cy="461665"/>
          </a:xfrm>
        </p:grpSpPr>
        <p:sp>
          <p:nvSpPr>
            <p:cNvPr id="17" name="矩形 16"/>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功能模型</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5" name="TextBox 6">
            <a:extLst>
              <a:ext uri="{FF2B5EF4-FFF2-40B4-BE49-F238E27FC236}">
                <a16:creationId xmlns:a16="http://schemas.microsoft.com/office/drawing/2014/main" id="{AFED3DE4-2D54-4EE5-BCEB-39CBD5E9FF4B}"/>
              </a:ext>
            </a:extLst>
          </p:cNvPr>
          <p:cNvSpPr txBox="1"/>
          <p:nvPr/>
        </p:nvSpPr>
        <p:spPr>
          <a:xfrm>
            <a:off x="425449" y="1105982"/>
            <a:ext cx="4011797"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结构化分析三大模型</a:t>
            </a:r>
          </a:p>
        </p:txBody>
      </p:sp>
      <p:sp>
        <p:nvSpPr>
          <p:cNvPr id="6" name="文本框 5">
            <a:extLst>
              <a:ext uri="{FF2B5EF4-FFF2-40B4-BE49-F238E27FC236}">
                <a16:creationId xmlns:a16="http://schemas.microsoft.com/office/drawing/2014/main" id="{50B572E4-E661-47F5-94A9-B6A559ACB130}"/>
              </a:ext>
            </a:extLst>
          </p:cNvPr>
          <p:cNvSpPr txBox="1"/>
          <p:nvPr/>
        </p:nvSpPr>
        <p:spPr>
          <a:xfrm>
            <a:off x="972820" y="2523484"/>
            <a:ext cx="9565640" cy="3587329"/>
          </a:xfrm>
          <a:prstGeom prst="rect">
            <a:avLst/>
          </a:prstGeom>
          <a:noFill/>
        </p:spPr>
        <p:txBody>
          <a:bodyPr wrap="square">
            <a:spAutoFit/>
          </a:bodyPr>
          <a:lstStyle/>
          <a:p>
            <a:pPr marL="541338" lvl="2" indent="-449263">
              <a:lnSpc>
                <a:spcPct val="150000"/>
              </a:lnSpc>
              <a:buClr>
                <a:srgbClr val="0054A3"/>
              </a:buClr>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cs typeface="+mn-ea"/>
                <a:sym typeface="+mn-lt"/>
              </a:rPr>
              <a:t>功能模型描述了系统应有的功能和操作。它通常将系统分解为一系列的功能模块，每个模块都有特定的输入和输出。</a:t>
            </a:r>
          </a:p>
          <a:p>
            <a:pPr marL="541338" lvl="2" indent="-449263">
              <a:lnSpc>
                <a:spcPct val="150000"/>
              </a:lnSpc>
              <a:buClr>
                <a:srgbClr val="0054A3"/>
              </a:buClr>
              <a:buFont typeface="Wingdings" panose="05000000000000000000" charset="0"/>
              <a:buChar char="p"/>
            </a:pPr>
            <a:endParaRPr lang="zh-CN" altLang="en-US" sz="2200" dirty="0">
              <a:latin typeface="微软雅黑" panose="020B0503020204020204" pitchFamily="34" charset="-122"/>
              <a:ea typeface="微软雅黑" panose="020B0503020204020204" pitchFamily="34" charset="-122"/>
              <a:cs typeface="+mn-ea"/>
              <a:sym typeface="+mn-lt"/>
            </a:endParaRPr>
          </a:p>
          <a:p>
            <a:pPr marL="541338" lvl="2" indent="-449263">
              <a:lnSpc>
                <a:spcPct val="150000"/>
              </a:lnSpc>
              <a:buClr>
                <a:srgbClr val="0054A3"/>
              </a:buClr>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cs typeface="+mn-ea"/>
                <a:sym typeface="+mn-lt"/>
              </a:rPr>
              <a:t>功能模型可以帮助我们理解系统的各人部分如何协同工作，以及它们之间的信息流动。</a:t>
            </a:r>
          </a:p>
          <a:p>
            <a:pPr marL="541338" lvl="2" indent="-449263">
              <a:lnSpc>
                <a:spcPct val="150000"/>
              </a:lnSpc>
              <a:buClr>
                <a:srgbClr val="0054A3"/>
              </a:buClr>
              <a:buFont typeface="Wingdings" panose="05000000000000000000" charset="0"/>
              <a:buChar char="p"/>
            </a:pPr>
            <a:endParaRPr lang="zh-CN" altLang="en-US" sz="2200" dirty="0">
              <a:latin typeface="微软雅黑" panose="020B0503020204020204" pitchFamily="34" charset="-122"/>
              <a:ea typeface="微软雅黑" panose="020B0503020204020204" pitchFamily="34" charset="-122"/>
              <a:cs typeface="+mn-ea"/>
              <a:sym typeface="+mn-lt"/>
            </a:endParaRPr>
          </a:p>
          <a:p>
            <a:pPr marL="541338" lvl="2" indent="-449263">
              <a:lnSpc>
                <a:spcPct val="150000"/>
              </a:lnSpc>
              <a:buClr>
                <a:srgbClr val="0054A3"/>
              </a:buClr>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cs typeface="+mn-ea"/>
                <a:sym typeface="+mn-lt"/>
              </a:rPr>
              <a:t>常用的表述方式包括数据字典和数据流图。</a:t>
            </a:r>
          </a:p>
        </p:txBody>
      </p:sp>
      <p:sp>
        <p:nvSpPr>
          <p:cNvPr id="3" name="矩形 2">
            <a:extLst>
              <a:ext uri="{FF2B5EF4-FFF2-40B4-BE49-F238E27FC236}">
                <a16:creationId xmlns:a16="http://schemas.microsoft.com/office/drawing/2014/main" id="{58EB8491-8D56-5C21-E6A5-F2BFA9B87E1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5" name="直接连接符 4">
            <a:extLst>
              <a:ext uri="{FF2B5EF4-FFF2-40B4-BE49-F238E27FC236}">
                <a16:creationId xmlns:a16="http://schemas.microsoft.com/office/drawing/2014/main" id="{193DEC2A-0E68-198F-90D2-C8D9642C9BE9}"/>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A46881E5-6A74-CCC3-7393-347840CEA54C}"/>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1" name="直接连接符 10">
            <a:extLst>
              <a:ext uri="{FF2B5EF4-FFF2-40B4-BE49-F238E27FC236}">
                <a16:creationId xmlns:a16="http://schemas.microsoft.com/office/drawing/2014/main" id="{77878659-EA7C-DB34-0561-7EA2E4FA7D96}"/>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6">
            <a:extLst>
              <a:ext uri="{FF2B5EF4-FFF2-40B4-BE49-F238E27FC236}">
                <a16:creationId xmlns:a16="http://schemas.microsoft.com/office/drawing/2014/main" id="{CE232FA0-AAE0-9B44-061C-5A05EB36DD9D}"/>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6" name="TextBox 7">
            <a:extLst>
              <a:ext uri="{FF2B5EF4-FFF2-40B4-BE49-F238E27FC236}">
                <a16:creationId xmlns:a16="http://schemas.microsoft.com/office/drawing/2014/main" id="{B16485F5-D859-73ED-13D3-41CA8822BE3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7" name="TextBox 9">
            <a:extLst>
              <a:ext uri="{FF2B5EF4-FFF2-40B4-BE49-F238E27FC236}">
                <a16:creationId xmlns:a16="http://schemas.microsoft.com/office/drawing/2014/main" id="{0826F459-45E5-2558-3D64-D0D14B63E62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8" name="TextBox 10">
            <a:extLst>
              <a:ext uri="{FF2B5EF4-FFF2-40B4-BE49-F238E27FC236}">
                <a16:creationId xmlns:a16="http://schemas.microsoft.com/office/drawing/2014/main" id="{89D3B570-6C79-B443-2D18-CE050814EBDF}"/>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29" name="TextBox 11">
            <a:extLst>
              <a:ext uri="{FF2B5EF4-FFF2-40B4-BE49-F238E27FC236}">
                <a16:creationId xmlns:a16="http://schemas.microsoft.com/office/drawing/2014/main" id="{CD4B9631-83E0-FCAB-6585-75709BB7C2A7}"/>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0" name="直接连接符 29">
            <a:extLst>
              <a:ext uri="{FF2B5EF4-FFF2-40B4-BE49-F238E27FC236}">
                <a16:creationId xmlns:a16="http://schemas.microsoft.com/office/drawing/2014/main" id="{7D5B7230-71D9-A141-5AAD-89B67F92626C}"/>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4A3CD7FF-04E6-A32D-E549-1E7791175C03}"/>
              </a:ext>
            </a:extLst>
          </p:cNvPr>
          <p:cNvPicPr>
            <a:picLocks noChangeAspect="1"/>
          </p:cNvPicPr>
          <p:nvPr/>
        </p:nvPicPr>
        <p:blipFill>
          <a:blip r:embed="rId3"/>
          <a:stretch>
            <a:fillRect/>
          </a:stretch>
        </p:blipFill>
        <p:spPr>
          <a:xfrm>
            <a:off x="135890" y="26670"/>
            <a:ext cx="791210" cy="715645"/>
          </a:xfrm>
          <a:prstGeom prst="rect">
            <a:avLst/>
          </a:prstGeom>
        </p:spPr>
      </p:pic>
      <p:sp>
        <p:nvSpPr>
          <p:cNvPr id="32" name="TextBox 7">
            <a:extLst>
              <a:ext uri="{FF2B5EF4-FFF2-40B4-BE49-F238E27FC236}">
                <a16:creationId xmlns:a16="http://schemas.microsoft.com/office/drawing/2014/main" id="{3DE486F6-589F-FC2F-E84C-549A2890E6C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3" name="直接连接符 32">
            <a:extLst>
              <a:ext uri="{FF2B5EF4-FFF2-40B4-BE49-F238E27FC236}">
                <a16:creationId xmlns:a16="http://schemas.microsoft.com/office/drawing/2014/main" id="{3A6D017A-6643-8A69-C6F9-7C46E569D15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9">
            <a:extLst>
              <a:ext uri="{FF2B5EF4-FFF2-40B4-BE49-F238E27FC236}">
                <a16:creationId xmlns:a16="http://schemas.microsoft.com/office/drawing/2014/main" id="{B1CA9853-3009-7015-D9E7-3D0A25E88FA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5" name="直接连接符 34">
            <a:extLst>
              <a:ext uri="{FF2B5EF4-FFF2-40B4-BE49-F238E27FC236}">
                <a16:creationId xmlns:a16="http://schemas.microsoft.com/office/drawing/2014/main" id="{93EE4140-217B-1841-7282-DA8C17B2CB65}"/>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1965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PAD</a:t>
              </a:r>
              <a:r>
                <a:rPr lang="zh-CN" altLang="en-US" sz="2400" b="1" dirty="0">
                  <a:latin typeface="Arial" panose="020B0604020202020204" pitchFamily="34" charset="0"/>
                  <a:ea typeface="微软雅黑" panose="020B0503020204020204" pitchFamily="34" charset="-122"/>
                  <a:sym typeface="Arial" panose="020B0604020202020204" pitchFamily="34" charset="0"/>
                </a:rPr>
                <a:t>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D39D6375-6DFC-FBE8-407E-0F79B8B23BF1}"/>
              </a:ext>
            </a:extLst>
          </p:cNvPr>
          <p:cNvSpPr txBox="1"/>
          <p:nvPr/>
        </p:nvSpPr>
        <p:spPr>
          <a:xfrm>
            <a:off x="612189" y="2058375"/>
            <a:ext cx="10601911" cy="4094582"/>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en-US" altLang="zh-CN" sz="2200" dirty="0">
                <a:cs typeface="+mn-ea"/>
                <a:sym typeface="+mn-lt"/>
              </a:rPr>
              <a:t>PAD</a:t>
            </a:r>
            <a:r>
              <a:rPr lang="zh-CN" altLang="en-US" sz="2200" dirty="0">
                <a:cs typeface="+mn-ea"/>
                <a:sym typeface="+mn-lt"/>
              </a:rPr>
              <a:t>图的主要优点如下</a:t>
            </a: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使用表示结构化控制结构的</a:t>
            </a:r>
            <a:r>
              <a:rPr lang="en-US" altLang="zh-CN" sz="2200" dirty="0">
                <a:cs typeface="+mn-ea"/>
                <a:sym typeface="+mn-lt"/>
              </a:rPr>
              <a:t>PAD</a:t>
            </a:r>
            <a:r>
              <a:rPr lang="zh-CN" altLang="en-US" sz="2200" dirty="0">
                <a:cs typeface="+mn-ea"/>
                <a:sym typeface="+mn-lt"/>
              </a:rPr>
              <a:t>符号所设计出来的程序</a:t>
            </a:r>
            <a:r>
              <a:rPr lang="zh-CN" altLang="en-US" sz="2200" dirty="0">
                <a:solidFill>
                  <a:srgbClr val="FF0000"/>
                </a:solidFill>
                <a:cs typeface="+mn-ea"/>
                <a:sym typeface="+mn-lt"/>
              </a:rPr>
              <a:t>必然是结构化程序</a:t>
            </a:r>
            <a:r>
              <a:rPr lang="zh-CN" altLang="en-US" sz="2200" dirty="0">
                <a:cs typeface="+mn-ea"/>
                <a:sym typeface="+mn-lt"/>
              </a:rPr>
              <a:t>。</a:t>
            </a:r>
          </a:p>
          <a:p>
            <a:pPr marL="971550" lvl="2" indent="-285750">
              <a:lnSpc>
                <a:spcPct val="150000"/>
              </a:lnSpc>
              <a:buClr>
                <a:srgbClr val="0054A3"/>
              </a:buClr>
              <a:buFont typeface="Wingdings" panose="05000000000000000000" charset="0"/>
              <a:buChar char="p"/>
              <a:defRPr/>
            </a:pPr>
            <a:r>
              <a:rPr lang="en-US" altLang="zh-CN" sz="2200" dirty="0">
                <a:cs typeface="+mn-ea"/>
                <a:sym typeface="+mn-lt"/>
              </a:rPr>
              <a:t>PAD</a:t>
            </a:r>
            <a:r>
              <a:rPr lang="zh-CN" altLang="en-US" sz="2200" dirty="0">
                <a:cs typeface="+mn-ea"/>
                <a:sym typeface="+mn-lt"/>
              </a:rPr>
              <a:t>图所描绘的程序</a:t>
            </a:r>
            <a:r>
              <a:rPr lang="zh-CN" altLang="en-US" sz="2200" dirty="0">
                <a:solidFill>
                  <a:srgbClr val="FF0000"/>
                </a:solidFill>
                <a:cs typeface="+mn-ea"/>
                <a:sym typeface="+mn-lt"/>
              </a:rPr>
              <a:t>结构</a:t>
            </a:r>
            <a:r>
              <a:rPr lang="zh-CN" altLang="en-US" sz="2200" dirty="0">
                <a:cs typeface="+mn-ea"/>
                <a:sym typeface="+mn-lt"/>
              </a:rPr>
              <a:t>十分</a:t>
            </a:r>
            <a:r>
              <a:rPr lang="zh-CN" altLang="en-US" sz="2200" dirty="0">
                <a:solidFill>
                  <a:srgbClr val="FF0000"/>
                </a:solidFill>
                <a:cs typeface="+mn-ea"/>
                <a:sym typeface="+mn-lt"/>
              </a:rPr>
              <a:t>清晰</a:t>
            </a:r>
            <a:r>
              <a:rPr lang="zh-CN" altLang="en-US" sz="2200" dirty="0">
                <a:cs typeface="+mn-ea"/>
                <a:sym typeface="+mn-lt"/>
              </a:rPr>
              <a:t>。</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用</a:t>
            </a:r>
            <a:r>
              <a:rPr lang="en-US" altLang="zh-CN" sz="2200" dirty="0">
                <a:cs typeface="+mn-ea"/>
                <a:sym typeface="+mn-lt"/>
              </a:rPr>
              <a:t>PAD</a:t>
            </a:r>
            <a:r>
              <a:rPr lang="zh-CN" altLang="en-US" sz="2200" dirty="0">
                <a:cs typeface="+mn-ea"/>
                <a:sym typeface="+mn-lt"/>
              </a:rPr>
              <a:t>图表现程序逻辑，易读、易懂、易记。</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容易将</a:t>
            </a:r>
            <a:r>
              <a:rPr lang="en-US" altLang="zh-CN" sz="2200" dirty="0">
                <a:cs typeface="+mn-ea"/>
                <a:sym typeface="+mn-lt"/>
              </a:rPr>
              <a:t>PAD</a:t>
            </a:r>
            <a:r>
              <a:rPr lang="zh-CN" altLang="en-US" sz="2200" dirty="0">
                <a:cs typeface="+mn-ea"/>
                <a:sym typeface="+mn-lt"/>
              </a:rPr>
              <a:t>图转换成高级语言源程序，这种转换可用软件工具自动完成，从而可省去人工编码的工作，有利于提高软件可靠性和软件生产率。</a:t>
            </a: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即可用于表示程序逻辑，也可用于描绘数据结构。</a:t>
            </a:r>
          </a:p>
          <a:p>
            <a:pPr marL="971550" lvl="2" indent="-285750">
              <a:lnSpc>
                <a:spcPct val="150000"/>
              </a:lnSpc>
              <a:buClr>
                <a:srgbClr val="0054A3"/>
              </a:buClr>
              <a:buFont typeface="Wingdings" panose="05000000000000000000" charset="0"/>
              <a:buChar char="p"/>
              <a:defRPr/>
            </a:pPr>
            <a:r>
              <a:rPr lang="en-US" altLang="zh-CN" sz="2200" dirty="0">
                <a:cs typeface="+mn-ea"/>
                <a:sym typeface="+mn-lt"/>
              </a:rPr>
              <a:t>PAD</a:t>
            </a:r>
            <a:r>
              <a:rPr lang="zh-CN" altLang="en-US" sz="2200" dirty="0">
                <a:cs typeface="+mn-ea"/>
                <a:sym typeface="+mn-lt"/>
              </a:rPr>
              <a:t>图的符号</a:t>
            </a:r>
            <a:r>
              <a:rPr lang="zh-CN" altLang="en-US" sz="2200" dirty="0">
                <a:solidFill>
                  <a:srgbClr val="FF0000"/>
                </a:solidFill>
                <a:cs typeface="+mn-ea"/>
                <a:sym typeface="+mn-lt"/>
              </a:rPr>
              <a:t>支持自顶向下、逐步求精</a:t>
            </a:r>
            <a:r>
              <a:rPr lang="zh-CN" altLang="en-US" sz="2200" dirty="0">
                <a:cs typeface="+mn-ea"/>
                <a:sym typeface="+mn-lt"/>
              </a:rPr>
              <a:t>方法的使用。</a:t>
            </a:r>
          </a:p>
        </p:txBody>
      </p:sp>
      <p:sp>
        <p:nvSpPr>
          <p:cNvPr id="7" name="矩形 6">
            <a:extLst>
              <a:ext uri="{FF2B5EF4-FFF2-40B4-BE49-F238E27FC236}">
                <a16:creationId xmlns:a16="http://schemas.microsoft.com/office/drawing/2014/main" id="{CB0F98DA-F3D9-3A96-E658-BE1547A68F3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1A8C933A-033B-C3A6-4590-B5FE8FC696A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45E27B6-2021-7610-55C4-C23DC411ECB0}"/>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35832F52-F852-A006-0DB8-03EAC081AB8E}"/>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DBCA0695-24F8-85E1-DDCE-25553DF03163}"/>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BD99A3A5-6FF3-5096-FAA1-CA0614940E8B}"/>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5514B014-8A51-E950-2007-BC8E27206CA9}"/>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70D82C36-28B9-66EB-EAB9-8627BC8404CE}"/>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AF919E7E-C3C8-C108-4C1C-A8D20A26EB95}"/>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3C6BDDC3-BDFE-FDD2-2AD9-4697B56E29B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6D6D1C0F-48BA-F756-E185-4D38AD9636E1}"/>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1F2D6881-FFCF-5D17-46D2-DE14C7BB9A8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F0141748-24C4-95A9-5779-4470F1978B50}"/>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279DD4AA-A188-9FFE-39E7-32CA0154558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35E39D40-8B2F-CE94-1ECB-F818ADC338CD}"/>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7248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PAD</a:t>
              </a:r>
              <a:r>
                <a:rPr lang="zh-CN" altLang="en-US" sz="2400" b="1" dirty="0">
                  <a:latin typeface="Arial" panose="020B0604020202020204" pitchFamily="34" charset="0"/>
                  <a:ea typeface="微软雅黑" panose="020B0503020204020204" pitchFamily="34" charset="-122"/>
                  <a:sym typeface="Arial" panose="020B0604020202020204" pitchFamily="34" charset="0"/>
                </a:rPr>
                <a:t>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9" name="图片 1">
            <a:extLst>
              <a:ext uri="{FF2B5EF4-FFF2-40B4-BE49-F238E27FC236}">
                <a16:creationId xmlns:a16="http://schemas.microsoft.com/office/drawing/2014/main" id="{CBFAD326-CAE0-24B9-6162-A96E855D34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9282" y="2135981"/>
            <a:ext cx="7194550" cy="315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7">
            <a:extLst>
              <a:ext uri="{FF2B5EF4-FFF2-40B4-BE49-F238E27FC236}">
                <a16:creationId xmlns:a16="http://schemas.microsoft.com/office/drawing/2014/main" id="{74F19FCB-7B05-54D0-D1CE-060817CF8939}"/>
              </a:ext>
            </a:extLst>
          </p:cNvPr>
          <p:cNvSpPr txBox="1">
            <a:spLocks noChangeArrowheads="1"/>
          </p:cNvSpPr>
          <p:nvPr/>
        </p:nvSpPr>
        <p:spPr bwMode="auto">
          <a:xfrm>
            <a:off x="2326069" y="5675552"/>
            <a:ext cx="6948488" cy="5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200" dirty="0">
                <a:latin typeface="+mn-lt"/>
                <a:ea typeface="+mn-ea"/>
                <a:cs typeface="+mn-ea"/>
                <a:sym typeface="+mn-lt"/>
              </a:rPr>
              <a:t>(a) </a:t>
            </a:r>
            <a:r>
              <a:rPr lang="zh-CN" altLang="en-US" sz="2200" dirty="0">
                <a:latin typeface="+mn-lt"/>
                <a:ea typeface="+mn-ea"/>
                <a:cs typeface="+mn-ea"/>
                <a:sym typeface="+mn-lt"/>
              </a:rPr>
              <a:t>初始的</a:t>
            </a:r>
            <a:r>
              <a:rPr lang="en-US" altLang="zh-CN" sz="2200" dirty="0">
                <a:latin typeface="+mn-lt"/>
                <a:ea typeface="+mn-ea"/>
                <a:cs typeface="+mn-ea"/>
                <a:sym typeface="+mn-lt"/>
              </a:rPr>
              <a:t>PAD</a:t>
            </a:r>
            <a:r>
              <a:rPr lang="zh-CN" altLang="en-US" sz="2200" dirty="0">
                <a:latin typeface="+mn-lt"/>
                <a:ea typeface="+mn-ea"/>
                <a:cs typeface="+mn-ea"/>
                <a:sym typeface="+mn-lt"/>
              </a:rPr>
              <a:t>图； </a:t>
            </a:r>
            <a:r>
              <a:rPr lang="en-US" altLang="zh-CN" sz="2200" dirty="0">
                <a:latin typeface="+mn-lt"/>
                <a:ea typeface="+mn-ea"/>
                <a:cs typeface="+mn-ea"/>
                <a:sym typeface="+mn-lt"/>
              </a:rPr>
              <a:t>(b) </a:t>
            </a:r>
            <a:r>
              <a:rPr lang="zh-CN" altLang="en-US" sz="2200" dirty="0">
                <a:latin typeface="+mn-lt"/>
                <a:ea typeface="+mn-ea"/>
                <a:cs typeface="+mn-ea"/>
                <a:sym typeface="+mn-lt"/>
              </a:rPr>
              <a:t>使用</a:t>
            </a:r>
            <a:r>
              <a:rPr lang="en-US" altLang="zh-CN" sz="2200" dirty="0">
                <a:latin typeface="+mn-lt"/>
                <a:ea typeface="+mn-ea"/>
                <a:cs typeface="+mn-ea"/>
                <a:sym typeface="+mn-lt"/>
              </a:rPr>
              <a:t>def</a:t>
            </a:r>
            <a:r>
              <a:rPr lang="zh-CN" altLang="en-US" sz="2200" dirty="0">
                <a:latin typeface="+mn-lt"/>
                <a:ea typeface="+mn-ea"/>
                <a:cs typeface="+mn-ea"/>
                <a:sym typeface="+mn-lt"/>
              </a:rPr>
              <a:t>符号细化处理框</a:t>
            </a:r>
            <a:r>
              <a:rPr lang="en-US" altLang="zh-CN" sz="2200" dirty="0">
                <a:latin typeface="+mn-lt"/>
                <a:ea typeface="+mn-ea"/>
                <a:cs typeface="+mn-ea"/>
                <a:sym typeface="+mn-lt"/>
              </a:rPr>
              <a:t>P2</a:t>
            </a:r>
          </a:p>
        </p:txBody>
      </p:sp>
      <p:sp>
        <p:nvSpPr>
          <p:cNvPr id="7" name="矩形 6">
            <a:extLst>
              <a:ext uri="{FF2B5EF4-FFF2-40B4-BE49-F238E27FC236}">
                <a16:creationId xmlns:a16="http://schemas.microsoft.com/office/drawing/2014/main" id="{F619584E-FADB-7F1E-3887-86641561754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44EEF83E-EEBC-7B66-A002-B73981D4D83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E81A44B5-BFFA-EC3A-365C-9FB36654BA42}"/>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AE8FD8C1-D200-CB7A-890A-D87406AE1644}"/>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D67EF6FB-ABF6-E41C-AEF1-0CED6D6F12DF}"/>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AFAE7462-C8B1-F0A7-9736-E032C5B44A7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B0C1A61D-76D9-5179-7DDF-45DDA207483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6FA35E04-A671-C203-452F-D9FA347E410C}"/>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C3C1B8C1-5658-9D45-1EB7-CAE9A9BAB68B}"/>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D8EBACD9-C5BD-92EB-E74C-E9D6C57656E6}"/>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B3E62029-0A17-17BB-4584-765089372C90}"/>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5556885F-5561-FD66-4538-5CA3D7A2D044}"/>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5F3DDA4B-0CA6-614E-AE5F-2A62432D1760}"/>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136FF627-AE8A-A3E0-C406-FF89E12E2DB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59B3EF89-69BC-7365-35DC-9A9F6B3F8FF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209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判定表</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D6D355A5-CE55-D365-B054-15EF13BA8B60}"/>
              </a:ext>
            </a:extLst>
          </p:cNvPr>
          <p:cNvSpPr txBox="1"/>
          <p:nvPr/>
        </p:nvSpPr>
        <p:spPr>
          <a:xfrm>
            <a:off x="606719" y="2132043"/>
            <a:ext cx="10602620" cy="4095160"/>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latin typeface="微软雅黑" panose="020B0503020204020204" pitchFamily="34" charset="-122"/>
                <a:ea typeface="微软雅黑" panose="020B0503020204020204" pitchFamily="34" charset="-122"/>
                <a:cs typeface="+mn-ea"/>
                <a:sym typeface="+mn-lt"/>
              </a:rPr>
              <a:t>判定表能够清晰地表示复杂的</a:t>
            </a:r>
            <a:r>
              <a:rPr lang="zh-CN" altLang="en-US" sz="2200" dirty="0">
                <a:solidFill>
                  <a:srgbClr val="FF0000"/>
                </a:solidFill>
                <a:latin typeface="微软雅黑" panose="020B0503020204020204" pitchFamily="34" charset="-122"/>
                <a:ea typeface="微软雅黑" panose="020B0503020204020204" pitchFamily="34" charset="-122"/>
                <a:cs typeface="+mn-ea"/>
                <a:sym typeface="+mn-lt"/>
              </a:rPr>
              <a:t>条件组合与应做的动作</a:t>
            </a:r>
            <a:r>
              <a:rPr lang="zh-CN" altLang="en-US" sz="2200" dirty="0">
                <a:latin typeface="微软雅黑" panose="020B0503020204020204" pitchFamily="34" charset="-122"/>
                <a:ea typeface="微软雅黑" panose="020B0503020204020204" pitchFamily="34" charset="-122"/>
                <a:cs typeface="+mn-ea"/>
                <a:sym typeface="+mn-lt"/>
              </a:rPr>
              <a:t>之间的对应关系。</a:t>
            </a:r>
            <a:endParaRPr lang="en-US" altLang="zh-CN" sz="2200" dirty="0">
              <a:latin typeface="微软雅黑" panose="020B0503020204020204" pitchFamily="34" charset="-122"/>
              <a:ea typeface="微软雅黑" panose="020B0503020204020204" pitchFamily="34" charset="-122"/>
              <a:cs typeface="+mn-ea"/>
              <a:sym typeface="+mn-lt"/>
            </a:endParaRPr>
          </a:p>
          <a:p>
            <a:pPr marL="514350" lvl="1" indent="-285750">
              <a:lnSpc>
                <a:spcPct val="150000"/>
              </a:lnSpc>
              <a:buClr>
                <a:srgbClr val="0054A3"/>
              </a:buClr>
              <a:buFont typeface="Wingdings" panose="05000000000000000000" charset="0"/>
              <a:buChar char="p"/>
              <a:defRPr/>
            </a:pPr>
            <a:r>
              <a:rPr lang="zh-CN" altLang="en-US" sz="2200" dirty="0">
                <a:latin typeface="微软雅黑" panose="020B0503020204020204" pitchFamily="34" charset="-122"/>
                <a:ea typeface="微软雅黑" panose="020B0503020204020204" pitchFamily="34" charset="-122"/>
                <a:cs typeface="+mn-ea"/>
                <a:sym typeface="+mn-lt"/>
              </a:rPr>
              <a:t>判定表由</a:t>
            </a:r>
            <a:r>
              <a:rPr lang="en-US" altLang="zh-CN" sz="2200" dirty="0">
                <a:latin typeface="微软雅黑" panose="020B0503020204020204" pitchFamily="34" charset="-122"/>
                <a:ea typeface="微软雅黑" panose="020B0503020204020204" pitchFamily="34" charset="-122"/>
                <a:cs typeface="+mn-ea"/>
                <a:sym typeface="+mn-lt"/>
              </a:rPr>
              <a:t>4</a:t>
            </a:r>
            <a:r>
              <a:rPr lang="zh-CN" altLang="en-US" sz="2200" dirty="0">
                <a:latin typeface="微软雅黑" panose="020B0503020204020204" pitchFamily="34" charset="-122"/>
                <a:ea typeface="微软雅黑" panose="020B0503020204020204" pitchFamily="34" charset="-122"/>
                <a:cs typeface="+mn-ea"/>
                <a:sym typeface="+mn-lt"/>
              </a:rPr>
              <a:t>部分组成，</a:t>
            </a:r>
            <a:endParaRPr lang="en-US" altLang="zh-CN" sz="2200" dirty="0">
              <a:latin typeface="微软雅黑" panose="020B0503020204020204" pitchFamily="34" charset="-122"/>
              <a:ea typeface="微软雅黑" panose="020B0503020204020204" pitchFamily="34" charset="-122"/>
              <a:cs typeface="+mn-ea"/>
              <a:sym typeface="+mn-lt"/>
            </a:endParaRPr>
          </a:p>
          <a:p>
            <a:pPr marL="1143000" lvl="2" indent="-457200">
              <a:lnSpc>
                <a:spcPct val="150000"/>
              </a:lnSpc>
              <a:buClr>
                <a:srgbClr val="0054A3"/>
              </a:buClr>
              <a:buFont typeface="+mj-ea"/>
              <a:buAutoNum type="circleNumDbPlain"/>
              <a:defRPr/>
            </a:pPr>
            <a:r>
              <a:rPr lang="zh-CN" altLang="en-US" sz="2200" dirty="0">
                <a:latin typeface="微软雅黑" panose="020B0503020204020204" pitchFamily="34" charset="-122"/>
                <a:ea typeface="微软雅黑" panose="020B0503020204020204" pitchFamily="34" charset="-122"/>
                <a:cs typeface="+mn-ea"/>
                <a:sym typeface="+mn-lt"/>
              </a:rPr>
              <a:t>左上部列出所有条件。</a:t>
            </a:r>
            <a:endParaRPr lang="en-US" altLang="zh-CN" sz="2200" dirty="0">
              <a:latin typeface="微软雅黑" panose="020B0503020204020204" pitchFamily="34" charset="-122"/>
              <a:ea typeface="微软雅黑" panose="020B0503020204020204" pitchFamily="34" charset="-122"/>
              <a:cs typeface="+mn-ea"/>
              <a:sym typeface="+mn-lt"/>
            </a:endParaRPr>
          </a:p>
          <a:p>
            <a:pPr marL="1143000" lvl="2" indent="-457200">
              <a:lnSpc>
                <a:spcPct val="150000"/>
              </a:lnSpc>
              <a:buClr>
                <a:srgbClr val="0054A3"/>
              </a:buClr>
              <a:buFont typeface="+mj-ea"/>
              <a:buAutoNum type="circleNumDbPlain"/>
              <a:defRPr/>
            </a:pPr>
            <a:r>
              <a:rPr lang="zh-CN" altLang="en-US" sz="2200" dirty="0">
                <a:latin typeface="微软雅黑" panose="020B0503020204020204" pitchFamily="34" charset="-122"/>
                <a:ea typeface="微软雅黑" panose="020B0503020204020204" pitchFamily="34" charset="-122"/>
                <a:cs typeface="+mn-ea"/>
                <a:sym typeface="+mn-lt"/>
              </a:rPr>
              <a:t>左下部是所有可能做的动作。</a:t>
            </a:r>
            <a:endParaRPr lang="en-US" altLang="zh-CN" sz="2200" dirty="0">
              <a:latin typeface="微软雅黑" panose="020B0503020204020204" pitchFamily="34" charset="-122"/>
              <a:ea typeface="微软雅黑" panose="020B0503020204020204" pitchFamily="34" charset="-122"/>
              <a:cs typeface="+mn-ea"/>
              <a:sym typeface="+mn-lt"/>
            </a:endParaRPr>
          </a:p>
          <a:p>
            <a:pPr marL="1143000" lvl="2" indent="-457200">
              <a:lnSpc>
                <a:spcPct val="150000"/>
              </a:lnSpc>
              <a:buClr>
                <a:srgbClr val="0054A3"/>
              </a:buClr>
              <a:buFont typeface="+mj-ea"/>
              <a:buAutoNum type="circleNumDbPlain"/>
              <a:defRPr/>
            </a:pPr>
            <a:r>
              <a:rPr lang="zh-CN" altLang="en-US" sz="2200" dirty="0">
                <a:latin typeface="微软雅黑" panose="020B0503020204020204" pitchFamily="34" charset="-122"/>
                <a:ea typeface="微软雅黑" panose="020B0503020204020204" pitchFamily="34" charset="-122"/>
                <a:cs typeface="+mn-ea"/>
                <a:sym typeface="+mn-lt"/>
              </a:rPr>
              <a:t>右上部是表示各种条件组合的一个矩阵。</a:t>
            </a:r>
            <a:endParaRPr lang="en-US" altLang="zh-CN" sz="2200" dirty="0">
              <a:latin typeface="微软雅黑" panose="020B0503020204020204" pitchFamily="34" charset="-122"/>
              <a:ea typeface="微软雅黑" panose="020B0503020204020204" pitchFamily="34" charset="-122"/>
              <a:cs typeface="+mn-ea"/>
              <a:sym typeface="+mn-lt"/>
            </a:endParaRPr>
          </a:p>
          <a:p>
            <a:pPr marL="1143000" lvl="2" indent="-457200">
              <a:lnSpc>
                <a:spcPct val="150000"/>
              </a:lnSpc>
              <a:buClr>
                <a:srgbClr val="0054A3"/>
              </a:buClr>
              <a:buFont typeface="+mj-ea"/>
              <a:buAutoNum type="circleNumDbPlain"/>
              <a:defRPr/>
            </a:pPr>
            <a:r>
              <a:rPr lang="zh-CN" altLang="en-US" sz="2200" dirty="0">
                <a:latin typeface="微软雅黑" panose="020B0503020204020204" pitchFamily="34" charset="-122"/>
                <a:ea typeface="微软雅黑" panose="020B0503020204020204" pitchFamily="34" charset="-122"/>
                <a:cs typeface="+mn-ea"/>
                <a:sym typeface="+mn-lt"/>
              </a:rPr>
              <a:t>右下部是和每种条件组合相对应的动作。</a:t>
            </a:r>
            <a:endParaRPr lang="en-US" altLang="zh-CN" sz="2200" dirty="0">
              <a:latin typeface="微软雅黑" panose="020B0503020204020204" pitchFamily="34" charset="-122"/>
              <a:ea typeface="微软雅黑" panose="020B0503020204020204" pitchFamily="34" charset="-122"/>
              <a:cs typeface="+mn-ea"/>
              <a:sym typeface="+mn-lt"/>
            </a:endParaRPr>
          </a:p>
          <a:p>
            <a:pPr marL="514350" lvl="1" indent="-285750">
              <a:lnSpc>
                <a:spcPct val="150000"/>
              </a:lnSpc>
              <a:buClr>
                <a:srgbClr val="0054A3"/>
              </a:buClr>
              <a:buFont typeface="Wingdings" panose="05000000000000000000" charset="0"/>
              <a:buChar char="p"/>
              <a:defRPr/>
            </a:pPr>
            <a:r>
              <a:rPr lang="zh-CN" altLang="en-US" sz="2200" dirty="0">
                <a:latin typeface="微软雅黑" panose="020B0503020204020204" pitchFamily="34" charset="-122"/>
                <a:ea typeface="微软雅黑" panose="020B0503020204020204" pitchFamily="34" charset="-122"/>
                <a:cs typeface="+mn-ea"/>
                <a:sym typeface="+mn-lt"/>
              </a:rPr>
              <a:t>判定表右半部的每一列实质上是一条规则，规定了与特定的条件组合相对应的动作。</a:t>
            </a:r>
            <a:endParaRPr lang="en-US" altLang="zh-CN" sz="2200" dirty="0">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34A62078-07F3-E733-CC71-4C276A91721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85D981F5-2AC4-5DD9-0E98-EAFD69A71429}"/>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F894293-72B4-E13F-D8CF-8E0B98C31A8C}"/>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7532257D-8D5C-A1F8-B9A5-5E1004D0A87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EABA8784-E89B-DD3E-C614-061F5C24C4B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24642E80-BA96-A8F6-0714-B2B45CBEB6C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0126AE32-D8BB-CDD3-0871-954C583990D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68C8B424-A3CD-97D2-643C-123AB7710015}"/>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F8F98C5E-01E5-158D-D1D5-A4D36831E024}"/>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9677217C-8E7D-0E17-E790-0DCB596038E3}"/>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2AD870EB-BF58-CDC5-0FD2-D74F4C8FC534}"/>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4840F97E-E1FF-2A48-DED0-5C980B9B789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ECE74D79-B2CB-331F-D22B-B370FD6B31FB}"/>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7316258C-3083-3E65-0478-F8E84ECE69E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3F66A0D2-B3AA-F5B0-A84D-376221787C8F}"/>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835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判定表</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9" name="文本框 8">
            <a:extLst>
              <a:ext uri="{FF2B5EF4-FFF2-40B4-BE49-F238E27FC236}">
                <a16:creationId xmlns:a16="http://schemas.microsoft.com/office/drawing/2014/main" id="{FCD3718C-A959-19DC-AA05-291C1F7EA48E}"/>
              </a:ext>
            </a:extLst>
          </p:cNvPr>
          <p:cNvSpPr txBox="1"/>
          <p:nvPr/>
        </p:nvSpPr>
        <p:spPr>
          <a:xfrm>
            <a:off x="832539" y="2097405"/>
            <a:ext cx="4943421" cy="4602414"/>
          </a:xfrm>
          <a:prstGeom prst="rect">
            <a:avLst/>
          </a:prstGeom>
          <a:noFill/>
        </p:spPr>
        <p:txBody>
          <a:bodyPr wrap="square">
            <a:spAutoFit/>
          </a:bodyPr>
          <a:lstStyle/>
          <a:p>
            <a:pPr marL="358775" lvl="1" indent="-358775" algn="just">
              <a:lnSpc>
                <a:spcPct val="150000"/>
              </a:lnSpc>
              <a:buClr>
                <a:srgbClr val="0054A3"/>
              </a:buClr>
              <a:buFont typeface="Wingdings" panose="05000000000000000000" charset="0"/>
              <a:buChar char="p"/>
              <a:defRPr/>
            </a:pPr>
            <a:r>
              <a:rPr lang="zh-CN" altLang="en-US" sz="2200" dirty="0">
                <a:cs typeface="+mn-ea"/>
                <a:sym typeface="+mn-lt"/>
              </a:rPr>
              <a:t>某航空公司规定，乘客可以免费托运重量不超过</a:t>
            </a:r>
            <a:r>
              <a:rPr lang="en-US" altLang="zh-CN" sz="2200" dirty="0">
                <a:cs typeface="+mn-ea"/>
                <a:sym typeface="+mn-lt"/>
              </a:rPr>
              <a:t>30</a:t>
            </a:r>
            <a:r>
              <a:rPr lang="zh-CN" altLang="en-US" sz="2200" dirty="0">
                <a:cs typeface="+mn-ea"/>
                <a:sym typeface="+mn-lt"/>
              </a:rPr>
              <a:t>公斤的行李。当行李重量超过</a:t>
            </a:r>
            <a:r>
              <a:rPr lang="en-US" altLang="zh-CN" sz="2200" dirty="0">
                <a:cs typeface="+mn-ea"/>
                <a:sym typeface="+mn-lt"/>
              </a:rPr>
              <a:t>30</a:t>
            </a:r>
            <a:r>
              <a:rPr lang="zh-CN" altLang="en-US" sz="2200" dirty="0">
                <a:cs typeface="+mn-ea"/>
                <a:sym typeface="+mn-lt"/>
              </a:rPr>
              <a:t>公斤时，头等舱国内乘客超重部分每公斤收费</a:t>
            </a:r>
            <a:r>
              <a:rPr lang="en-US" altLang="zh-CN" sz="2200" dirty="0">
                <a:cs typeface="+mn-ea"/>
                <a:sym typeface="+mn-lt"/>
              </a:rPr>
              <a:t>4</a:t>
            </a:r>
            <a:r>
              <a:rPr lang="zh-CN" altLang="en-US" sz="2200" dirty="0">
                <a:cs typeface="+mn-ea"/>
                <a:sym typeface="+mn-lt"/>
              </a:rPr>
              <a:t>元，其他舱的国内乘客超重部分每公斤收费</a:t>
            </a:r>
            <a:r>
              <a:rPr lang="en-US" altLang="zh-CN" sz="2200" dirty="0">
                <a:cs typeface="+mn-ea"/>
                <a:sym typeface="+mn-lt"/>
              </a:rPr>
              <a:t>6</a:t>
            </a:r>
            <a:r>
              <a:rPr lang="zh-CN" altLang="en-US" sz="2200" dirty="0">
                <a:cs typeface="+mn-ea"/>
                <a:sym typeface="+mn-lt"/>
              </a:rPr>
              <a:t>元，对于外国乘客超重部分每公斤收费比国内乘客多一倍，对于残疾乘客超重部分每公斤收费比正常乘客减少一半。</a:t>
            </a:r>
          </a:p>
        </p:txBody>
      </p:sp>
      <p:pic>
        <p:nvPicPr>
          <p:cNvPr id="10" name="图片 9">
            <a:extLst>
              <a:ext uri="{FF2B5EF4-FFF2-40B4-BE49-F238E27FC236}">
                <a16:creationId xmlns:a16="http://schemas.microsoft.com/office/drawing/2014/main" id="{86E8587C-A42F-92F5-FC3B-6A8CA28C1E4B}"/>
              </a:ext>
            </a:extLst>
          </p:cNvPr>
          <p:cNvPicPr>
            <a:picLocks noChangeAspect="1"/>
          </p:cNvPicPr>
          <p:nvPr/>
        </p:nvPicPr>
        <p:blipFill>
          <a:blip r:embed="rId3"/>
          <a:stretch>
            <a:fillRect/>
          </a:stretch>
        </p:blipFill>
        <p:spPr>
          <a:xfrm>
            <a:off x="5886758" y="2302332"/>
            <a:ext cx="6241959" cy="4452566"/>
          </a:xfrm>
          <a:prstGeom prst="rect">
            <a:avLst/>
          </a:prstGeom>
        </p:spPr>
      </p:pic>
      <p:sp>
        <p:nvSpPr>
          <p:cNvPr id="7" name="矩形 6">
            <a:extLst>
              <a:ext uri="{FF2B5EF4-FFF2-40B4-BE49-F238E27FC236}">
                <a16:creationId xmlns:a16="http://schemas.microsoft.com/office/drawing/2014/main" id="{647C0413-2566-5BE4-6F11-E6B75E6765D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727B8A3B-14FD-28ED-1672-10A5CEECBFC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8A48EE1-43CC-26F8-C627-42ED91609C49}"/>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C1DF7752-5B29-6023-32C9-8B8F46219BC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A19F3DB5-5913-80B9-1AD1-91D4EDD6060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6ED1FA4F-4EAA-F6E3-6FDC-B7FA6CA2C016}"/>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EB955A9A-22A5-F442-8BFD-4819F5C4F81E}"/>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CB9803CB-0EF8-5D04-6E45-0FC14CC77C5F}"/>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81106186-43A3-0147-F2CF-3B3B12DBEF39}"/>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4D4EA973-FBB7-1DBE-561C-5C9205E6E59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83736FF1-1B91-D94D-5BBB-EE7D737DBEAC}"/>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26310623-6292-75F9-70D0-569C8C253E0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BA066849-EF82-CFAA-8167-ADA5DFEFC520}"/>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89CD5BFF-791A-21B1-EC63-38CD6D23909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76423049-1B6E-3FCD-F503-A8DDF00F0B35}"/>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93090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判定树</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6947D456-493E-96CA-90C2-4B96BD752B7E}"/>
              </a:ext>
            </a:extLst>
          </p:cNvPr>
          <p:cNvSpPr txBox="1"/>
          <p:nvPr/>
        </p:nvSpPr>
        <p:spPr>
          <a:xfrm>
            <a:off x="619597" y="1940065"/>
            <a:ext cx="10478389" cy="1593513"/>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判定树是判定表的变种，它也能清晰地表示复杂的</a:t>
            </a:r>
            <a:r>
              <a:rPr lang="zh-CN" altLang="en-US" sz="2200" dirty="0">
                <a:solidFill>
                  <a:srgbClr val="FF0000"/>
                </a:solidFill>
                <a:cs typeface="+mn-ea"/>
                <a:sym typeface="+mn-lt"/>
              </a:rPr>
              <a:t>条件组合与应做的动作</a:t>
            </a:r>
            <a:r>
              <a:rPr lang="zh-CN" altLang="en-US" sz="2200" dirty="0">
                <a:cs typeface="+mn-ea"/>
                <a:sym typeface="+mn-lt"/>
              </a:rPr>
              <a:t>之间的对应关系。</a:t>
            </a:r>
          </a:p>
          <a:p>
            <a:pPr marL="514350" lvl="1" indent="-285750">
              <a:lnSpc>
                <a:spcPct val="150000"/>
              </a:lnSpc>
              <a:buClr>
                <a:srgbClr val="0054A3"/>
              </a:buClr>
              <a:buFont typeface="Wingdings" panose="05000000000000000000" charset="0"/>
              <a:buChar char="p"/>
              <a:defRPr/>
            </a:pPr>
            <a:endParaRPr lang="zh-CN" altLang="en-US" sz="2400" dirty="0">
              <a:cs typeface="+mn-ea"/>
              <a:sym typeface="+mn-lt"/>
            </a:endParaRPr>
          </a:p>
        </p:txBody>
      </p:sp>
      <p:pic>
        <p:nvPicPr>
          <p:cNvPr id="9" name="图片 1">
            <a:extLst>
              <a:ext uri="{FF2B5EF4-FFF2-40B4-BE49-F238E27FC236}">
                <a16:creationId xmlns:a16="http://schemas.microsoft.com/office/drawing/2014/main" id="{D0E3D917-72AF-33D6-633D-8EC8D8584D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1576" y="2818387"/>
            <a:ext cx="8237664" cy="378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1F565923-BC43-BFB0-5F29-FA6C6499E50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9A28BA57-4729-F8B4-7552-4426939D08F6}"/>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0A51F2F-0B48-1645-5CD0-B9CE0DA0FEFA}"/>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50FA0AAB-AC9C-1460-8503-87F5648715DB}"/>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5F271459-F2DC-67AB-1440-16ED1F39371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B46F9C49-F433-1120-6A40-AAC6546C0FBE}"/>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E0DE90EF-7129-EC96-E37D-873003ADBA48}"/>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6F24C1A7-6B79-3B5A-27FC-6012FA286BAB}"/>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072D78A3-4FDF-332A-CAE8-D3C542FFF6BB}"/>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4FB16160-2138-DB00-465D-8E182260388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34DEE6D3-2869-F807-D63E-CD6CC8475555}"/>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A4A612A8-7A15-EDF5-E192-8BB77790168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0889058E-C2AD-478E-1059-40F31988BC3A}"/>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5C85E95E-8DF5-586E-8F28-6AD2ED6CAF9F}"/>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20A830E1-42F0-F255-D661-4B158940EDA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621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过程设计语言</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37771DB9-E2F5-1E25-53D5-8EBC06DD3879}"/>
              </a:ext>
            </a:extLst>
          </p:cNvPr>
          <p:cNvSpPr txBox="1"/>
          <p:nvPr/>
        </p:nvSpPr>
        <p:spPr>
          <a:xfrm>
            <a:off x="608457" y="2115871"/>
            <a:ext cx="10605643" cy="4602414"/>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过程设计语言（</a:t>
            </a:r>
            <a:r>
              <a:rPr lang="en-US" altLang="zh-CN" sz="2200" dirty="0">
                <a:cs typeface="+mn-ea"/>
                <a:sym typeface="+mn-lt"/>
              </a:rPr>
              <a:t>PDL</a:t>
            </a:r>
            <a:r>
              <a:rPr lang="zh-CN" altLang="en-US" sz="2200" dirty="0">
                <a:cs typeface="+mn-ea"/>
                <a:sym typeface="+mn-lt"/>
              </a:rPr>
              <a:t>）也称为</a:t>
            </a:r>
            <a:r>
              <a:rPr lang="zh-CN" altLang="en-US" sz="2200" dirty="0">
                <a:solidFill>
                  <a:srgbClr val="FF0000"/>
                </a:solidFill>
                <a:cs typeface="+mn-ea"/>
                <a:sym typeface="+mn-lt"/>
              </a:rPr>
              <a:t>伪码</a:t>
            </a:r>
            <a:r>
              <a:rPr lang="zh-CN" altLang="en-US" sz="2200" dirty="0">
                <a:cs typeface="+mn-ea"/>
                <a:sym typeface="+mn-lt"/>
              </a:rPr>
              <a:t>。是用正文形式表示数据和处理过程的设计工具。</a:t>
            </a:r>
            <a:endParaRPr lang="en-US" altLang="zh-CN" sz="2200" dirty="0">
              <a:cs typeface="+mn-ea"/>
              <a:sym typeface="+mn-lt"/>
            </a:endParaRPr>
          </a:p>
          <a:p>
            <a:pPr marL="514350" lvl="1" indent="-285750">
              <a:lnSpc>
                <a:spcPct val="150000"/>
              </a:lnSpc>
              <a:spcBef>
                <a:spcPts val="0"/>
              </a:spcBef>
              <a:buClr>
                <a:srgbClr val="0054A3"/>
              </a:buClr>
              <a:buFont typeface="Wingdings" panose="05000000000000000000" charset="0"/>
              <a:buChar char="p"/>
              <a:defRPr/>
            </a:pPr>
            <a:r>
              <a:rPr lang="en-US" altLang="zh-CN" sz="2200" dirty="0">
                <a:cs typeface="+mn-ea"/>
                <a:sym typeface="+mn-lt"/>
              </a:rPr>
              <a:t>PDL</a:t>
            </a:r>
            <a:r>
              <a:rPr lang="zh-CN" altLang="en-US" sz="2200" dirty="0">
                <a:cs typeface="+mn-ea"/>
                <a:sym typeface="+mn-lt"/>
              </a:rPr>
              <a:t>有下述特点</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solidFill>
                  <a:srgbClr val="FF0000"/>
                </a:solidFill>
                <a:cs typeface="+mn-ea"/>
                <a:sym typeface="+mn-lt"/>
              </a:rPr>
              <a:t>关键字的固定语法</a:t>
            </a:r>
            <a:r>
              <a:rPr lang="zh-CN" altLang="en-US" sz="2200" dirty="0">
                <a:cs typeface="+mn-ea"/>
                <a:sym typeface="+mn-lt"/>
              </a:rPr>
              <a:t>，它提供了结构化控制结构、数据说明和模块化的特点。如，</a:t>
            </a:r>
            <a:r>
              <a:rPr lang="en-US" altLang="zh-CN" sz="2200" dirty="0">
                <a:cs typeface="+mn-ea"/>
                <a:sym typeface="+mn-lt"/>
              </a:rPr>
              <a:t>if…fi(</a:t>
            </a:r>
            <a:r>
              <a:rPr lang="zh-CN" altLang="en-US" sz="2200" dirty="0">
                <a:cs typeface="+mn-ea"/>
                <a:sym typeface="+mn-lt"/>
              </a:rPr>
              <a:t>或</a:t>
            </a:r>
            <a:r>
              <a:rPr lang="en-US" altLang="zh-CN" sz="2200" dirty="0">
                <a:cs typeface="+mn-ea"/>
                <a:sym typeface="+mn-lt"/>
              </a:rPr>
              <a:t>endif)</a:t>
            </a:r>
            <a:r>
              <a:rPr lang="zh-CN" altLang="en-US" sz="2200" dirty="0">
                <a:cs typeface="+mn-ea"/>
                <a:sym typeface="+mn-lt"/>
              </a:rPr>
              <a:t>等。</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自然语言的自由语法，它描述处理特点。</a:t>
            </a:r>
          </a:p>
          <a:p>
            <a:pPr marL="971550" lvl="2" indent="-285750">
              <a:lnSpc>
                <a:spcPct val="150000"/>
              </a:lnSpc>
              <a:buClr>
                <a:srgbClr val="0054A3"/>
              </a:buClr>
              <a:buFont typeface="Wingdings" panose="05000000000000000000" charset="0"/>
              <a:buChar char="p"/>
              <a:defRPr/>
            </a:pPr>
            <a:r>
              <a:rPr lang="zh-CN" altLang="en-US" sz="2200" dirty="0">
                <a:solidFill>
                  <a:srgbClr val="FF0000"/>
                </a:solidFill>
                <a:cs typeface="+mn-ea"/>
                <a:sym typeface="+mn-lt"/>
              </a:rPr>
              <a:t>数据说明的手段</a:t>
            </a:r>
            <a:r>
              <a:rPr lang="zh-CN" altLang="en-US" sz="2200" dirty="0">
                <a:cs typeface="+mn-ea"/>
                <a:sym typeface="+mn-lt"/>
              </a:rPr>
              <a:t>。应该既包括简单的数据结构</a:t>
            </a:r>
            <a:r>
              <a:rPr lang="en-US" altLang="zh-CN" sz="2200" dirty="0">
                <a:cs typeface="+mn-ea"/>
                <a:sym typeface="+mn-lt"/>
              </a:rPr>
              <a:t>(</a:t>
            </a:r>
            <a:r>
              <a:rPr lang="zh-CN" altLang="en-US" sz="2200" dirty="0">
                <a:cs typeface="+mn-ea"/>
                <a:sym typeface="+mn-lt"/>
              </a:rPr>
              <a:t>例如纯量和数组</a:t>
            </a:r>
            <a:r>
              <a:rPr lang="en-US" altLang="zh-CN" sz="2200" dirty="0">
                <a:cs typeface="+mn-ea"/>
                <a:sym typeface="+mn-lt"/>
              </a:rPr>
              <a:t>)</a:t>
            </a:r>
            <a:r>
              <a:rPr lang="zh-CN" altLang="en-US" sz="2200" dirty="0">
                <a:cs typeface="+mn-ea"/>
                <a:sym typeface="+mn-lt"/>
              </a:rPr>
              <a:t>，又包括复杂的数据结构</a:t>
            </a:r>
            <a:r>
              <a:rPr lang="en-US" altLang="zh-CN" sz="2200" dirty="0">
                <a:cs typeface="+mn-ea"/>
                <a:sym typeface="+mn-lt"/>
              </a:rPr>
              <a:t>(</a:t>
            </a:r>
            <a:r>
              <a:rPr lang="zh-CN" altLang="en-US" sz="2200" dirty="0">
                <a:cs typeface="+mn-ea"/>
                <a:sym typeface="+mn-lt"/>
              </a:rPr>
              <a:t>例如，链表或层次的数据结构</a:t>
            </a:r>
            <a:r>
              <a:rPr lang="en-US" altLang="zh-CN" sz="2200" dirty="0">
                <a:cs typeface="+mn-ea"/>
                <a:sym typeface="+mn-lt"/>
              </a:rPr>
              <a:t>)</a:t>
            </a:r>
            <a:r>
              <a:rPr lang="zh-CN" altLang="en-US" sz="2200" dirty="0">
                <a:cs typeface="+mn-ea"/>
                <a:sym typeface="+mn-lt"/>
              </a:rPr>
              <a:t>。</a:t>
            </a: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模块定义和调用的技术，应该</a:t>
            </a:r>
            <a:r>
              <a:rPr lang="zh-CN" altLang="en-US" sz="2200" dirty="0">
                <a:solidFill>
                  <a:srgbClr val="FF0000"/>
                </a:solidFill>
                <a:cs typeface="+mn-ea"/>
                <a:sym typeface="+mn-lt"/>
              </a:rPr>
              <a:t>提供各种接口描述模式</a:t>
            </a:r>
            <a:r>
              <a:rPr lang="zh-CN" altLang="en-US" sz="2200" dirty="0">
                <a:cs typeface="+mn-ea"/>
                <a:sym typeface="+mn-lt"/>
              </a:rPr>
              <a:t>。</a:t>
            </a:r>
          </a:p>
        </p:txBody>
      </p:sp>
      <p:sp>
        <p:nvSpPr>
          <p:cNvPr id="7" name="矩形 6">
            <a:extLst>
              <a:ext uri="{FF2B5EF4-FFF2-40B4-BE49-F238E27FC236}">
                <a16:creationId xmlns:a16="http://schemas.microsoft.com/office/drawing/2014/main" id="{D315CE86-B84F-B1AC-523D-567C55E11BBC}"/>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B2FC4111-0DDB-6618-4DA2-2195AB458EF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C8B7B156-7E5B-7140-C3B1-9BA577D705E2}"/>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FE5A4DCD-1A56-26B9-9EAF-4AC41412611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CC41F71E-D2B5-DA45-A767-5AE63C266DE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8B322E1-3276-99A4-78D2-285AB0B3341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B3DE4C0A-2CB3-3840-DC14-34E62DE467AD}"/>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4176B5E1-2DF6-F393-D26C-A3DB61DB0C44}"/>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CA0D2873-E1B4-6AC6-F38E-EFBADE59152A}"/>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2CCB3610-9650-C194-855E-0E72B1940784}"/>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7208BC5E-03B0-778C-312A-3F0ED5403FA5}"/>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5142AC1F-6E5F-2C98-9D96-032FA7308DF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66E8E048-FB80-53D9-F419-B4ECF7CB89C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B70A91A0-835D-F662-AE52-B6F23DFE52D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E5833285-5A42-2E95-21BC-5E9A4F96140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54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过程设计语言</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Rectangle 4">
            <a:extLst>
              <a:ext uri="{FF2B5EF4-FFF2-40B4-BE49-F238E27FC236}">
                <a16:creationId xmlns:a16="http://schemas.microsoft.com/office/drawing/2014/main" id="{8BF5949D-FE17-B93B-EABE-8DBE6CE10C19}"/>
              </a:ext>
            </a:extLst>
          </p:cNvPr>
          <p:cNvSpPr>
            <a:spLocks noChangeArrowheads="1"/>
          </p:cNvSpPr>
          <p:nvPr/>
        </p:nvSpPr>
        <p:spPr bwMode="auto">
          <a:xfrm>
            <a:off x="6643235" y="750623"/>
            <a:ext cx="4835848" cy="6461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just" eaLnBrk="1" hangingPunct="1">
              <a:buFontTx/>
              <a:buChar char=" "/>
            </a:pPr>
            <a:r>
              <a:rPr lang="en-US" altLang="zh-CN" sz="2300" dirty="0">
                <a:latin typeface="+mn-lt"/>
                <a:ea typeface="+mn-ea"/>
                <a:cs typeface="+mn-ea"/>
                <a:sym typeface="+mn-lt"/>
              </a:rPr>
              <a:t>begin</a:t>
            </a:r>
          </a:p>
          <a:p>
            <a:pPr algn="just" eaLnBrk="1" hangingPunct="1">
              <a:buFontTx/>
              <a:buChar char=" "/>
            </a:pPr>
            <a:r>
              <a:rPr lang="en-US" altLang="zh-CN" sz="2300" dirty="0">
                <a:latin typeface="+mn-lt"/>
                <a:ea typeface="+mn-ea"/>
                <a:cs typeface="+mn-ea"/>
                <a:sym typeface="+mn-lt"/>
              </a:rPr>
              <a:t>execute process a</a:t>
            </a:r>
          </a:p>
          <a:p>
            <a:pPr algn="just" eaLnBrk="1" hangingPunct="1">
              <a:buFontTx/>
              <a:buChar char=" "/>
            </a:pPr>
            <a:r>
              <a:rPr lang="en-US" altLang="zh-CN" sz="2300" dirty="0">
                <a:latin typeface="+mn-lt"/>
                <a:ea typeface="+mn-ea"/>
                <a:cs typeface="+mn-ea"/>
                <a:sym typeface="+mn-lt"/>
              </a:rPr>
              <a:t>loop until condition x8</a:t>
            </a:r>
          </a:p>
          <a:p>
            <a:pPr algn="just" eaLnBrk="1" hangingPunct="1">
              <a:buFontTx/>
              <a:buChar char=" "/>
            </a:pPr>
            <a:r>
              <a:rPr lang="en-US" altLang="zh-CN" sz="2300" dirty="0">
                <a:latin typeface="+mn-lt"/>
                <a:ea typeface="+mn-ea"/>
                <a:cs typeface="+mn-ea"/>
                <a:sym typeface="+mn-lt"/>
              </a:rPr>
              <a:t>begin</a:t>
            </a:r>
          </a:p>
          <a:p>
            <a:pPr algn="just" eaLnBrk="1" hangingPunct="1">
              <a:buFontTx/>
              <a:buChar char=" "/>
            </a:pPr>
            <a:r>
              <a:rPr lang="en-US" altLang="zh-CN" sz="2300" dirty="0">
                <a:latin typeface="+mn-lt"/>
                <a:ea typeface="+mn-ea"/>
                <a:cs typeface="+mn-ea"/>
                <a:sym typeface="+mn-lt"/>
              </a:rPr>
              <a:t>  execute process b</a:t>
            </a:r>
          </a:p>
          <a:p>
            <a:pPr algn="just" eaLnBrk="1" hangingPunct="1">
              <a:buFontTx/>
              <a:buChar char=" "/>
            </a:pPr>
            <a:r>
              <a:rPr lang="en-US" altLang="zh-CN" sz="2300" dirty="0">
                <a:latin typeface="+mn-lt"/>
                <a:ea typeface="+mn-ea"/>
                <a:cs typeface="+mn-ea"/>
                <a:sym typeface="+mn-lt"/>
              </a:rPr>
              <a:t>  if condition x1 then</a:t>
            </a:r>
          </a:p>
          <a:p>
            <a:pPr algn="just" eaLnBrk="1" hangingPunct="1">
              <a:buFontTx/>
              <a:buChar char=" "/>
            </a:pPr>
            <a:r>
              <a:rPr lang="en-US" altLang="zh-CN" sz="2300" dirty="0">
                <a:latin typeface="+mn-lt"/>
                <a:ea typeface="+mn-ea"/>
                <a:cs typeface="+mn-ea"/>
                <a:sym typeface="+mn-lt"/>
              </a:rPr>
              <a:t>  begin</a:t>
            </a:r>
          </a:p>
          <a:p>
            <a:pPr algn="just" eaLnBrk="1" hangingPunct="1">
              <a:buFontTx/>
              <a:buChar char=" "/>
            </a:pPr>
            <a:r>
              <a:rPr lang="en-US" altLang="zh-CN" sz="2300" dirty="0">
                <a:latin typeface="+mn-lt"/>
                <a:ea typeface="+mn-ea"/>
                <a:cs typeface="+mn-ea"/>
                <a:sym typeface="+mn-lt"/>
              </a:rPr>
              <a:t>    execute process f</a:t>
            </a:r>
          </a:p>
          <a:p>
            <a:pPr algn="just" eaLnBrk="1" hangingPunct="1">
              <a:buFontTx/>
              <a:buChar char=" "/>
            </a:pPr>
            <a:r>
              <a:rPr lang="en-US" altLang="zh-CN" sz="2300" dirty="0">
                <a:latin typeface="+mn-lt"/>
                <a:ea typeface="+mn-ea"/>
                <a:cs typeface="+mn-ea"/>
                <a:sym typeface="+mn-lt"/>
              </a:rPr>
              <a:t>    if condition x6 then</a:t>
            </a:r>
          </a:p>
          <a:p>
            <a:pPr algn="just" eaLnBrk="1" hangingPunct="1">
              <a:buFontTx/>
              <a:buChar char=" "/>
            </a:pPr>
            <a:r>
              <a:rPr lang="en-US" altLang="zh-CN" sz="2300" dirty="0">
                <a:latin typeface="+mn-lt"/>
                <a:ea typeface="+mn-ea"/>
                <a:cs typeface="+mn-ea"/>
                <a:sym typeface="+mn-lt"/>
              </a:rPr>
              <a:t>      loop until condition x7</a:t>
            </a:r>
          </a:p>
          <a:p>
            <a:pPr algn="just" eaLnBrk="1" hangingPunct="1">
              <a:buFontTx/>
              <a:buChar char=" "/>
            </a:pPr>
            <a:r>
              <a:rPr lang="en-US" altLang="zh-CN" sz="2300" dirty="0">
                <a:latin typeface="+mn-lt"/>
                <a:ea typeface="+mn-ea"/>
                <a:cs typeface="+mn-ea"/>
                <a:sym typeface="+mn-lt"/>
              </a:rPr>
              <a:t>        execute process </a:t>
            </a:r>
            <a:r>
              <a:rPr lang="en-US" altLang="zh-CN" sz="2300" dirty="0" err="1">
                <a:latin typeface="+mn-lt"/>
                <a:ea typeface="+mn-ea"/>
                <a:cs typeface="+mn-ea"/>
                <a:sym typeface="+mn-lt"/>
              </a:rPr>
              <a:t>i</a:t>
            </a:r>
            <a:endParaRPr lang="en-US" altLang="zh-CN" sz="2300" dirty="0">
              <a:latin typeface="+mn-lt"/>
              <a:ea typeface="+mn-ea"/>
              <a:cs typeface="+mn-ea"/>
              <a:sym typeface="+mn-lt"/>
            </a:endParaRPr>
          </a:p>
          <a:p>
            <a:pPr algn="just" eaLnBrk="1" hangingPunct="1">
              <a:buFontTx/>
              <a:buChar char=" "/>
            </a:pPr>
            <a:r>
              <a:rPr lang="en-US" altLang="zh-CN" sz="2300" dirty="0">
                <a:latin typeface="+mn-lt"/>
                <a:ea typeface="+mn-ea"/>
                <a:cs typeface="+mn-ea"/>
                <a:sym typeface="+mn-lt"/>
              </a:rPr>
              <a:t>      end loop</a:t>
            </a:r>
          </a:p>
          <a:p>
            <a:pPr algn="just" eaLnBrk="1" hangingPunct="1">
              <a:buFontTx/>
              <a:buChar char=" "/>
            </a:pPr>
            <a:r>
              <a:rPr lang="en-US" altLang="zh-CN" sz="2300" dirty="0">
                <a:latin typeface="+mn-lt"/>
                <a:ea typeface="+mn-ea"/>
                <a:cs typeface="+mn-ea"/>
                <a:sym typeface="+mn-lt"/>
              </a:rPr>
              <a:t>    else</a:t>
            </a:r>
          </a:p>
          <a:p>
            <a:pPr algn="just" eaLnBrk="1" hangingPunct="1">
              <a:buFontTx/>
              <a:buChar char=" "/>
            </a:pPr>
            <a:r>
              <a:rPr lang="en-US" altLang="zh-CN" sz="2300" dirty="0">
                <a:latin typeface="+mn-lt"/>
                <a:ea typeface="+mn-ea"/>
                <a:cs typeface="+mn-ea"/>
                <a:sym typeface="+mn-lt"/>
              </a:rPr>
              <a:t>      begin</a:t>
            </a:r>
          </a:p>
          <a:p>
            <a:pPr algn="just" eaLnBrk="1" hangingPunct="1">
              <a:buFontTx/>
              <a:buChar char=" "/>
            </a:pPr>
            <a:r>
              <a:rPr lang="en-US" altLang="zh-CN" sz="2300" dirty="0">
                <a:latin typeface="+mn-lt"/>
                <a:ea typeface="+mn-ea"/>
                <a:cs typeface="+mn-ea"/>
                <a:sym typeface="+mn-lt"/>
              </a:rPr>
              <a:t>      execute process g</a:t>
            </a:r>
          </a:p>
          <a:p>
            <a:pPr algn="just" eaLnBrk="1" hangingPunct="1">
              <a:buFontTx/>
              <a:buChar char=" "/>
            </a:pPr>
            <a:r>
              <a:rPr lang="en-US" altLang="zh-CN" sz="2300" dirty="0">
                <a:latin typeface="+mn-lt"/>
                <a:ea typeface="+mn-ea"/>
                <a:cs typeface="+mn-ea"/>
                <a:sym typeface="+mn-lt"/>
              </a:rPr>
              <a:t>      execute process h</a:t>
            </a:r>
          </a:p>
          <a:p>
            <a:pPr algn="just" eaLnBrk="1" hangingPunct="1">
              <a:buFontTx/>
              <a:buChar char=" "/>
            </a:pPr>
            <a:r>
              <a:rPr lang="en-US" altLang="zh-CN" sz="2300" dirty="0">
                <a:latin typeface="+mn-lt"/>
                <a:ea typeface="+mn-ea"/>
                <a:cs typeface="+mn-ea"/>
                <a:sym typeface="+mn-lt"/>
              </a:rPr>
              <a:t>      end</a:t>
            </a:r>
          </a:p>
        </p:txBody>
      </p:sp>
      <p:grpSp>
        <p:nvGrpSpPr>
          <p:cNvPr id="9" name="组合 8">
            <a:extLst>
              <a:ext uri="{FF2B5EF4-FFF2-40B4-BE49-F238E27FC236}">
                <a16:creationId xmlns:a16="http://schemas.microsoft.com/office/drawing/2014/main" id="{31EA19E9-D9BE-1109-062E-DAEC5FC71113}"/>
              </a:ext>
            </a:extLst>
          </p:cNvPr>
          <p:cNvGrpSpPr/>
          <p:nvPr/>
        </p:nvGrpSpPr>
        <p:grpSpPr>
          <a:xfrm>
            <a:off x="3386786" y="1223542"/>
            <a:ext cx="3490380" cy="5526138"/>
            <a:chOff x="76200" y="228600"/>
            <a:chExt cx="3886200" cy="6152819"/>
          </a:xfrm>
        </p:grpSpPr>
        <p:sp>
          <p:nvSpPr>
            <p:cNvPr id="10" name="Rectangle 6">
              <a:extLst>
                <a:ext uri="{FF2B5EF4-FFF2-40B4-BE49-F238E27FC236}">
                  <a16:creationId xmlns:a16="http://schemas.microsoft.com/office/drawing/2014/main" id="{10464C66-AA0B-9C8B-3CE0-6F3ED8B244FE}"/>
                </a:ext>
              </a:extLst>
            </p:cNvPr>
            <p:cNvSpPr>
              <a:spLocks noChangeArrowheads="1"/>
            </p:cNvSpPr>
            <p:nvPr/>
          </p:nvSpPr>
          <p:spPr bwMode="auto">
            <a:xfrm>
              <a:off x="1584325" y="3048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3" name="Text Box 7">
              <a:extLst>
                <a:ext uri="{FF2B5EF4-FFF2-40B4-BE49-F238E27FC236}">
                  <a16:creationId xmlns:a16="http://schemas.microsoft.com/office/drawing/2014/main" id="{19795FDD-4D2C-2DC4-3792-DA31B233B9AB}"/>
                </a:ext>
              </a:extLst>
            </p:cNvPr>
            <p:cNvSpPr txBox="1">
              <a:spLocks noChangeArrowheads="1"/>
            </p:cNvSpPr>
            <p:nvPr/>
          </p:nvSpPr>
          <p:spPr bwMode="auto">
            <a:xfrm>
              <a:off x="1752600" y="2286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a</a:t>
              </a:r>
            </a:p>
          </p:txBody>
        </p:sp>
        <p:sp>
          <p:nvSpPr>
            <p:cNvPr id="14" name="Rectangle 8">
              <a:extLst>
                <a:ext uri="{FF2B5EF4-FFF2-40B4-BE49-F238E27FC236}">
                  <a16:creationId xmlns:a16="http://schemas.microsoft.com/office/drawing/2014/main" id="{210C620A-9B3A-7009-69B0-C9DEA405D476}"/>
                </a:ext>
              </a:extLst>
            </p:cNvPr>
            <p:cNvSpPr>
              <a:spLocks noChangeArrowheads="1"/>
            </p:cNvSpPr>
            <p:nvPr/>
          </p:nvSpPr>
          <p:spPr bwMode="auto">
            <a:xfrm>
              <a:off x="1584325" y="9906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5" name="Text Box 9">
              <a:extLst>
                <a:ext uri="{FF2B5EF4-FFF2-40B4-BE49-F238E27FC236}">
                  <a16:creationId xmlns:a16="http://schemas.microsoft.com/office/drawing/2014/main" id="{36B9FA0C-C14E-AF94-6ADB-4185BEAE359C}"/>
                </a:ext>
              </a:extLst>
            </p:cNvPr>
            <p:cNvSpPr txBox="1">
              <a:spLocks noChangeArrowheads="1"/>
            </p:cNvSpPr>
            <p:nvPr/>
          </p:nvSpPr>
          <p:spPr bwMode="auto">
            <a:xfrm>
              <a:off x="1752600" y="9144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dirty="0">
                  <a:solidFill>
                    <a:schemeClr val="bg1"/>
                  </a:solidFill>
                  <a:latin typeface="+mn-lt"/>
                  <a:ea typeface="+mn-ea"/>
                  <a:cs typeface="+mn-ea"/>
                  <a:sym typeface="+mn-lt"/>
                </a:rPr>
                <a:t>b</a:t>
              </a:r>
            </a:p>
          </p:txBody>
        </p:sp>
        <p:sp>
          <p:nvSpPr>
            <p:cNvPr id="16" name="AutoShape 10">
              <a:extLst>
                <a:ext uri="{FF2B5EF4-FFF2-40B4-BE49-F238E27FC236}">
                  <a16:creationId xmlns:a16="http://schemas.microsoft.com/office/drawing/2014/main" id="{7FF1ABA4-4557-44CC-4F65-A9BC6D636371}"/>
                </a:ext>
              </a:extLst>
            </p:cNvPr>
            <p:cNvSpPr>
              <a:spLocks noChangeArrowheads="1"/>
            </p:cNvSpPr>
            <p:nvPr/>
          </p:nvSpPr>
          <p:spPr bwMode="auto">
            <a:xfrm>
              <a:off x="1528763" y="1600200"/>
              <a:ext cx="671512"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7" name="Text Box 11">
              <a:extLst>
                <a:ext uri="{FF2B5EF4-FFF2-40B4-BE49-F238E27FC236}">
                  <a16:creationId xmlns:a16="http://schemas.microsoft.com/office/drawing/2014/main" id="{DDF58045-3D97-24EE-8D83-B573E171F4C7}"/>
                </a:ext>
              </a:extLst>
            </p:cNvPr>
            <p:cNvSpPr txBox="1">
              <a:spLocks noChangeArrowheads="1"/>
            </p:cNvSpPr>
            <p:nvPr/>
          </p:nvSpPr>
          <p:spPr bwMode="auto">
            <a:xfrm>
              <a:off x="1697038" y="1524000"/>
              <a:ext cx="588962"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1</a:t>
              </a:r>
            </a:p>
          </p:txBody>
        </p:sp>
        <p:sp>
          <p:nvSpPr>
            <p:cNvPr id="18" name="AutoShape 12">
              <a:extLst>
                <a:ext uri="{FF2B5EF4-FFF2-40B4-BE49-F238E27FC236}">
                  <a16:creationId xmlns:a16="http://schemas.microsoft.com/office/drawing/2014/main" id="{1415DD77-CAA9-8454-F42C-3B78549A4AC0}"/>
                </a:ext>
              </a:extLst>
            </p:cNvPr>
            <p:cNvSpPr>
              <a:spLocks noChangeArrowheads="1"/>
            </p:cNvSpPr>
            <p:nvPr/>
          </p:nvSpPr>
          <p:spPr bwMode="auto">
            <a:xfrm>
              <a:off x="76200" y="22098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9" name="Text Box 13">
              <a:extLst>
                <a:ext uri="{FF2B5EF4-FFF2-40B4-BE49-F238E27FC236}">
                  <a16:creationId xmlns:a16="http://schemas.microsoft.com/office/drawing/2014/main" id="{0FCD8F22-1D1A-4D30-2BCB-022746F271B6}"/>
                </a:ext>
              </a:extLst>
            </p:cNvPr>
            <p:cNvSpPr txBox="1">
              <a:spLocks noChangeArrowheads="1"/>
            </p:cNvSpPr>
            <p:nvPr/>
          </p:nvSpPr>
          <p:spPr bwMode="auto">
            <a:xfrm>
              <a:off x="244475" y="2133600"/>
              <a:ext cx="593726"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2</a:t>
              </a:r>
            </a:p>
          </p:txBody>
        </p:sp>
        <p:sp>
          <p:nvSpPr>
            <p:cNvPr id="20" name="AutoShape 14">
              <a:extLst>
                <a:ext uri="{FF2B5EF4-FFF2-40B4-BE49-F238E27FC236}">
                  <a16:creationId xmlns:a16="http://schemas.microsoft.com/office/drawing/2014/main" id="{2ED0F788-FE68-6A18-E2EB-5443F99F7C41}"/>
                </a:ext>
              </a:extLst>
            </p:cNvPr>
            <p:cNvSpPr>
              <a:spLocks noChangeArrowheads="1"/>
            </p:cNvSpPr>
            <p:nvPr/>
          </p:nvSpPr>
          <p:spPr bwMode="auto">
            <a:xfrm>
              <a:off x="1025525" y="2209800"/>
              <a:ext cx="671513"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1" name="Text Box 15">
              <a:extLst>
                <a:ext uri="{FF2B5EF4-FFF2-40B4-BE49-F238E27FC236}">
                  <a16:creationId xmlns:a16="http://schemas.microsoft.com/office/drawing/2014/main" id="{BD32AE56-25ED-3341-9C49-8E6BA255CE37}"/>
                </a:ext>
              </a:extLst>
            </p:cNvPr>
            <p:cNvSpPr txBox="1">
              <a:spLocks noChangeArrowheads="1"/>
            </p:cNvSpPr>
            <p:nvPr/>
          </p:nvSpPr>
          <p:spPr bwMode="auto">
            <a:xfrm>
              <a:off x="1193800" y="2133600"/>
              <a:ext cx="5588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dirty="0">
                  <a:solidFill>
                    <a:schemeClr val="bg1"/>
                  </a:solidFill>
                  <a:latin typeface="+mn-lt"/>
                  <a:ea typeface="+mn-ea"/>
                  <a:cs typeface="+mn-ea"/>
                  <a:sym typeface="+mn-lt"/>
                </a:rPr>
                <a:t>x</a:t>
              </a:r>
              <a:r>
                <a:rPr kumimoji="1" lang="en-US" altLang="zh-CN" sz="1800" dirty="0">
                  <a:solidFill>
                    <a:schemeClr val="bg1"/>
                  </a:solidFill>
                  <a:latin typeface="+mn-lt"/>
                  <a:ea typeface="+mn-ea"/>
                  <a:cs typeface="+mn-ea"/>
                  <a:sym typeface="+mn-lt"/>
                </a:rPr>
                <a:t>5</a:t>
              </a:r>
            </a:p>
          </p:txBody>
        </p:sp>
        <p:sp>
          <p:nvSpPr>
            <p:cNvPr id="22" name="Rectangle 16">
              <a:extLst>
                <a:ext uri="{FF2B5EF4-FFF2-40B4-BE49-F238E27FC236}">
                  <a16:creationId xmlns:a16="http://schemas.microsoft.com/office/drawing/2014/main" id="{6617C269-B9E4-1F7E-B685-7B0F7B7FCC3E}"/>
                </a:ext>
              </a:extLst>
            </p:cNvPr>
            <p:cNvSpPr>
              <a:spLocks noChangeArrowheads="1"/>
            </p:cNvSpPr>
            <p:nvPr/>
          </p:nvSpPr>
          <p:spPr bwMode="auto">
            <a:xfrm>
              <a:off x="2590800" y="22098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3" name="Text Box 17">
              <a:extLst>
                <a:ext uri="{FF2B5EF4-FFF2-40B4-BE49-F238E27FC236}">
                  <a16:creationId xmlns:a16="http://schemas.microsoft.com/office/drawing/2014/main" id="{F5AE5415-DB09-7DAF-0521-7781C11DC586}"/>
                </a:ext>
              </a:extLst>
            </p:cNvPr>
            <p:cNvSpPr txBox="1">
              <a:spLocks noChangeArrowheads="1"/>
            </p:cNvSpPr>
            <p:nvPr/>
          </p:nvSpPr>
          <p:spPr bwMode="auto">
            <a:xfrm>
              <a:off x="2759075" y="2209799"/>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f</a:t>
              </a:r>
            </a:p>
          </p:txBody>
        </p:sp>
        <p:sp>
          <p:nvSpPr>
            <p:cNvPr id="24" name="Rectangle 18">
              <a:extLst>
                <a:ext uri="{FF2B5EF4-FFF2-40B4-BE49-F238E27FC236}">
                  <a16:creationId xmlns:a16="http://schemas.microsoft.com/office/drawing/2014/main" id="{1D134A2D-AD0D-5F4C-0303-CC6775CBBE8D}"/>
                </a:ext>
              </a:extLst>
            </p:cNvPr>
            <p:cNvSpPr>
              <a:spLocks noChangeArrowheads="1"/>
            </p:cNvSpPr>
            <p:nvPr/>
          </p:nvSpPr>
          <p:spPr bwMode="auto">
            <a:xfrm>
              <a:off x="1082675" y="28194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5" name="Text Box 19">
              <a:extLst>
                <a:ext uri="{FF2B5EF4-FFF2-40B4-BE49-F238E27FC236}">
                  <a16:creationId xmlns:a16="http://schemas.microsoft.com/office/drawing/2014/main" id="{0C855C76-366D-C11B-B3A2-3D077BEA34A2}"/>
                </a:ext>
              </a:extLst>
            </p:cNvPr>
            <p:cNvSpPr txBox="1">
              <a:spLocks noChangeArrowheads="1"/>
            </p:cNvSpPr>
            <p:nvPr/>
          </p:nvSpPr>
          <p:spPr bwMode="auto">
            <a:xfrm>
              <a:off x="1249363" y="27432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c</a:t>
              </a:r>
            </a:p>
          </p:txBody>
        </p:sp>
        <p:sp>
          <p:nvSpPr>
            <p:cNvPr id="26" name="AutoShape 20">
              <a:extLst>
                <a:ext uri="{FF2B5EF4-FFF2-40B4-BE49-F238E27FC236}">
                  <a16:creationId xmlns:a16="http://schemas.microsoft.com/office/drawing/2014/main" id="{0CE63899-4F14-9071-77FB-023EC2B5D6C9}"/>
                </a:ext>
              </a:extLst>
            </p:cNvPr>
            <p:cNvSpPr>
              <a:spLocks noChangeArrowheads="1"/>
            </p:cNvSpPr>
            <p:nvPr/>
          </p:nvSpPr>
          <p:spPr bwMode="auto">
            <a:xfrm>
              <a:off x="76200" y="35814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7" name="Text Box 21">
              <a:extLst>
                <a:ext uri="{FF2B5EF4-FFF2-40B4-BE49-F238E27FC236}">
                  <a16:creationId xmlns:a16="http://schemas.microsoft.com/office/drawing/2014/main" id="{89167F0B-F2A6-8C77-3B5D-50C2E2465C8C}"/>
                </a:ext>
              </a:extLst>
            </p:cNvPr>
            <p:cNvSpPr txBox="1">
              <a:spLocks noChangeArrowheads="1"/>
            </p:cNvSpPr>
            <p:nvPr/>
          </p:nvSpPr>
          <p:spPr bwMode="auto">
            <a:xfrm>
              <a:off x="244475" y="3505199"/>
              <a:ext cx="517525"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3</a:t>
              </a:r>
            </a:p>
          </p:txBody>
        </p:sp>
        <p:sp>
          <p:nvSpPr>
            <p:cNvPr id="28" name="AutoShape 22">
              <a:extLst>
                <a:ext uri="{FF2B5EF4-FFF2-40B4-BE49-F238E27FC236}">
                  <a16:creationId xmlns:a16="http://schemas.microsoft.com/office/drawing/2014/main" id="{F1CC3AB4-18AD-C73E-A16D-B8E121E252C6}"/>
                </a:ext>
              </a:extLst>
            </p:cNvPr>
            <p:cNvSpPr>
              <a:spLocks noChangeArrowheads="1"/>
            </p:cNvSpPr>
            <p:nvPr/>
          </p:nvSpPr>
          <p:spPr bwMode="auto">
            <a:xfrm>
              <a:off x="76200" y="42672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9" name="Text Box 23">
              <a:extLst>
                <a:ext uri="{FF2B5EF4-FFF2-40B4-BE49-F238E27FC236}">
                  <a16:creationId xmlns:a16="http://schemas.microsoft.com/office/drawing/2014/main" id="{F8E9EE9C-2419-B562-26C7-9BA50A717489}"/>
                </a:ext>
              </a:extLst>
            </p:cNvPr>
            <p:cNvSpPr txBox="1">
              <a:spLocks noChangeArrowheads="1"/>
            </p:cNvSpPr>
            <p:nvPr/>
          </p:nvSpPr>
          <p:spPr bwMode="auto">
            <a:xfrm>
              <a:off x="244475" y="4191000"/>
              <a:ext cx="593726"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4</a:t>
              </a:r>
            </a:p>
          </p:txBody>
        </p:sp>
        <p:sp>
          <p:nvSpPr>
            <p:cNvPr id="30" name="Rectangle 24">
              <a:extLst>
                <a:ext uri="{FF2B5EF4-FFF2-40B4-BE49-F238E27FC236}">
                  <a16:creationId xmlns:a16="http://schemas.microsoft.com/office/drawing/2014/main" id="{6A4B6538-88BB-67E7-25F1-824E8DDE6B3F}"/>
                </a:ext>
              </a:extLst>
            </p:cNvPr>
            <p:cNvSpPr>
              <a:spLocks noChangeArrowheads="1"/>
            </p:cNvSpPr>
            <p:nvPr/>
          </p:nvSpPr>
          <p:spPr bwMode="auto">
            <a:xfrm>
              <a:off x="1082675" y="35814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31" name="Text Box 25">
              <a:extLst>
                <a:ext uri="{FF2B5EF4-FFF2-40B4-BE49-F238E27FC236}">
                  <a16:creationId xmlns:a16="http://schemas.microsoft.com/office/drawing/2014/main" id="{5A0B48A2-A903-04A7-4089-8F80C7B5145D}"/>
                </a:ext>
              </a:extLst>
            </p:cNvPr>
            <p:cNvSpPr txBox="1">
              <a:spLocks noChangeArrowheads="1"/>
            </p:cNvSpPr>
            <p:nvPr/>
          </p:nvSpPr>
          <p:spPr bwMode="auto">
            <a:xfrm>
              <a:off x="1249363" y="3505199"/>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d</a:t>
              </a:r>
            </a:p>
          </p:txBody>
        </p:sp>
        <p:sp>
          <p:nvSpPr>
            <p:cNvPr id="32" name="Rectangle 26">
              <a:extLst>
                <a:ext uri="{FF2B5EF4-FFF2-40B4-BE49-F238E27FC236}">
                  <a16:creationId xmlns:a16="http://schemas.microsoft.com/office/drawing/2014/main" id="{03B35392-4BD8-A176-8518-286235E5896A}"/>
                </a:ext>
              </a:extLst>
            </p:cNvPr>
            <p:cNvSpPr>
              <a:spLocks noChangeArrowheads="1"/>
            </p:cNvSpPr>
            <p:nvPr/>
          </p:nvSpPr>
          <p:spPr bwMode="auto">
            <a:xfrm>
              <a:off x="1082675" y="43434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33" name="Text Box 27">
              <a:extLst>
                <a:ext uri="{FF2B5EF4-FFF2-40B4-BE49-F238E27FC236}">
                  <a16:creationId xmlns:a16="http://schemas.microsoft.com/office/drawing/2014/main" id="{1677D845-055B-B60A-3684-843BADC44CE7}"/>
                </a:ext>
              </a:extLst>
            </p:cNvPr>
            <p:cNvSpPr txBox="1">
              <a:spLocks noChangeArrowheads="1"/>
            </p:cNvSpPr>
            <p:nvPr/>
          </p:nvSpPr>
          <p:spPr bwMode="auto">
            <a:xfrm>
              <a:off x="1249363" y="42672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e</a:t>
              </a:r>
            </a:p>
          </p:txBody>
        </p:sp>
        <p:sp>
          <p:nvSpPr>
            <p:cNvPr id="36" name="Rectangle 28">
              <a:extLst>
                <a:ext uri="{FF2B5EF4-FFF2-40B4-BE49-F238E27FC236}">
                  <a16:creationId xmlns:a16="http://schemas.microsoft.com/office/drawing/2014/main" id="{00A1B9EA-85E0-52AE-AF58-CE0894677F01}"/>
                </a:ext>
              </a:extLst>
            </p:cNvPr>
            <p:cNvSpPr>
              <a:spLocks noChangeArrowheads="1"/>
            </p:cNvSpPr>
            <p:nvPr/>
          </p:nvSpPr>
          <p:spPr bwMode="auto">
            <a:xfrm>
              <a:off x="2143125" y="34290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39" name="Text Box 29">
              <a:extLst>
                <a:ext uri="{FF2B5EF4-FFF2-40B4-BE49-F238E27FC236}">
                  <a16:creationId xmlns:a16="http://schemas.microsoft.com/office/drawing/2014/main" id="{9A74CEFB-1194-3295-A11E-65243028450E}"/>
                </a:ext>
              </a:extLst>
            </p:cNvPr>
            <p:cNvSpPr txBox="1">
              <a:spLocks noChangeArrowheads="1"/>
            </p:cNvSpPr>
            <p:nvPr/>
          </p:nvSpPr>
          <p:spPr bwMode="auto">
            <a:xfrm>
              <a:off x="2311400" y="33528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g</a:t>
              </a:r>
            </a:p>
          </p:txBody>
        </p:sp>
        <p:sp>
          <p:nvSpPr>
            <p:cNvPr id="42" name="Rectangle 30">
              <a:extLst>
                <a:ext uri="{FF2B5EF4-FFF2-40B4-BE49-F238E27FC236}">
                  <a16:creationId xmlns:a16="http://schemas.microsoft.com/office/drawing/2014/main" id="{A8B8FBA6-EFF7-D029-7CCB-BA2A64D645C4}"/>
                </a:ext>
              </a:extLst>
            </p:cNvPr>
            <p:cNvSpPr>
              <a:spLocks noChangeArrowheads="1"/>
            </p:cNvSpPr>
            <p:nvPr/>
          </p:nvSpPr>
          <p:spPr bwMode="auto">
            <a:xfrm>
              <a:off x="2143125" y="41910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3" name="Text Box 31">
              <a:extLst>
                <a:ext uri="{FF2B5EF4-FFF2-40B4-BE49-F238E27FC236}">
                  <a16:creationId xmlns:a16="http://schemas.microsoft.com/office/drawing/2014/main" id="{7B1320E7-C328-D626-E6E7-C9128EBB3988}"/>
                </a:ext>
              </a:extLst>
            </p:cNvPr>
            <p:cNvSpPr txBox="1">
              <a:spLocks noChangeArrowheads="1"/>
            </p:cNvSpPr>
            <p:nvPr/>
          </p:nvSpPr>
          <p:spPr bwMode="auto">
            <a:xfrm>
              <a:off x="2311400" y="41148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h</a:t>
              </a:r>
            </a:p>
          </p:txBody>
        </p:sp>
        <p:sp>
          <p:nvSpPr>
            <p:cNvPr id="44" name="Rectangle 32">
              <a:extLst>
                <a:ext uri="{FF2B5EF4-FFF2-40B4-BE49-F238E27FC236}">
                  <a16:creationId xmlns:a16="http://schemas.microsoft.com/office/drawing/2014/main" id="{AFEB3FD0-8224-F298-E20D-A3ACDD3238FE}"/>
                </a:ext>
              </a:extLst>
            </p:cNvPr>
            <p:cNvSpPr>
              <a:spLocks noChangeArrowheads="1"/>
            </p:cNvSpPr>
            <p:nvPr/>
          </p:nvSpPr>
          <p:spPr bwMode="auto">
            <a:xfrm>
              <a:off x="3094038" y="34290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5" name="Text Box 33">
              <a:extLst>
                <a:ext uri="{FF2B5EF4-FFF2-40B4-BE49-F238E27FC236}">
                  <a16:creationId xmlns:a16="http://schemas.microsoft.com/office/drawing/2014/main" id="{048418D9-B934-23D0-9087-18851B0BF1F0}"/>
                </a:ext>
              </a:extLst>
            </p:cNvPr>
            <p:cNvSpPr txBox="1">
              <a:spLocks noChangeArrowheads="1"/>
            </p:cNvSpPr>
            <p:nvPr/>
          </p:nvSpPr>
          <p:spPr bwMode="auto">
            <a:xfrm>
              <a:off x="3260726" y="33528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i</a:t>
              </a:r>
            </a:p>
          </p:txBody>
        </p:sp>
        <p:sp>
          <p:nvSpPr>
            <p:cNvPr id="46" name="AutoShape 34">
              <a:extLst>
                <a:ext uri="{FF2B5EF4-FFF2-40B4-BE49-F238E27FC236}">
                  <a16:creationId xmlns:a16="http://schemas.microsoft.com/office/drawing/2014/main" id="{F3B06C8C-65BB-C977-DFB4-5C0ACE3DABE4}"/>
                </a:ext>
              </a:extLst>
            </p:cNvPr>
            <p:cNvSpPr>
              <a:spLocks noChangeArrowheads="1"/>
            </p:cNvSpPr>
            <p:nvPr/>
          </p:nvSpPr>
          <p:spPr bwMode="auto">
            <a:xfrm>
              <a:off x="2535238" y="28194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7" name="Text Box 35">
              <a:extLst>
                <a:ext uri="{FF2B5EF4-FFF2-40B4-BE49-F238E27FC236}">
                  <a16:creationId xmlns:a16="http://schemas.microsoft.com/office/drawing/2014/main" id="{723E52C0-5EBC-7D02-340C-750FEA58FB4D}"/>
                </a:ext>
              </a:extLst>
            </p:cNvPr>
            <p:cNvSpPr txBox="1">
              <a:spLocks noChangeArrowheads="1"/>
            </p:cNvSpPr>
            <p:nvPr/>
          </p:nvSpPr>
          <p:spPr bwMode="auto">
            <a:xfrm>
              <a:off x="2701925" y="2743200"/>
              <a:ext cx="574675"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6</a:t>
              </a:r>
            </a:p>
          </p:txBody>
        </p:sp>
        <p:sp>
          <p:nvSpPr>
            <p:cNvPr id="48" name="AutoShape 36">
              <a:extLst>
                <a:ext uri="{FF2B5EF4-FFF2-40B4-BE49-F238E27FC236}">
                  <a16:creationId xmlns:a16="http://schemas.microsoft.com/office/drawing/2014/main" id="{33F6A9F5-9E13-5DC5-9A90-5F429BDD1E15}"/>
                </a:ext>
              </a:extLst>
            </p:cNvPr>
            <p:cNvSpPr>
              <a:spLocks noChangeArrowheads="1"/>
            </p:cNvSpPr>
            <p:nvPr/>
          </p:nvSpPr>
          <p:spPr bwMode="auto">
            <a:xfrm>
              <a:off x="3038475" y="41910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9" name="Text Box 37">
              <a:extLst>
                <a:ext uri="{FF2B5EF4-FFF2-40B4-BE49-F238E27FC236}">
                  <a16:creationId xmlns:a16="http://schemas.microsoft.com/office/drawing/2014/main" id="{458DAA0F-4FC4-A5A5-045E-594C890FD8A1}"/>
                </a:ext>
              </a:extLst>
            </p:cNvPr>
            <p:cNvSpPr txBox="1">
              <a:spLocks noChangeArrowheads="1"/>
            </p:cNvSpPr>
            <p:nvPr/>
          </p:nvSpPr>
          <p:spPr bwMode="auto">
            <a:xfrm>
              <a:off x="3205163" y="4114800"/>
              <a:ext cx="528637"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7</a:t>
              </a:r>
            </a:p>
          </p:txBody>
        </p:sp>
        <p:sp>
          <p:nvSpPr>
            <p:cNvPr id="50" name="AutoShape 38">
              <a:extLst>
                <a:ext uri="{FF2B5EF4-FFF2-40B4-BE49-F238E27FC236}">
                  <a16:creationId xmlns:a16="http://schemas.microsoft.com/office/drawing/2014/main" id="{1AC04329-2738-34B5-9AFD-97A196E38702}"/>
                </a:ext>
              </a:extLst>
            </p:cNvPr>
            <p:cNvSpPr>
              <a:spLocks noChangeArrowheads="1"/>
            </p:cNvSpPr>
            <p:nvPr/>
          </p:nvSpPr>
          <p:spPr bwMode="auto">
            <a:xfrm>
              <a:off x="1584325" y="5257800"/>
              <a:ext cx="671513"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51" name="Text Box 39">
              <a:extLst>
                <a:ext uri="{FF2B5EF4-FFF2-40B4-BE49-F238E27FC236}">
                  <a16:creationId xmlns:a16="http://schemas.microsoft.com/office/drawing/2014/main" id="{B71E3445-5B55-4718-140F-EBEFEF43CB91}"/>
                </a:ext>
              </a:extLst>
            </p:cNvPr>
            <p:cNvSpPr txBox="1">
              <a:spLocks noChangeArrowheads="1"/>
            </p:cNvSpPr>
            <p:nvPr/>
          </p:nvSpPr>
          <p:spPr bwMode="auto">
            <a:xfrm>
              <a:off x="1752600" y="5181600"/>
              <a:ext cx="6096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8</a:t>
              </a:r>
            </a:p>
          </p:txBody>
        </p:sp>
        <p:sp>
          <p:nvSpPr>
            <p:cNvPr id="52" name="Rectangle 40">
              <a:extLst>
                <a:ext uri="{FF2B5EF4-FFF2-40B4-BE49-F238E27FC236}">
                  <a16:creationId xmlns:a16="http://schemas.microsoft.com/office/drawing/2014/main" id="{F9900597-E147-BCB3-3675-5E7C471908C1}"/>
                </a:ext>
              </a:extLst>
            </p:cNvPr>
            <p:cNvSpPr>
              <a:spLocks noChangeArrowheads="1"/>
            </p:cNvSpPr>
            <p:nvPr/>
          </p:nvSpPr>
          <p:spPr bwMode="auto">
            <a:xfrm>
              <a:off x="1641475" y="59436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53" name="Text Box 41">
              <a:extLst>
                <a:ext uri="{FF2B5EF4-FFF2-40B4-BE49-F238E27FC236}">
                  <a16:creationId xmlns:a16="http://schemas.microsoft.com/office/drawing/2014/main" id="{59910BF2-DCFE-6CDE-9C65-0F766A1315C8}"/>
                </a:ext>
              </a:extLst>
            </p:cNvPr>
            <p:cNvSpPr txBox="1">
              <a:spLocks noChangeArrowheads="1"/>
            </p:cNvSpPr>
            <p:nvPr/>
          </p:nvSpPr>
          <p:spPr bwMode="auto">
            <a:xfrm>
              <a:off x="1808163" y="58674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j</a:t>
              </a:r>
            </a:p>
          </p:txBody>
        </p:sp>
        <p:sp>
          <p:nvSpPr>
            <p:cNvPr id="54" name="Line 42">
              <a:extLst>
                <a:ext uri="{FF2B5EF4-FFF2-40B4-BE49-F238E27FC236}">
                  <a16:creationId xmlns:a16="http://schemas.microsoft.com/office/drawing/2014/main" id="{1A0D7A01-DC2C-F1E9-C611-C409ACAFA2B9}"/>
                </a:ext>
              </a:extLst>
            </p:cNvPr>
            <p:cNvSpPr>
              <a:spLocks noChangeShapeType="1"/>
            </p:cNvSpPr>
            <p:nvPr/>
          </p:nvSpPr>
          <p:spPr bwMode="auto">
            <a:xfrm>
              <a:off x="1863725" y="685800"/>
              <a:ext cx="0" cy="304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5" name="Line 43">
              <a:extLst>
                <a:ext uri="{FF2B5EF4-FFF2-40B4-BE49-F238E27FC236}">
                  <a16:creationId xmlns:a16="http://schemas.microsoft.com/office/drawing/2014/main" id="{CCBD5420-132D-6656-7AEB-C525E433A9D0}"/>
                </a:ext>
              </a:extLst>
            </p:cNvPr>
            <p:cNvSpPr>
              <a:spLocks noChangeShapeType="1"/>
            </p:cNvSpPr>
            <p:nvPr/>
          </p:nvSpPr>
          <p:spPr bwMode="auto">
            <a:xfrm>
              <a:off x="1863725" y="13716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6" name="Line 44">
              <a:extLst>
                <a:ext uri="{FF2B5EF4-FFF2-40B4-BE49-F238E27FC236}">
                  <a16:creationId xmlns:a16="http://schemas.microsoft.com/office/drawing/2014/main" id="{E42BE335-AE94-B71B-A378-02D8C8758884}"/>
                </a:ext>
              </a:extLst>
            </p:cNvPr>
            <p:cNvSpPr>
              <a:spLocks noChangeShapeType="1"/>
            </p:cNvSpPr>
            <p:nvPr/>
          </p:nvSpPr>
          <p:spPr bwMode="auto">
            <a:xfrm>
              <a:off x="2200275" y="1752600"/>
              <a:ext cx="66992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7" name="Line 45">
              <a:extLst>
                <a:ext uri="{FF2B5EF4-FFF2-40B4-BE49-F238E27FC236}">
                  <a16:creationId xmlns:a16="http://schemas.microsoft.com/office/drawing/2014/main" id="{3BA8CD13-CA09-7AD6-9DA5-25A20F4B773D}"/>
                </a:ext>
              </a:extLst>
            </p:cNvPr>
            <p:cNvSpPr>
              <a:spLocks noChangeShapeType="1"/>
            </p:cNvSpPr>
            <p:nvPr/>
          </p:nvSpPr>
          <p:spPr bwMode="auto">
            <a:xfrm>
              <a:off x="2870200" y="1752600"/>
              <a:ext cx="0" cy="4572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8" name="Line 46">
              <a:extLst>
                <a:ext uri="{FF2B5EF4-FFF2-40B4-BE49-F238E27FC236}">
                  <a16:creationId xmlns:a16="http://schemas.microsoft.com/office/drawing/2014/main" id="{7038D510-A0B6-8F9B-8B59-21E7784FC25E}"/>
                </a:ext>
              </a:extLst>
            </p:cNvPr>
            <p:cNvSpPr>
              <a:spLocks noChangeShapeType="1"/>
            </p:cNvSpPr>
            <p:nvPr/>
          </p:nvSpPr>
          <p:spPr bwMode="auto">
            <a:xfrm flipH="1">
              <a:off x="411163" y="1752600"/>
              <a:ext cx="11176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9" name="Line 47">
              <a:extLst>
                <a:ext uri="{FF2B5EF4-FFF2-40B4-BE49-F238E27FC236}">
                  <a16:creationId xmlns:a16="http://schemas.microsoft.com/office/drawing/2014/main" id="{76899BFD-37F8-3238-32B2-A630B8B3B027}"/>
                </a:ext>
              </a:extLst>
            </p:cNvPr>
            <p:cNvSpPr>
              <a:spLocks noChangeShapeType="1"/>
            </p:cNvSpPr>
            <p:nvPr/>
          </p:nvSpPr>
          <p:spPr bwMode="auto">
            <a:xfrm>
              <a:off x="411163" y="1752600"/>
              <a:ext cx="0" cy="4572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0" name="Line 48">
              <a:extLst>
                <a:ext uri="{FF2B5EF4-FFF2-40B4-BE49-F238E27FC236}">
                  <a16:creationId xmlns:a16="http://schemas.microsoft.com/office/drawing/2014/main" id="{166FA4E0-EE75-4BA2-5588-A2BD19094873}"/>
                </a:ext>
              </a:extLst>
            </p:cNvPr>
            <p:cNvSpPr>
              <a:spLocks noChangeShapeType="1"/>
            </p:cNvSpPr>
            <p:nvPr/>
          </p:nvSpPr>
          <p:spPr bwMode="auto">
            <a:xfrm>
              <a:off x="411163" y="2590800"/>
              <a:ext cx="0" cy="990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1" name="Line 49">
              <a:extLst>
                <a:ext uri="{FF2B5EF4-FFF2-40B4-BE49-F238E27FC236}">
                  <a16:creationId xmlns:a16="http://schemas.microsoft.com/office/drawing/2014/main" id="{74211BCA-EA29-1A62-93EA-B776E61E88E2}"/>
                </a:ext>
              </a:extLst>
            </p:cNvPr>
            <p:cNvSpPr>
              <a:spLocks noChangeShapeType="1"/>
            </p:cNvSpPr>
            <p:nvPr/>
          </p:nvSpPr>
          <p:spPr bwMode="auto">
            <a:xfrm>
              <a:off x="411163" y="3962400"/>
              <a:ext cx="0" cy="304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2" name="Line 50">
              <a:extLst>
                <a:ext uri="{FF2B5EF4-FFF2-40B4-BE49-F238E27FC236}">
                  <a16:creationId xmlns:a16="http://schemas.microsoft.com/office/drawing/2014/main" id="{B95D39B8-D684-49E5-AAFD-DF158959B92F}"/>
                </a:ext>
              </a:extLst>
            </p:cNvPr>
            <p:cNvSpPr>
              <a:spLocks noChangeShapeType="1"/>
            </p:cNvSpPr>
            <p:nvPr/>
          </p:nvSpPr>
          <p:spPr bwMode="auto">
            <a:xfrm>
              <a:off x="411163" y="4648200"/>
              <a:ext cx="0" cy="381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3" name="Line 51">
              <a:extLst>
                <a:ext uri="{FF2B5EF4-FFF2-40B4-BE49-F238E27FC236}">
                  <a16:creationId xmlns:a16="http://schemas.microsoft.com/office/drawing/2014/main" id="{5318ECE8-DEF5-9F0C-B4F5-B8556AD76C16}"/>
                </a:ext>
              </a:extLst>
            </p:cNvPr>
            <p:cNvSpPr>
              <a:spLocks noChangeShapeType="1"/>
            </p:cNvSpPr>
            <p:nvPr/>
          </p:nvSpPr>
          <p:spPr bwMode="auto">
            <a:xfrm>
              <a:off x="411163" y="5029200"/>
              <a:ext cx="245903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4" name="Line 52">
              <a:extLst>
                <a:ext uri="{FF2B5EF4-FFF2-40B4-BE49-F238E27FC236}">
                  <a16:creationId xmlns:a16="http://schemas.microsoft.com/office/drawing/2014/main" id="{AA90A098-DF87-DE73-4AC4-9CE6BA86FD94}"/>
                </a:ext>
              </a:extLst>
            </p:cNvPr>
            <p:cNvSpPr>
              <a:spLocks noChangeShapeType="1"/>
            </p:cNvSpPr>
            <p:nvPr/>
          </p:nvSpPr>
          <p:spPr bwMode="auto">
            <a:xfrm>
              <a:off x="746125" y="3810000"/>
              <a:ext cx="33655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5" name="Line 53">
              <a:extLst>
                <a:ext uri="{FF2B5EF4-FFF2-40B4-BE49-F238E27FC236}">
                  <a16:creationId xmlns:a16="http://schemas.microsoft.com/office/drawing/2014/main" id="{89E935CA-509D-C13A-32CC-814F8C57B8AC}"/>
                </a:ext>
              </a:extLst>
            </p:cNvPr>
            <p:cNvSpPr>
              <a:spLocks noChangeShapeType="1"/>
            </p:cNvSpPr>
            <p:nvPr/>
          </p:nvSpPr>
          <p:spPr bwMode="auto">
            <a:xfrm>
              <a:off x="746125" y="4495800"/>
              <a:ext cx="33655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6" name="Line 54">
              <a:extLst>
                <a:ext uri="{FF2B5EF4-FFF2-40B4-BE49-F238E27FC236}">
                  <a16:creationId xmlns:a16="http://schemas.microsoft.com/office/drawing/2014/main" id="{28CDB8CD-1261-50CC-8773-5119094A4F81}"/>
                </a:ext>
              </a:extLst>
            </p:cNvPr>
            <p:cNvSpPr>
              <a:spLocks noChangeShapeType="1"/>
            </p:cNvSpPr>
            <p:nvPr/>
          </p:nvSpPr>
          <p:spPr bwMode="auto">
            <a:xfrm>
              <a:off x="746125" y="2438400"/>
              <a:ext cx="27940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7" name="Line 55">
              <a:extLst>
                <a:ext uri="{FF2B5EF4-FFF2-40B4-BE49-F238E27FC236}">
                  <a16:creationId xmlns:a16="http://schemas.microsoft.com/office/drawing/2014/main" id="{40767E96-8024-4D2C-C1A5-672F8808DF41}"/>
                </a:ext>
              </a:extLst>
            </p:cNvPr>
            <p:cNvSpPr>
              <a:spLocks noChangeShapeType="1"/>
            </p:cNvSpPr>
            <p:nvPr/>
          </p:nvSpPr>
          <p:spPr bwMode="auto">
            <a:xfrm>
              <a:off x="1697038" y="2362200"/>
              <a:ext cx="16668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8" name="Line 56">
              <a:extLst>
                <a:ext uri="{FF2B5EF4-FFF2-40B4-BE49-F238E27FC236}">
                  <a16:creationId xmlns:a16="http://schemas.microsoft.com/office/drawing/2014/main" id="{5D60998E-C456-1546-188B-4E3D93A4A3EA}"/>
                </a:ext>
              </a:extLst>
            </p:cNvPr>
            <p:cNvSpPr>
              <a:spLocks noChangeShapeType="1"/>
            </p:cNvSpPr>
            <p:nvPr/>
          </p:nvSpPr>
          <p:spPr bwMode="auto">
            <a:xfrm>
              <a:off x="1863725" y="2362200"/>
              <a:ext cx="0" cy="2667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9" name="Line 57">
              <a:extLst>
                <a:ext uri="{FF2B5EF4-FFF2-40B4-BE49-F238E27FC236}">
                  <a16:creationId xmlns:a16="http://schemas.microsoft.com/office/drawing/2014/main" id="{8F66116A-CB43-2958-1F40-835E36AD13F3}"/>
                </a:ext>
              </a:extLst>
            </p:cNvPr>
            <p:cNvSpPr>
              <a:spLocks noChangeShapeType="1"/>
            </p:cNvSpPr>
            <p:nvPr/>
          </p:nvSpPr>
          <p:spPr bwMode="auto">
            <a:xfrm>
              <a:off x="858838" y="3048000"/>
              <a:ext cx="22383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0" name="Line 58">
              <a:extLst>
                <a:ext uri="{FF2B5EF4-FFF2-40B4-BE49-F238E27FC236}">
                  <a16:creationId xmlns:a16="http://schemas.microsoft.com/office/drawing/2014/main" id="{A136CCF5-7A5F-3A21-BDC2-8DC94F0ECAD3}"/>
                </a:ext>
              </a:extLst>
            </p:cNvPr>
            <p:cNvSpPr>
              <a:spLocks noChangeShapeType="1"/>
            </p:cNvSpPr>
            <p:nvPr/>
          </p:nvSpPr>
          <p:spPr bwMode="auto">
            <a:xfrm flipV="1">
              <a:off x="858838" y="2438400"/>
              <a:ext cx="0" cy="609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1" name="Line 59">
              <a:extLst>
                <a:ext uri="{FF2B5EF4-FFF2-40B4-BE49-F238E27FC236}">
                  <a16:creationId xmlns:a16="http://schemas.microsoft.com/office/drawing/2014/main" id="{66304780-F05F-7C18-4BF9-E545CC68E95F}"/>
                </a:ext>
              </a:extLst>
            </p:cNvPr>
            <p:cNvSpPr>
              <a:spLocks noChangeShapeType="1"/>
            </p:cNvSpPr>
            <p:nvPr/>
          </p:nvSpPr>
          <p:spPr bwMode="auto">
            <a:xfrm>
              <a:off x="1641475" y="3733800"/>
              <a:ext cx="22225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2" name="Line 60">
              <a:extLst>
                <a:ext uri="{FF2B5EF4-FFF2-40B4-BE49-F238E27FC236}">
                  <a16:creationId xmlns:a16="http://schemas.microsoft.com/office/drawing/2014/main" id="{EBCA688C-C02C-D4A3-16B0-E757BDA57D22}"/>
                </a:ext>
              </a:extLst>
            </p:cNvPr>
            <p:cNvSpPr>
              <a:spLocks noChangeShapeType="1"/>
            </p:cNvSpPr>
            <p:nvPr/>
          </p:nvSpPr>
          <p:spPr bwMode="auto">
            <a:xfrm>
              <a:off x="1641475" y="4495800"/>
              <a:ext cx="22225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3" name="Line 61">
              <a:extLst>
                <a:ext uri="{FF2B5EF4-FFF2-40B4-BE49-F238E27FC236}">
                  <a16:creationId xmlns:a16="http://schemas.microsoft.com/office/drawing/2014/main" id="{2C9F9913-7939-FEC9-7383-BA14ECEEDF25}"/>
                </a:ext>
              </a:extLst>
            </p:cNvPr>
            <p:cNvSpPr>
              <a:spLocks noChangeShapeType="1"/>
            </p:cNvSpPr>
            <p:nvPr/>
          </p:nvSpPr>
          <p:spPr bwMode="auto">
            <a:xfrm>
              <a:off x="2870200" y="25908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4" name="Line 62">
              <a:extLst>
                <a:ext uri="{FF2B5EF4-FFF2-40B4-BE49-F238E27FC236}">
                  <a16:creationId xmlns:a16="http://schemas.microsoft.com/office/drawing/2014/main" id="{1EE1E7D6-A211-32ED-3EC4-4106B18525C9}"/>
                </a:ext>
              </a:extLst>
            </p:cNvPr>
            <p:cNvSpPr>
              <a:spLocks noChangeShapeType="1"/>
            </p:cNvSpPr>
            <p:nvPr/>
          </p:nvSpPr>
          <p:spPr bwMode="auto">
            <a:xfrm>
              <a:off x="2366963" y="3048000"/>
              <a:ext cx="22383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5" name="Line 63">
              <a:extLst>
                <a:ext uri="{FF2B5EF4-FFF2-40B4-BE49-F238E27FC236}">
                  <a16:creationId xmlns:a16="http://schemas.microsoft.com/office/drawing/2014/main" id="{27DF6581-D3AA-A4EB-72DD-7D4F58EC7F66}"/>
                </a:ext>
              </a:extLst>
            </p:cNvPr>
            <p:cNvSpPr>
              <a:spLocks noChangeShapeType="1"/>
            </p:cNvSpPr>
            <p:nvPr/>
          </p:nvSpPr>
          <p:spPr bwMode="auto">
            <a:xfrm>
              <a:off x="2366963" y="3048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6" name="Line 64">
              <a:extLst>
                <a:ext uri="{FF2B5EF4-FFF2-40B4-BE49-F238E27FC236}">
                  <a16:creationId xmlns:a16="http://schemas.microsoft.com/office/drawing/2014/main" id="{F0F5C81E-B03C-07C4-C375-453A5576E933}"/>
                </a:ext>
              </a:extLst>
            </p:cNvPr>
            <p:cNvSpPr>
              <a:spLocks noChangeShapeType="1"/>
            </p:cNvSpPr>
            <p:nvPr/>
          </p:nvSpPr>
          <p:spPr bwMode="auto">
            <a:xfrm>
              <a:off x="3205163" y="3048000"/>
              <a:ext cx="1682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7" name="Line 65">
              <a:extLst>
                <a:ext uri="{FF2B5EF4-FFF2-40B4-BE49-F238E27FC236}">
                  <a16:creationId xmlns:a16="http://schemas.microsoft.com/office/drawing/2014/main" id="{B118E6B0-62DB-0FA0-C2CE-52F90EE7B68C}"/>
                </a:ext>
              </a:extLst>
            </p:cNvPr>
            <p:cNvSpPr>
              <a:spLocks noChangeShapeType="1"/>
            </p:cNvSpPr>
            <p:nvPr/>
          </p:nvSpPr>
          <p:spPr bwMode="auto">
            <a:xfrm>
              <a:off x="3373438" y="3048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8" name="Line 66">
              <a:extLst>
                <a:ext uri="{FF2B5EF4-FFF2-40B4-BE49-F238E27FC236}">
                  <a16:creationId xmlns:a16="http://schemas.microsoft.com/office/drawing/2014/main" id="{8EDEB267-2552-219C-5583-2F1C3B9D3D1C}"/>
                </a:ext>
              </a:extLst>
            </p:cNvPr>
            <p:cNvSpPr>
              <a:spLocks noChangeShapeType="1"/>
            </p:cNvSpPr>
            <p:nvPr/>
          </p:nvSpPr>
          <p:spPr bwMode="auto">
            <a:xfrm>
              <a:off x="2366963" y="3810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9" name="Line 67">
              <a:extLst>
                <a:ext uri="{FF2B5EF4-FFF2-40B4-BE49-F238E27FC236}">
                  <a16:creationId xmlns:a16="http://schemas.microsoft.com/office/drawing/2014/main" id="{7252A71F-E38C-9171-3417-38091725D932}"/>
                </a:ext>
              </a:extLst>
            </p:cNvPr>
            <p:cNvSpPr>
              <a:spLocks noChangeShapeType="1"/>
            </p:cNvSpPr>
            <p:nvPr/>
          </p:nvSpPr>
          <p:spPr bwMode="auto">
            <a:xfrm>
              <a:off x="3373438" y="3810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0" name="Line 68">
              <a:extLst>
                <a:ext uri="{FF2B5EF4-FFF2-40B4-BE49-F238E27FC236}">
                  <a16:creationId xmlns:a16="http://schemas.microsoft.com/office/drawing/2014/main" id="{5D0D3599-3478-946E-F55D-21F986091AA2}"/>
                </a:ext>
              </a:extLst>
            </p:cNvPr>
            <p:cNvSpPr>
              <a:spLocks noChangeShapeType="1"/>
            </p:cNvSpPr>
            <p:nvPr/>
          </p:nvSpPr>
          <p:spPr bwMode="auto">
            <a:xfrm>
              <a:off x="3708400" y="4419600"/>
              <a:ext cx="1016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1" name="Line 69">
              <a:extLst>
                <a:ext uri="{FF2B5EF4-FFF2-40B4-BE49-F238E27FC236}">
                  <a16:creationId xmlns:a16="http://schemas.microsoft.com/office/drawing/2014/main" id="{D30E96AB-E9F7-9E10-1A1A-61AA7B5DF7D3}"/>
                </a:ext>
              </a:extLst>
            </p:cNvPr>
            <p:cNvSpPr>
              <a:spLocks noChangeShapeType="1"/>
            </p:cNvSpPr>
            <p:nvPr/>
          </p:nvSpPr>
          <p:spPr bwMode="auto">
            <a:xfrm flipV="1">
              <a:off x="3810000" y="3200400"/>
              <a:ext cx="0" cy="1219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2" name="Line 70">
              <a:extLst>
                <a:ext uri="{FF2B5EF4-FFF2-40B4-BE49-F238E27FC236}">
                  <a16:creationId xmlns:a16="http://schemas.microsoft.com/office/drawing/2014/main" id="{096352A0-FA45-03CF-B6A0-67964EA9536A}"/>
                </a:ext>
              </a:extLst>
            </p:cNvPr>
            <p:cNvSpPr>
              <a:spLocks noChangeShapeType="1"/>
            </p:cNvSpPr>
            <p:nvPr/>
          </p:nvSpPr>
          <p:spPr bwMode="auto">
            <a:xfrm flipH="1">
              <a:off x="3373438" y="3200400"/>
              <a:ext cx="436562"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3" name="Line 71">
              <a:extLst>
                <a:ext uri="{FF2B5EF4-FFF2-40B4-BE49-F238E27FC236}">
                  <a16:creationId xmlns:a16="http://schemas.microsoft.com/office/drawing/2014/main" id="{0F2532AB-E0C8-5FCA-510D-81BD019118D5}"/>
                </a:ext>
              </a:extLst>
            </p:cNvPr>
            <p:cNvSpPr>
              <a:spLocks noChangeShapeType="1"/>
            </p:cNvSpPr>
            <p:nvPr/>
          </p:nvSpPr>
          <p:spPr bwMode="auto">
            <a:xfrm>
              <a:off x="2366963" y="45720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4" name="Line 72">
              <a:extLst>
                <a:ext uri="{FF2B5EF4-FFF2-40B4-BE49-F238E27FC236}">
                  <a16:creationId xmlns:a16="http://schemas.microsoft.com/office/drawing/2014/main" id="{ABD1D99A-C19E-4D6B-03EB-DC358DADC6F0}"/>
                </a:ext>
              </a:extLst>
            </p:cNvPr>
            <p:cNvSpPr>
              <a:spLocks noChangeShapeType="1"/>
            </p:cNvSpPr>
            <p:nvPr/>
          </p:nvSpPr>
          <p:spPr bwMode="auto">
            <a:xfrm>
              <a:off x="3373438" y="45720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5" name="Line 73">
              <a:extLst>
                <a:ext uri="{FF2B5EF4-FFF2-40B4-BE49-F238E27FC236}">
                  <a16:creationId xmlns:a16="http://schemas.microsoft.com/office/drawing/2014/main" id="{0D97455B-956C-6A97-6F4A-B3BA29D20A9C}"/>
                </a:ext>
              </a:extLst>
            </p:cNvPr>
            <p:cNvSpPr>
              <a:spLocks noChangeShapeType="1"/>
            </p:cNvSpPr>
            <p:nvPr/>
          </p:nvSpPr>
          <p:spPr bwMode="auto">
            <a:xfrm>
              <a:off x="2366963" y="4800600"/>
              <a:ext cx="10064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6" name="Line 74">
              <a:extLst>
                <a:ext uri="{FF2B5EF4-FFF2-40B4-BE49-F238E27FC236}">
                  <a16:creationId xmlns:a16="http://schemas.microsoft.com/office/drawing/2014/main" id="{D08B7D10-835C-C905-147F-C2CD0007E7F0}"/>
                </a:ext>
              </a:extLst>
            </p:cNvPr>
            <p:cNvSpPr>
              <a:spLocks noChangeShapeType="1"/>
            </p:cNvSpPr>
            <p:nvPr/>
          </p:nvSpPr>
          <p:spPr bwMode="auto">
            <a:xfrm flipH="1">
              <a:off x="2870200" y="48006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7" name="Line 75">
              <a:extLst>
                <a:ext uri="{FF2B5EF4-FFF2-40B4-BE49-F238E27FC236}">
                  <a16:creationId xmlns:a16="http://schemas.microsoft.com/office/drawing/2014/main" id="{78EB8F7F-839D-642E-5DF4-A726A6CAC84C}"/>
                </a:ext>
              </a:extLst>
            </p:cNvPr>
            <p:cNvSpPr>
              <a:spLocks noChangeShapeType="1"/>
            </p:cNvSpPr>
            <p:nvPr/>
          </p:nvSpPr>
          <p:spPr bwMode="auto">
            <a:xfrm>
              <a:off x="1920875" y="50292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8" name="Line 76">
              <a:extLst>
                <a:ext uri="{FF2B5EF4-FFF2-40B4-BE49-F238E27FC236}">
                  <a16:creationId xmlns:a16="http://schemas.microsoft.com/office/drawing/2014/main" id="{EEE7E085-18C1-A361-CE74-D24B222F23B0}"/>
                </a:ext>
              </a:extLst>
            </p:cNvPr>
            <p:cNvSpPr>
              <a:spLocks noChangeShapeType="1"/>
            </p:cNvSpPr>
            <p:nvPr/>
          </p:nvSpPr>
          <p:spPr bwMode="auto">
            <a:xfrm>
              <a:off x="1920875" y="5638800"/>
              <a:ext cx="0" cy="304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9" name="Line 77">
              <a:extLst>
                <a:ext uri="{FF2B5EF4-FFF2-40B4-BE49-F238E27FC236}">
                  <a16:creationId xmlns:a16="http://schemas.microsoft.com/office/drawing/2014/main" id="{854566F1-28E7-2F13-DABE-916D23F7896F}"/>
                </a:ext>
              </a:extLst>
            </p:cNvPr>
            <p:cNvSpPr>
              <a:spLocks noChangeShapeType="1"/>
            </p:cNvSpPr>
            <p:nvPr/>
          </p:nvSpPr>
          <p:spPr bwMode="auto">
            <a:xfrm>
              <a:off x="1362075" y="25908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90" name="Line 78">
              <a:extLst>
                <a:ext uri="{FF2B5EF4-FFF2-40B4-BE49-F238E27FC236}">
                  <a16:creationId xmlns:a16="http://schemas.microsoft.com/office/drawing/2014/main" id="{09A8DC7C-50DC-DA8D-1EFC-E382DD894D74}"/>
                </a:ext>
              </a:extLst>
            </p:cNvPr>
            <p:cNvSpPr>
              <a:spLocks noChangeShapeType="1"/>
            </p:cNvSpPr>
            <p:nvPr/>
          </p:nvSpPr>
          <p:spPr bwMode="auto">
            <a:xfrm>
              <a:off x="2255838" y="5486400"/>
              <a:ext cx="170656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91" name="Line 79">
              <a:extLst>
                <a:ext uri="{FF2B5EF4-FFF2-40B4-BE49-F238E27FC236}">
                  <a16:creationId xmlns:a16="http://schemas.microsoft.com/office/drawing/2014/main" id="{B8BDFB72-095C-49C9-99A3-3EF11C59D57A}"/>
                </a:ext>
              </a:extLst>
            </p:cNvPr>
            <p:cNvSpPr>
              <a:spLocks noChangeShapeType="1"/>
            </p:cNvSpPr>
            <p:nvPr/>
          </p:nvSpPr>
          <p:spPr bwMode="auto">
            <a:xfrm flipH="1" flipV="1">
              <a:off x="3962400" y="838200"/>
              <a:ext cx="0" cy="4648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92" name="Line 80">
              <a:extLst>
                <a:ext uri="{FF2B5EF4-FFF2-40B4-BE49-F238E27FC236}">
                  <a16:creationId xmlns:a16="http://schemas.microsoft.com/office/drawing/2014/main" id="{300805B3-AF0D-B4EC-6095-1455E43D907B}"/>
                </a:ext>
              </a:extLst>
            </p:cNvPr>
            <p:cNvSpPr>
              <a:spLocks noChangeShapeType="1"/>
            </p:cNvSpPr>
            <p:nvPr/>
          </p:nvSpPr>
          <p:spPr bwMode="auto">
            <a:xfrm flipH="1">
              <a:off x="1863725" y="838200"/>
              <a:ext cx="2098675"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sp>
        <p:nvSpPr>
          <p:cNvPr id="93" name="文本框 92">
            <a:extLst>
              <a:ext uri="{FF2B5EF4-FFF2-40B4-BE49-F238E27FC236}">
                <a16:creationId xmlns:a16="http://schemas.microsoft.com/office/drawing/2014/main" id="{4F6DE262-B879-11D5-8E55-067C2FF55E4F}"/>
              </a:ext>
            </a:extLst>
          </p:cNvPr>
          <p:cNvSpPr txBox="1"/>
          <p:nvPr/>
        </p:nvSpPr>
        <p:spPr>
          <a:xfrm>
            <a:off x="812781" y="2165450"/>
            <a:ext cx="1412160" cy="580415"/>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400" dirty="0">
                <a:cs typeface="+mn-ea"/>
                <a:sym typeface="+mn-lt"/>
              </a:rPr>
              <a:t>例子</a:t>
            </a:r>
          </a:p>
        </p:txBody>
      </p:sp>
      <p:sp>
        <p:nvSpPr>
          <p:cNvPr id="7" name="矩形 6">
            <a:extLst>
              <a:ext uri="{FF2B5EF4-FFF2-40B4-BE49-F238E27FC236}">
                <a16:creationId xmlns:a16="http://schemas.microsoft.com/office/drawing/2014/main" id="{66732EDF-EC2B-BC82-BA32-AF9608C5DA5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76DF1517-6E44-4A77-2A5A-AB150A942A6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4DB16FF-E4D9-1665-B68B-F9BD4E276EAD}"/>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A54DD007-647F-4C82-BA29-9DB5E4FA3CF9}"/>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5A6DACFF-DA3A-AE34-CD93-39B2263CF20E}"/>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F2803DD7-DDBE-8303-B484-C04AC97D3BD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42EB840E-2444-2724-DD72-C3185329EC9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B28E1779-A862-118E-5D90-98E233C1079F}"/>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0126BF1C-194E-9F3F-048E-493449AFB7D0}"/>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409FAEF3-F4BA-1F4E-418D-835B920CF489}"/>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8" name="图片 117">
            <a:extLst>
              <a:ext uri="{FF2B5EF4-FFF2-40B4-BE49-F238E27FC236}">
                <a16:creationId xmlns:a16="http://schemas.microsoft.com/office/drawing/2014/main" id="{343F6250-B7FD-416C-F5DE-04CC3DCAB9B0}"/>
              </a:ext>
            </a:extLst>
          </p:cNvPr>
          <p:cNvPicPr>
            <a:picLocks noChangeAspect="1"/>
          </p:cNvPicPr>
          <p:nvPr/>
        </p:nvPicPr>
        <p:blipFill>
          <a:blip r:embed="rId3"/>
          <a:stretch>
            <a:fillRect/>
          </a:stretch>
        </p:blipFill>
        <p:spPr>
          <a:xfrm>
            <a:off x="135890" y="26670"/>
            <a:ext cx="791210" cy="715645"/>
          </a:xfrm>
          <a:prstGeom prst="rect">
            <a:avLst/>
          </a:prstGeom>
        </p:spPr>
      </p:pic>
      <p:sp>
        <p:nvSpPr>
          <p:cNvPr id="119" name="TextBox 7">
            <a:extLst>
              <a:ext uri="{FF2B5EF4-FFF2-40B4-BE49-F238E27FC236}">
                <a16:creationId xmlns:a16="http://schemas.microsoft.com/office/drawing/2014/main" id="{E0156868-49A3-6605-8CD7-B4F8380312B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120" name="直接连接符 119">
            <a:extLst>
              <a:ext uri="{FF2B5EF4-FFF2-40B4-BE49-F238E27FC236}">
                <a16:creationId xmlns:a16="http://schemas.microsoft.com/office/drawing/2014/main" id="{AEA1075A-785C-6D39-2C35-CFE6ED020A1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1" name="TextBox 9">
            <a:extLst>
              <a:ext uri="{FF2B5EF4-FFF2-40B4-BE49-F238E27FC236}">
                <a16:creationId xmlns:a16="http://schemas.microsoft.com/office/drawing/2014/main" id="{F81A0D06-C6EF-BF46-3409-DC2EA195BCB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122" name="直接连接符 121">
            <a:extLst>
              <a:ext uri="{FF2B5EF4-FFF2-40B4-BE49-F238E27FC236}">
                <a16:creationId xmlns:a16="http://schemas.microsoft.com/office/drawing/2014/main" id="{254B8F4D-6DCC-7417-8103-6C4DB5D7DBC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257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过程设计语言</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Text Box 4">
            <a:extLst>
              <a:ext uri="{FF2B5EF4-FFF2-40B4-BE49-F238E27FC236}">
                <a16:creationId xmlns:a16="http://schemas.microsoft.com/office/drawing/2014/main" id="{1DA0B6E8-E6D3-1531-0724-1539597D5231}"/>
              </a:ext>
            </a:extLst>
          </p:cNvPr>
          <p:cNvSpPr txBox="1">
            <a:spLocks noChangeArrowheads="1"/>
          </p:cNvSpPr>
          <p:nvPr/>
        </p:nvSpPr>
        <p:spPr bwMode="auto">
          <a:xfrm>
            <a:off x="6437161" y="1051796"/>
            <a:ext cx="4849813" cy="595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marL="342900" indent="-342900" algn="just" eaLnBrk="1" hangingPunct="1">
              <a:buClrTx/>
              <a:buSzTx/>
              <a:buFontTx/>
              <a:buChar char=" "/>
            </a:pPr>
            <a:r>
              <a:rPr lang="en-US" altLang="zh-CN" sz="2300" dirty="0">
                <a:latin typeface="+mn-lt"/>
                <a:ea typeface="+mn-ea"/>
                <a:cs typeface="+mn-ea"/>
                <a:sym typeface="+mn-lt"/>
              </a:rPr>
              <a:t>end if</a:t>
            </a:r>
          </a:p>
          <a:p>
            <a:pPr marL="342900" indent="-342900" algn="just" eaLnBrk="1" hangingPunct="1">
              <a:buClrTx/>
              <a:buSzTx/>
              <a:buFontTx/>
              <a:buChar char=" "/>
            </a:pPr>
            <a:r>
              <a:rPr lang="en-US" altLang="zh-CN" sz="2300" dirty="0">
                <a:latin typeface="+mn-lt"/>
                <a:ea typeface="+mn-ea"/>
                <a:cs typeface="+mn-ea"/>
                <a:sym typeface="+mn-lt"/>
              </a:rPr>
              <a:t>   end</a:t>
            </a:r>
          </a:p>
          <a:p>
            <a:pPr marL="342900" indent="-342900" algn="just" eaLnBrk="1" hangingPunct="1">
              <a:buClrTx/>
              <a:buSzTx/>
              <a:buFontTx/>
              <a:buChar char=" "/>
            </a:pPr>
            <a:r>
              <a:rPr lang="en-US" altLang="zh-CN" sz="2300" dirty="0">
                <a:latin typeface="+mn-lt"/>
                <a:ea typeface="+mn-ea"/>
                <a:cs typeface="+mn-ea"/>
                <a:sym typeface="+mn-lt"/>
              </a:rPr>
              <a:t>else</a:t>
            </a:r>
          </a:p>
          <a:p>
            <a:pPr marL="342900" indent="-342900" algn="just" eaLnBrk="1" hangingPunct="1">
              <a:buClrTx/>
              <a:buSzTx/>
              <a:buFontTx/>
              <a:buChar char=" "/>
            </a:pPr>
            <a:r>
              <a:rPr lang="en-US" altLang="zh-CN" sz="2300" dirty="0">
                <a:latin typeface="+mn-lt"/>
                <a:ea typeface="+mn-ea"/>
                <a:cs typeface="+mn-ea"/>
                <a:sym typeface="+mn-lt"/>
              </a:rPr>
              <a:t>  case xi of</a:t>
            </a:r>
          </a:p>
          <a:p>
            <a:pPr marL="342900" indent="-342900" algn="just" eaLnBrk="1" hangingPunct="1">
              <a:buClrTx/>
              <a:buSzTx/>
              <a:buFontTx/>
              <a:buChar char=" "/>
            </a:pPr>
            <a:r>
              <a:rPr lang="en-US" altLang="zh-CN" sz="2300" dirty="0">
                <a:latin typeface="+mn-lt"/>
                <a:ea typeface="+mn-ea"/>
                <a:cs typeface="+mn-ea"/>
                <a:sym typeface="+mn-lt"/>
              </a:rPr>
              <a:t>   x2:loop while condition x5</a:t>
            </a:r>
          </a:p>
          <a:p>
            <a:pPr marL="342900" indent="-342900" algn="just" eaLnBrk="1" hangingPunct="1">
              <a:buClrTx/>
              <a:buSzTx/>
              <a:buFontTx/>
              <a:buChar char=" "/>
            </a:pPr>
            <a:r>
              <a:rPr lang="en-US" altLang="zh-CN" sz="2300" dirty="0">
                <a:latin typeface="+mn-lt"/>
                <a:ea typeface="+mn-ea"/>
                <a:cs typeface="+mn-ea"/>
                <a:sym typeface="+mn-lt"/>
              </a:rPr>
              <a:t>       execute process c      </a:t>
            </a:r>
          </a:p>
          <a:p>
            <a:pPr marL="342900" indent="-342900" algn="just" eaLnBrk="1" hangingPunct="1">
              <a:buClrTx/>
              <a:buSzTx/>
              <a:buFontTx/>
              <a:buChar char=" "/>
            </a:pPr>
            <a:r>
              <a:rPr lang="en-US" altLang="zh-CN" sz="2300" dirty="0">
                <a:latin typeface="+mn-lt"/>
                <a:ea typeface="+mn-ea"/>
                <a:cs typeface="+mn-ea"/>
                <a:sym typeface="+mn-lt"/>
              </a:rPr>
              <a:t>      end loop</a:t>
            </a:r>
          </a:p>
          <a:p>
            <a:pPr marL="342900" indent="-342900" algn="just" eaLnBrk="1" hangingPunct="1">
              <a:buClrTx/>
              <a:buSzTx/>
              <a:buFontTx/>
              <a:buChar char=" "/>
            </a:pPr>
            <a:r>
              <a:rPr lang="en-US" altLang="zh-CN" sz="2300" dirty="0">
                <a:latin typeface="+mn-lt"/>
                <a:ea typeface="+mn-ea"/>
                <a:cs typeface="+mn-ea"/>
                <a:sym typeface="+mn-lt"/>
              </a:rPr>
              <a:t>   x3: execute process d</a:t>
            </a:r>
          </a:p>
          <a:p>
            <a:pPr marL="342900" indent="-342900" algn="just" eaLnBrk="1" hangingPunct="1">
              <a:buClrTx/>
              <a:buSzTx/>
              <a:buFontTx/>
              <a:buChar char=" "/>
            </a:pPr>
            <a:r>
              <a:rPr lang="en-US" altLang="zh-CN" sz="2300" dirty="0">
                <a:latin typeface="+mn-lt"/>
                <a:ea typeface="+mn-ea"/>
                <a:cs typeface="+mn-ea"/>
                <a:sym typeface="+mn-lt"/>
              </a:rPr>
              <a:t>   x4: execute process e</a:t>
            </a:r>
          </a:p>
          <a:p>
            <a:pPr marL="342900" indent="-342900" algn="just" eaLnBrk="1" hangingPunct="1">
              <a:buClrTx/>
              <a:buSzTx/>
              <a:buFontTx/>
              <a:buChar char=" "/>
            </a:pPr>
            <a:r>
              <a:rPr lang="en-US" altLang="zh-CN" sz="2300" dirty="0">
                <a:latin typeface="+mn-lt"/>
                <a:ea typeface="+mn-ea"/>
                <a:cs typeface="+mn-ea"/>
                <a:sym typeface="+mn-lt"/>
              </a:rPr>
              <a:t>   end case</a:t>
            </a:r>
          </a:p>
          <a:p>
            <a:pPr marL="342900" indent="-342900" algn="just" eaLnBrk="1" hangingPunct="1">
              <a:buClrTx/>
              <a:buSzTx/>
              <a:buFontTx/>
              <a:buChar char=" "/>
            </a:pPr>
            <a:r>
              <a:rPr lang="en-US" altLang="zh-CN" sz="2300" dirty="0">
                <a:latin typeface="+mn-lt"/>
                <a:ea typeface="+mn-ea"/>
                <a:cs typeface="+mn-ea"/>
                <a:sym typeface="+mn-lt"/>
              </a:rPr>
              <a:t>  end if</a:t>
            </a:r>
          </a:p>
          <a:p>
            <a:pPr marL="342900" indent="-342900" algn="just" eaLnBrk="1" hangingPunct="1">
              <a:buClrTx/>
              <a:buSzTx/>
              <a:buFontTx/>
              <a:buChar char=" "/>
            </a:pPr>
            <a:r>
              <a:rPr lang="en-US" altLang="zh-CN" sz="2300" dirty="0">
                <a:latin typeface="+mn-lt"/>
                <a:ea typeface="+mn-ea"/>
                <a:cs typeface="+mn-ea"/>
                <a:sym typeface="+mn-lt"/>
              </a:rPr>
              <a:t>end</a:t>
            </a:r>
          </a:p>
          <a:p>
            <a:pPr marL="342900" indent="-342900" algn="just" eaLnBrk="1" hangingPunct="1">
              <a:buClrTx/>
              <a:buSzTx/>
              <a:buFontTx/>
              <a:buChar char=" "/>
            </a:pPr>
            <a:r>
              <a:rPr lang="en-US" altLang="zh-CN" sz="2300" dirty="0">
                <a:latin typeface="+mn-lt"/>
                <a:ea typeface="+mn-ea"/>
                <a:cs typeface="+mn-ea"/>
                <a:sym typeface="+mn-lt"/>
              </a:rPr>
              <a:t>end loop</a:t>
            </a:r>
          </a:p>
          <a:p>
            <a:pPr marL="342900" indent="-342900" algn="just" eaLnBrk="1" hangingPunct="1">
              <a:buClrTx/>
              <a:buSzTx/>
              <a:buFontTx/>
              <a:buChar char=" "/>
            </a:pPr>
            <a:r>
              <a:rPr lang="en-US" altLang="zh-CN" sz="2300" dirty="0" err="1">
                <a:latin typeface="+mn-lt"/>
                <a:ea typeface="+mn-ea"/>
                <a:cs typeface="+mn-ea"/>
                <a:sym typeface="+mn-lt"/>
              </a:rPr>
              <a:t>exceute</a:t>
            </a:r>
            <a:r>
              <a:rPr lang="en-US" altLang="zh-CN" sz="2300" dirty="0">
                <a:latin typeface="+mn-lt"/>
                <a:ea typeface="+mn-ea"/>
                <a:cs typeface="+mn-ea"/>
                <a:sym typeface="+mn-lt"/>
              </a:rPr>
              <a:t> process j</a:t>
            </a:r>
          </a:p>
          <a:p>
            <a:pPr marL="342900" indent="-342900" algn="just" eaLnBrk="1" hangingPunct="1">
              <a:buClrTx/>
              <a:buSzTx/>
              <a:buFontTx/>
              <a:buChar char=" "/>
            </a:pPr>
            <a:r>
              <a:rPr lang="en-US" altLang="zh-CN" sz="2300" dirty="0">
                <a:latin typeface="+mn-lt"/>
                <a:ea typeface="+mn-ea"/>
                <a:cs typeface="+mn-ea"/>
                <a:sym typeface="+mn-lt"/>
              </a:rPr>
              <a:t>end</a:t>
            </a:r>
          </a:p>
          <a:p>
            <a:pPr eaLnBrk="1" hangingPunct="1">
              <a:lnSpc>
                <a:spcPct val="100000"/>
              </a:lnSpc>
              <a:spcBef>
                <a:spcPct val="50000"/>
              </a:spcBef>
              <a:buClrTx/>
              <a:buSzTx/>
              <a:buFontTx/>
              <a:buNone/>
            </a:pPr>
            <a:endParaRPr kumimoji="1" lang="en-US" altLang="zh-CN" dirty="0">
              <a:latin typeface="+mn-lt"/>
              <a:ea typeface="+mn-ea"/>
              <a:cs typeface="+mn-ea"/>
              <a:sym typeface="+mn-lt"/>
            </a:endParaRPr>
          </a:p>
        </p:txBody>
      </p:sp>
      <p:grpSp>
        <p:nvGrpSpPr>
          <p:cNvPr id="9" name="组合 8">
            <a:extLst>
              <a:ext uri="{FF2B5EF4-FFF2-40B4-BE49-F238E27FC236}">
                <a16:creationId xmlns:a16="http://schemas.microsoft.com/office/drawing/2014/main" id="{636B7DE0-C9F3-9505-5E3A-58B805A8ED02}"/>
              </a:ext>
            </a:extLst>
          </p:cNvPr>
          <p:cNvGrpSpPr/>
          <p:nvPr/>
        </p:nvGrpSpPr>
        <p:grpSpPr>
          <a:xfrm>
            <a:off x="3386786" y="1223542"/>
            <a:ext cx="3490380" cy="5526138"/>
            <a:chOff x="76200" y="228600"/>
            <a:chExt cx="3886200" cy="6152819"/>
          </a:xfrm>
        </p:grpSpPr>
        <p:sp>
          <p:nvSpPr>
            <p:cNvPr id="10" name="Rectangle 6">
              <a:extLst>
                <a:ext uri="{FF2B5EF4-FFF2-40B4-BE49-F238E27FC236}">
                  <a16:creationId xmlns:a16="http://schemas.microsoft.com/office/drawing/2014/main" id="{F5FFD97D-07C8-CAD9-6B1E-8258CE79F621}"/>
                </a:ext>
              </a:extLst>
            </p:cNvPr>
            <p:cNvSpPr>
              <a:spLocks noChangeArrowheads="1"/>
            </p:cNvSpPr>
            <p:nvPr/>
          </p:nvSpPr>
          <p:spPr bwMode="auto">
            <a:xfrm>
              <a:off x="1584325" y="3048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3" name="Text Box 7">
              <a:extLst>
                <a:ext uri="{FF2B5EF4-FFF2-40B4-BE49-F238E27FC236}">
                  <a16:creationId xmlns:a16="http://schemas.microsoft.com/office/drawing/2014/main" id="{02298318-1ABC-8EAB-9730-8DD0A561C4EF}"/>
                </a:ext>
              </a:extLst>
            </p:cNvPr>
            <p:cNvSpPr txBox="1">
              <a:spLocks noChangeArrowheads="1"/>
            </p:cNvSpPr>
            <p:nvPr/>
          </p:nvSpPr>
          <p:spPr bwMode="auto">
            <a:xfrm>
              <a:off x="1752600" y="2286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a</a:t>
              </a:r>
            </a:p>
          </p:txBody>
        </p:sp>
        <p:sp>
          <p:nvSpPr>
            <p:cNvPr id="14" name="Rectangle 8">
              <a:extLst>
                <a:ext uri="{FF2B5EF4-FFF2-40B4-BE49-F238E27FC236}">
                  <a16:creationId xmlns:a16="http://schemas.microsoft.com/office/drawing/2014/main" id="{A9C9FEAA-193E-2E5A-97F3-C1F3E751A7B8}"/>
                </a:ext>
              </a:extLst>
            </p:cNvPr>
            <p:cNvSpPr>
              <a:spLocks noChangeArrowheads="1"/>
            </p:cNvSpPr>
            <p:nvPr/>
          </p:nvSpPr>
          <p:spPr bwMode="auto">
            <a:xfrm>
              <a:off x="1584325" y="9906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5" name="Text Box 9">
              <a:extLst>
                <a:ext uri="{FF2B5EF4-FFF2-40B4-BE49-F238E27FC236}">
                  <a16:creationId xmlns:a16="http://schemas.microsoft.com/office/drawing/2014/main" id="{73DD51F6-28F8-318B-9CBB-D7B1CF8B9694}"/>
                </a:ext>
              </a:extLst>
            </p:cNvPr>
            <p:cNvSpPr txBox="1">
              <a:spLocks noChangeArrowheads="1"/>
            </p:cNvSpPr>
            <p:nvPr/>
          </p:nvSpPr>
          <p:spPr bwMode="auto">
            <a:xfrm>
              <a:off x="1752600" y="9144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dirty="0">
                  <a:solidFill>
                    <a:schemeClr val="bg1"/>
                  </a:solidFill>
                  <a:latin typeface="+mn-lt"/>
                  <a:ea typeface="+mn-ea"/>
                  <a:cs typeface="+mn-ea"/>
                  <a:sym typeface="+mn-lt"/>
                </a:rPr>
                <a:t>b</a:t>
              </a:r>
            </a:p>
          </p:txBody>
        </p:sp>
        <p:sp>
          <p:nvSpPr>
            <p:cNvPr id="16" name="AutoShape 10">
              <a:extLst>
                <a:ext uri="{FF2B5EF4-FFF2-40B4-BE49-F238E27FC236}">
                  <a16:creationId xmlns:a16="http://schemas.microsoft.com/office/drawing/2014/main" id="{A447AD60-8B27-A292-CE86-0BDE2CA508B1}"/>
                </a:ext>
              </a:extLst>
            </p:cNvPr>
            <p:cNvSpPr>
              <a:spLocks noChangeArrowheads="1"/>
            </p:cNvSpPr>
            <p:nvPr/>
          </p:nvSpPr>
          <p:spPr bwMode="auto">
            <a:xfrm>
              <a:off x="1528763" y="1600200"/>
              <a:ext cx="671512"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7" name="Text Box 11">
              <a:extLst>
                <a:ext uri="{FF2B5EF4-FFF2-40B4-BE49-F238E27FC236}">
                  <a16:creationId xmlns:a16="http://schemas.microsoft.com/office/drawing/2014/main" id="{B63C8A61-9931-DD11-557F-AB6FCF62F318}"/>
                </a:ext>
              </a:extLst>
            </p:cNvPr>
            <p:cNvSpPr txBox="1">
              <a:spLocks noChangeArrowheads="1"/>
            </p:cNvSpPr>
            <p:nvPr/>
          </p:nvSpPr>
          <p:spPr bwMode="auto">
            <a:xfrm>
              <a:off x="1697038" y="1524000"/>
              <a:ext cx="588962"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1</a:t>
              </a:r>
            </a:p>
          </p:txBody>
        </p:sp>
        <p:sp>
          <p:nvSpPr>
            <p:cNvPr id="18" name="AutoShape 12">
              <a:extLst>
                <a:ext uri="{FF2B5EF4-FFF2-40B4-BE49-F238E27FC236}">
                  <a16:creationId xmlns:a16="http://schemas.microsoft.com/office/drawing/2014/main" id="{B4E580BA-30BF-A8CC-7B67-EE6D0D82FEC1}"/>
                </a:ext>
              </a:extLst>
            </p:cNvPr>
            <p:cNvSpPr>
              <a:spLocks noChangeArrowheads="1"/>
            </p:cNvSpPr>
            <p:nvPr/>
          </p:nvSpPr>
          <p:spPr bwMode="auto">
            <a:xfrm>
              <a:off x="76200" y="22098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9" name="Text Box 13">
              <a:extLst>
                <a:ext uri="{FF2B5EF4-FFF2-40B4-BE49-F238E27FC236}">
                  <a16:creationId xmlns:a16="http://schemas.microsoft.com/office/drawing/2014/main" id="{8CC4924C-6509-E155-F77A-09DB632C141F}"/>
                </a:ext>
              </a:extLst>
            </p:cNvPr>
            <p:cNvSpPr txBox="1">
              <a:spLocks noChangeArrowheads="1"/>
            </p:cNvSpPr>
            <p:nvPr/>
          </p:nvSpPr>
          <p:spPr bwMode="auto">
            <a:xfrm>
              <a:off x="244475" y="2133600"/>
              <a:ext cx="593726"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2</a:t>
              </a:r>
            </a:p>
          </p:txBody>
        </p:sp>
        <p:sp>
          <p:nvSpPr>
            <p:cNvPr id="20" name="AutoShape 14">
              <a:extLst>
                <a:ext uri="{FF2B5EF4-FFF2-40B4-BE49-F238E27FC236}">
                  <a16:creationId xmlns:a16="http://schemas.microsoft.com/office/drawing/2014/main" id="{871873DD-8892-B1D8-81B6-21C1F53BBDAC}"/>
                </a:ext>
              </a:extLst>
            </p:cNvPr>
            <p:cNvSpPr>
              <a:spLocks noChangeArrowheads="1"/>
            </p:cNvSpPr>
            <p:nvPr/>
          </p:nvSpPr>
          <p:spPr bwMode="auto">
            <a:xfrm>
              <a:off x="1025525" y="2209800"/>
              <a:ext cx="671513"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1" name="Text Box 15">
              <a:extLst>
                <a:ext uri="{FF2B5EF4-FFF2-40B4-BE49-F238E27FC236}">
                  <a16:creationId xmlns:a16="http://schemas.microsoft.com/office/drawing/2014/main" id="{3ED8323E-3960-8689-37D0-EB87F7B0E596}"/>
                </a:ext>
              </a:extLst>
            </p:cNvPr>
            <p:cNvSpPr txBox="1">
              <a:spLocks noChangeArrowheads="1"/>
            </p:cNvSpPr>
            <p:nvPr/>
          </p:nvSpPr>
          <p:spPr bwMode="auto">
            <a:xfrm>
              <a:off x="1193800" y="2133600"/>
              <a:ext cx="5588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dirty="0">
                  <a:solidFill>
                    <a:schemeClr val="bg1"/>
                  </a:solidFill>
                  <a:latin typeface="+mn-lt"/>
                  <a:ea typeface="+mn-ea"/>
                  <a:cs typeface="+mn-ea"/>
                  <a:sym typeface="+mn-lt"/>
                </a:rPr>
                <a:t>x</a:t>
              </a:r>
              <a:r>
                <a:rPr kumimoji="1" lang="en-US" altLang="zh-CN" sz="1800" dirty="0">
                  <a:solidFill>
                    <a:schemeClr val="bg1"/>
                  </a:solidFill>
                  <a:latin typeface="+mn-lt"/>
                  <a:ea typeface="+mn-ea"/>
                  <a:cs typeface="+mn-ea"/>
                  <a:sym typeface="+mn-lt"/>
                </a:rPr>
                <a:t>5</a:t>
              </a:r>
            </a:p>
          </p:txBody>
        </p:sp>
        <p:sp>
          <p:nvSpPr>
            <p:cNvPr id="22" name="Rectangle 16">
              <a:extLst>
                <a:ext uri="{FF2B5EF4-FFF2-40B4-BE49-F238E27FC236}">
                  <a16:creationId xmlns:a16="http://schemas.microsoft.com/office/drawing/2014/main" id="{F64BB054-B8C7-A282-25A4-8EA578CBE1E3}"/>
                </a:ext>
              </a:extLst>
            </p:cNvPr>
            <p:cNvSpPr>
              <a:spLocks noChangeArrowheads="1"/>
            </p:cNvSpPr>
            <p:nvPr/>
          </p:nvSpPr>
          <p:spPr bwMode="auto">
            <a:xfrm>
              <a:off x="2590800" y="22098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3" name="Text Box 17">
              <a:extLst>
                <a:ext uri="{FF2B5EF4-FFF2-40B4-BE49-F238E27FC236}">
                  <a16:creationId xmlns:a16="http://schemas.microsoft.com/office/drawing/2014/main" id="{E2C400BB-95DF-EA31-85AF-E95ED38815B4}"/>
                </a:ext>
              </a:extLst>
            </p:cNvPr>
            <p:cNvSpPr txBox="1">
              <a:spLocks noChangeArrowheads="1"/>
            </p:cNvSpPr>
            <p:nvPr/>
          </p:nvSpPr>
          <p:spPr bwMode="auto">
            <a:xfrm>
              <a:off x="2759075" y="2209799"/>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f</a:t>
              </a:r>
            </a:p>
          </p:txBody>
        </p:sp>
        <p:sp>
          <p:nvSpPr>
            <p:cNvPr id="24" name="Rectangle 18">
              <a:extLst>
                <a:ext uri="{FF2B5EF4-FFF2-40B4-BE49-F238E27FC236}">
                  <a16:creationId xmlns:a16="http://schemas.microsoft.com/office/drawing/2014/main" id="{52E211A3-C22A-188E-6625-DBA312A75725}"/>
                </a:ext>
              </a:extLst>
            </p:cNvPr>
            <p:cNvSpPr>
              <a:spLocks noChangeArrowheads="1"/>
            </p:cNvSpPr>
            <p:nvPr/>
          </p:nvSpPr>
          <p:spPr bwMode="auto">
            <a:xfrm>
              <a:off x="1082675" y="28194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5" name="Text Box 19">
              <a:extLst>
                <a:ext uri="{FF2B5EF4-FFF2-40B4-BE49-F238E27FC236}">
                  <a16:creationId xmlns:a16="http://schemas.microsoft.com/office/drawing/2014/main" id="{26EBB4D3-E269-5BE3-33EC-283BCA255F5E}"/>
                </a:ext>
              </a:extLst>
            </p:cNvPr>
            <p:cNvSpPr txBox="1">
              <a:spLocks noChangeArrowheads="1"/>
            </p:cNvSpPr>
            <p:nvPr/>
          </p:nvSpPr>
          <p:spPr bwMode="auto">
            <a:xfrm>
              <a:off x="1249363" y="27432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c</a:t>
              </a:r>
            </a:p>
          </p:txBody>
        </p:sp>
        <p:sp>
          <p:nvSpPr>
            <p:cNvPr id="26" name="AutoShape 20">
              <a:extLst>
                <a:ext uri="{FF2B5EF4-FFF2-40B4-BE49-F238E27FC236}">
                  <a16:creationId xmlns:a16="http://schemas.microsoft.com/office/drawing/2014/main" id="{EDDB54EA-2DC6-0C70-801F-15B96EDF1B2C}"/>
                </a:ext>
              </a:extLst>
            </p:cNvPr>
            <p:cNvSpPr>
              <a:spLocks noChangeArrowheads="1"/>
            </p:cNvSpPr>
            <p:nvPr/>
          </p:nvSpPr>
          <p:spPr bwMode="auto">
            <a:xfrm>
              <a:off x="76200" y="35814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7" name="Text Box 21">
              <a:extLst>
                <a:ext uri="{FF2B5EF4-FFF2-40B4-BE49-F238E27FC236}">
                  <a16:creationId xmlns:a16="http://schemas.microsoft.com/office/drawing/2014/main" id="{30A69A7B-9DEF-1A79-E764-A359E25B2553}"/>
                </a:ext>
              </a:extLst>
            </p:cNvPr>
            <p:cNvSpPr txBox="1">
              <a:spLocks noChangeArrowheads="1"/>
            </p:cNvSpPr>
            <p:nvPr/>
          </p:nvSpPr>
          <p:spPr bwMode="auto">
            <a:xfrm>
              <a:off x="244475" y="3505199"/>
              <a:ext cx="517525"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3</a:t>
              </a:r>
            </a:p>
          </p:txBody>
        </p:sp>
        <p:sp>
          <p:nvSpPr>
            <p:cNvPr id="28" name="AutoShape 22">
              <a:extLst>
                <a:ext uri="{FF2B5EF4-FFF2-40B4-BE49-F238E27FC236}">
                  <a16:creationId xmlns:a16="http://schemas.microsoft.com/office/drawing/2014/main" id="{09CF918D-8426-7964-92BB-BEC5A9C73F05}"/>
                </a:ext>
              </a:extLst>
            </p:cNvPr>
            <p:cNvSpPr>
              <a:spLocks noChangeArrowheads="1"/>
            </p:cNvSpPr>
            <p:nvPr/>
          </p:nvSpPr>
          <p:spPr bwMode="auto">
            <a:xfrm>
              <a:off x="76200" y="42672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9" name="Text Box 23">
              <a:extLst>
                <a:ext uri="{FF2B5EF4-FFF2-40B4-BE49-F238E27FC236}">
                  <a16:creationId xmlns:a16="http://schemas.microsoft.com/office/drawing/2014/main" id="{129FA17E-B06B-4BDB-C8B5-4C6742DCB5AB}"/>
                </a:ext>
              </a:extLst>
            </p:cNvPr>
            <p:cNvSpPr txBox="1">
              <a:spLocks noChangeArrowheads="1"/>
            </p:cNvSpPr>
            <p:nvPr/>
          </p:nvSpPr>
          <p:spPr bwMode="auto">
            <a:xfrm>
              <a:off x="244475" y="4191000"/>
              <a:ext cx="593726"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4</a:t>
              </a:r>
            </a:p>
          </p:txBody>
        </p:sp>
        <p:sp>
          <p:nvSpPr>
            <p:cNvPr id="30" name="Rectangle 24">
              <a:extLst>
                <a:ext uri="{FF2B5EF4-FFF2-40B4-BE49-F238E27FC236}">
                  <a16:creationId xmlns:a16="http://schemas.microsoft.com/office/drawing/2014/main" id="{33FB0EE8-3913-0F7C-05B1-362C6C923351}"/>
                </a:ext>
              </a:extLst>
            </p:cNvPr>
            <p:cNvSpPr>
              <a:spLocks noChangeArrowheads="1"/>
            </p:cNvSpPr>
            <p:nvPr/>
          </p:nvSpPr>
          <p:spPr bwMode="auto">
            <a:xfrm>
              <a:off x="1082675" y="35814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31" name="Text Box 25">
              <a:extLst>
                <a:ext uri="{FF2B5EF4-FFF2-40B4-BE49-F238E27FC236}">
                  <a16:creationId xmlns:a16="http://schemas.microsoft.com/office/drawing/2014/main" id="{A07DAADF-94F6-4FB9-9636-085A70FFEEEA}"/>
                </a:ext>
              </a:extLst>
            </p:cNvPr>
            <p:cNvSpPr txBox="1">
              <a:spLocks noChangeArrowheads="1"/>
            </p:cNvSpPr>
            <p:nvPr/>
          </p:nvSpPr>
          <p:spPr bwMode="auto">
            <a:xfrm>
              <a:off x="1249363" y="3505199"/>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d</a:t>
              </a:r>
            </a:p>
          </p:txBody>
        </p:sp>
        <p:sp>
          <p:nvSpPr>
            <p:cNvPr id="32" name="Rectangle 26">
              <a:extLst>
                <a:ext uri="{FF2B5EF4-FFF2-40B4-BE49-F238E27FC236}">
                  <a16:creationId xmlns:a16="http://schemas.microsoft.com/office/drawing/2014/main" id="{C73593E9-9B46-0595-53F6-56CBCE2AC7D3}"/>
                </a:ext>
              </a:extLst>
            </p:cNvPr>
            <p:cNvSpPr>
              <a:spLocks noChangeArrowheads="1"/>
            </p:cNvSpPr>
            <p:nvPr/>
          </p:nvSpPr>
          <p:spPr bwMode="auto">
            <a:xfrm>
              <a:off x="1082675" y="43434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33" name="Text Box 27">
              <a:extLst>
                <a:ext uri="{FF2B5EF4-FFF2-40B4-BE49-F238E27FC236}">
                  <a16:creationId xmlns:a16="http://schemas.microsoft.com/office/drawing/2014/main" id="{77421336-2091-34DD-26DA-DB0036327228}"/>
                </a:ext>
              </a:extLst>
            </p:cNvPr>
            <p:cNvSpPr txBox="1">
              <a:spLocks noChangeArrowheads="1"/>
            </p:cNvSpPr>
            <p:nvPr/>
          </p:nvSpPr>
          <p:spPr bwMode="auto">
            <a:xfrm>
              <a:off x="1249363" y="42672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e</a:t>
              </a:r>
            </a:p>
          </p:txBody>
        </p:sp>
        <p:sp>
          <p:nvSpPr>
            <p:cNvPr id="36" name="Rectangle 28">
              <a:extLst>
                <a:ext uri="{FF2B5EF4-FFF2-40B4-BE49-F238E27FC236}">
                  <a16:creationId xmlns:a16="http://schemas.microsoft.com/office/drawing/2014/main" id="{14F52CC4-3A59-4EC4-5484-E3E967E2D9D1}"/>
                </a:ext>
              </a:extLst>
            </p:cNvPr>
            <p:cNvSpPr>
              <a:spLocks noChangeArrowheads="1"/>
            </p:cNvSpPr>
            <p:nvPr/>
          </p:nvSpPr>
          <p:spPr bwMode="auto">
            <a:xfrm>
              <a:off x="2143125" y="34290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39" name="Text Box 29">
              <a:extLst>
                <a:ext uri="{FF2B5EF4-FFF2-40B4-BE49-F238E27FC236}">
                  <a16:creationId xmlns:a16="http://schemas.microsoft.com/office/drawing/2014/main" id="{4F9319A8-E0CE-B74C-5338-6A7088D8DD5C}"/>
                </a:ext>
              </a:extLst>
            </p:cNvPr>
            <p:cNvSpPr txBox="1">
              <a:spLocks noChangeArrowheads="1"/>
            </p:cNvSpPr>
            <p:nvPr/>
          </p:nvSpPr>
          <p:spPr bwMode="auto">
            <a:xfrm>
              <a:off x="2311400" y="33528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g</a:t>
              </a:r>
            </a:p>
          </p:txBody>
        </p:sp>
        <p:sp>
          <p:nvSpPr>
            <p:cNvPr id="42" name="Rectangle 30">
              <a:extLst>
                <a:ext uri="{FF2B5EF4-FFF2-40B4-BE49-F238E27FC236}">
                  <a16:creationId xmlns:a16="http://schemas.microsoft.com/office/drawing/2014/main" id="{5BDEBF09-6345-74BB-8DA5-75150FEF2B96}"/>
                </a:ext>
              </a:extLst>
            </p:cNvPr>
            <p:cNvSpPr>
              <a:spLocks noChangeArrowheads="1"/>
            </p:cNvSpPr>
            <p:nvPr/>
          </p:nvSpPr>
          <p:spPr bwMode="auto">
            <a:xfrm>
              <a:off x="2143125" y="41910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3" name="Text Box 31">
              <a:extLst>
                <a:ext uri="{FF2B5EF4-FFF2-40B4-BE49-F238E27FC236}">
                  <a16:creationId xmlns:a16="http://schemas.microsoft.com/office/drawing/2014/main" id="{48DBB4AB-13E3-E1D7-F428-A4F0684E67F7}"/>
                </a:ext>
              </a:extLst>
            </p:cNvPr>
            <p:cNvSpPr txBox="1">
              <a:spLocks noChangeArrowheads="1"/>
            </p:cNvSpPr>
            <p:nvPr/>
          </p:nvSpPr>
          <p:spPr bwMode="auto">
            <a:xfrm>
              <a:off x="2311400" y="41148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h</a:t>
              </a:r>
            </a:p>
          </p:txBody>
        </p:sp>
        <p:sp>
          <p:nvSpPr>
            <p:cNvPr id="44" name="Rectangle 32">
              <a:extLst>
                <a:ext uri="{FF2B5EF4-FFF2-40B4-BE49-F238E27FC236}">
                  <a16:creationId xmlns:a16="http://schemas.microsoft.com/office/drawing/2014/main" id="{8CE71109-7D87-601D-DC6D-64335DCBFDB3}"/>
                </a:ext>
              </a:extLst>
            </p:cNvPr>
            <p:cNvSpPr>
              <a:spLocks noChangeArrowheads="1"/>
            </p:cNvSpPr>
            <p:nvPr/>
          </p:nvSpPr>
          <p:spPr bwMode="auto">
            <a:xfrm>
              <a:off x="3094038" y="34290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5" name="Text Box 33">
              <a:extLst>
                <a:ext uri="{FF2B5EF4-FFF2-40B4-BE49-F238E27FC236}">
                  <a16:creationId xmlns:a16="http://schemas.microsoft.com/office/drawing/2014/main" id="{56BB07E2-4FA4-2D80-AC56-8FA82979334C}"/>
                </a:ext>
              </a:extLst>
            </p:cNvPr>
            <p:cNvSpPr txBox="1">
              <a:spLocks noChangeArrowheads="1"/>
            </p:cNvSpPr>
            <p:nvPr/>
          </p:nvSpPr>
          <p:spPr bwMode="auto">
            <a:xfrm>
              <a:off x="3260726" y="33528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i</a:t>
              </a:r>
            </a:p>
          </p:txBody>
        </p:sp>
        <p:sp>
          <p:nvSpPr>
            <p:cNvPr id="46" name="AutoShape 34">
              <a:extLst>
                <a:ext uri="{FF2B5EF4-FFF2-40B4-BE49-F238E27FC236}">
                  <a16:creationId xmlns:a16="http://schemas.microsoft.com/office/drawing/2014/main" id="{4818B76D-371B-B7D1-D3C8-8F4DFC4FB313}"/>
                </a:ext>
              </a:extLst>
            </p:cNvPr>
            <p:cNvSpPr>
              <a:spLocks noChangeArrowheads="1"/>
            </p:cNvSpPr>
            <p:nvPr/>
          </p:nvSpPr>
          <p:spPr bwMode="auto">
            <a:xfrm>
              <a:off x="2535238" y="28194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7" name="Text Box 35">
              <a:extLst>
                <a:ext uri="{FF2B5EF4-FFF2-40B4-BE49-F238E27FC236}">
                  <a16:creationId xmlns:a16="http://schemas.microsoft.com/office/drawing/2014/main" id="{4BF9CDDA-9D8D-A3B4-28E6-89533795E579}"/>
                </a:ext>
              </a:extLst>
            </p:cNvPr>
            <p:cNvSpPr txBox="1">
              <a:spLocks noChangeArrowheads="1"/>
            </p:cNvSpPr>
            <p:nvPr/>
          </p:nvSpPr>
          <p:spPr bwMode="auto">
            <a:xfrm>
              <a:off x="2701925" y="2743200"/>
              <a:ext cx="574675"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6</a:t>
              </a:r>
            </a:p>
          </p:txBody>
        </p:sp>
        <p:sp>
          <p:nvSpPr>
            <p:cNvPr id="48" name="AutoShape 36">
              <a:extLst>
                <a:ext uri="{FF2B5EF4-FFF2-40B4-BE49-F238E27FC236}">
                  <a16:creationId xmlns:a16="http://schemas.microsoft.com/office/drawing/2014/main" id="{5E48F4FA-AAFB-35C8-CE62-83C79192F586}"/>
                </a:ext>
              </a:extLst>
            </p:cNvPr>
            <p:cNvSpPr>
              <a:spLocks noChangeArrowheads="1"/>
            </p:cNvSpPr>
            <p:nvPr/>
          </p:nvSpPr>
          <p:spPr bwMode="auto">
            <a:xfrm>
              <a:off x="3038475" y="41910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9" name="Text Box 37">
              <a:extLst>
                <a:ext uri="{FF2B5EF4-FFF2-40B4-BE49-F238E27FC236}">
                  <a16:creationId xmlns:a16="http://schemas.microsoft.com/office/drawing/2014/main" id="{7E89F53B-B249-EE54-1ADD-958A16FB4AE7}"/>
                </a:ext>
              </a:extLst>
            </p:cNvPr>
            <p:cNvSpPr txBox="1">
              <a:spLocks noChangeArrowheads="1"/>
            </p:cNvSpPr>
            <p:nvPr/>
          </p:nvSpPr>
          <p:spPr bwMode="auto">
            <a:xfrm>
              <a:off x="3205163" y="4114800"/>
              <a:ext cx="528637"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7</a:t>
              </a:r>
            </a:p>
          </p:txBody>
        </p:sp>
        <p:sp>
          <p:nvSpPr>
            <p:cNvPr id="50" name="AutoShape 38">
              <a:extLst>
                <a:ext uri="{FF2B5EF4-FFF2-40B4-BE49-F238E27FC236}">
                  <a16:creationId xmlns:a16="http://schemas.microsoft.com/office/drawing/2014/main" id="{3E3EBD38-6C7D-F1C3-71A1-13D66AC384D3}"/>
                </a:ext>
              </a:extLst>
            </p:cNvPr>
            <p:cNvSpPr>
              <a:spLocks noChangeArrowheads="1"/>
            </p:cNvSpPr>
            <p:nvPr/>
          </p:nvSpPr>
          <p:spPr bwMode="auto">
            <a:xfrm>
              <a:off x="1584325" y="5257800"/>
              <a:ext cx="671513"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51" name="Text Box 39">
              <a:extLst>
                <a:ext uri="{FF2B5EF4-FFF2-40B4-BE49-F238E27FC236}">
                  <a16:creationId xmlns:a16="http://schemas.microsoft.com/office/drawing/2014/main" id="{1F4EBECA-F508-3AAF-CFC2-8CF97FE6A2D5}"/>
                </a:ext>
              </a:extLst>
            </p:cNvPr>
            <p:cNvSpPr txBox="1">
              <a:spLocks noChangeArrowheads="1"/>
            </p:cNvSpPr>
            <p:nvPr/>
          </p:nvSpPr>
          <p:spPr bwMode="auto">
            <a:xfrm>
              <a:off x="1752600" y="5181600"/>
              <a:ext cx="6096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8</a:t>
              </a:r>
            </a:p>
          </p:txBody>
        </p:sp>
        <p:sp>
          <p:nvSpPr>
            <p:cNvPr id="52" name="Rectangle 40">
              <a:extLst>
                <a:ext uri="{FF2B5EF4-FFF2-40B4-BE49-F238E27FC236}">
                  <a16:creationId xmlns:a16="http://schemas.microsoft.com/office/drawing/2014/main" id="{FA1D145E-219F-91B2-3AAB-7657BF9B7FA5}"/>
                </a:ext>
              </a:extLst>
            </p:cNvPr>
            <p:cNvSpPr>
              <a:spLocks noChangeArrowheads="1"/>
            </p:cNvSpPr>
            <p:nvPr/>
          </p:nvSpPr>
          <p:spPr bwMode="auto">
            <a:xfrm>
              <a:off x="1641475" y="59436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53" name="Text Box 41">
              <a:extLst>
                <a:ext uri="{FF2B5EF4-FFF2-40B4-BE49-F238E27FC236}">
                  <a16:creationId xmlns:a16="http://schemas.microsoft.com/office/drawing/2014/main" id="{E5152AB8-CAD1-5EBA-DB1E-9655CEDD6F4D}"/>
                </a:ext>
              </a:extLst>
            </p:cNvPr>
            <p:cNvSpPr txBox="1">
              <a:spLocks noChangeArrowheads="1"/>
            </p:cNvSpPr>
            <p:nvPr/>
          </p:nvSpPr>
          <p:spPr bwMode="auto">
            <a:xfrm>
              <a:off x="1808163" y="58674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j</a:t>
              </a:r>
            </a:p>
          </p:txBody>
        </p:sp>
        <p:sp>
          <p:nvSpPr>
            <p:cNvPr id="54" name="Line 42">
              <a:extLst>
                <a:ext uri="{FF2B5EF4-FFF2-40B4-BE49-F238E27FC236}">
                  <a16:creationId xmlns:a16="http://schemas.microsoft.com/office/drawing/2014/main" id="{B91E6BBB-0CFA-CE6E-C0E8-90D5E5845074}"/>
                </a:ext>
              </a:extLst>
            </p:cNvPr>
            <p:cNvSpPr>
              <a:spLocks noChangeShapeType="1"/>
            </p:cNvSpPr>
            <p:nvPr/>
          </p:nvSpPr>
          <p:spPr bwMode="auto">
            <a:xfrm>
              <a:off x="1863725" y="685800"/>
              <a:ext cx="0" cy="304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5" name="Line 43">
              <a:extLst>
                <a:ext uri="{FF2B5EF4-FFF2-40B4-BE49-F238E27FC236}">
                  <a16:creationId xmlns:a16="http://schemas.microsoft.com/office/drawing/2014/main" id="{77659505-6EFC-A879-C590-8DA42C82E4EA}"/>
                </a:ext>
              </a:extLst>
            </p:cNvPr>
            <p:cNvSpPr>
              <a:spLocks noChangeShapeType="1"/>
            </p:cNvSpPr>
            <p:nvPr/>
          </p:nvSpPr>
          <p:spPr bwMode="auto">
            <a:xfrm>
              <a:off x="1863725" y="13716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6" name="Line 44">
              <a:extLst>
                <a:ext uri="{FF2B5EF4-FFF2-40B4-BE49-F238E27FC236}">
                  <a16:creationId xmlns:a16="http://schemas.microsoft.com/office/drawing/2014/main" id="{5E327CCE-4800-25C9-E7E0-520A397DC8EB}"/>
                </a:ext>
              </a:extLst>
            </p:cNvPr>
            <p:cNvSpPr>
              <a:spLocks noChangeShapeType="1"/>
            </p:cNvSpPr>
            <p:nvPr/>
          </p:nvSpPr>
          <p:spPr bwMode="auto">
            <a:xfrm>
              <a:off x="2200275" y="1752600"/>
              <a:ext cx="66992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7" name="Line 45">
              <a:extLst>
                <a:ext uri="{FF2B5EF4-FFF2-40B4-BE49-F238E27FC236}">
                  <a16:creationId xmlns:a16="http://schemas.microsoft.com/office/drawing/2014/main" id="{65AFD26D-7695-A674-7A51-70EB59EF9BF1}"/>
                </a:ext>
              </a:extLst>
            </p:cNvPr>
            <p:cNvSpPr>
              <a:spLocks noChangeShapeType="1"/>
            </p:cNvSpPr>
            <p:nvPr/>
          </p:nvSpPr>
          <p:spPr bwMode="auto">
            <a:xfrm>
              <a:off x="2870200" y="1752600"/>
              <a:ext cx="0" cy="4572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8" name="Line 46">
              <a:extLst>
                <a:ext uri="{FF2B5EF4-FFF2-40B4-BE49-F238E27FC236}">
                  <a16:creationId xmlns:a16="http://schemas.microsoft.com/office/drawing/2014/main" id="{47035E46-73BF-0BDD-C58E-1938B0B9F795}"/>
                </a:ext>
              </a:extLst>
            </p:cNvPr>
            <p:cNvSpPr>
              <a:spLocks noChangeShapeType="1"/>
            </p:cNvSpPr>
            <p:nvPr/>
          </p:nvSpPr>
          <p:spPr bwMode="auto">
            <a:xfrm flipH="1">
              <a:off x="411163" y="1752600"/>
              <a:ext cx="11176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9" name="Line 47">
              <a:extLst>
                <a:ext uri="{FF2B5EF4-FFF2-40B4-BE49-F238E27FC236}">
                  <a16:creationId xmlns:a16="http://schemas.microsoft.com/office/drawing/2014/main" id="{78BBD66F-4CFD-50B4-56FD-D631414310C9}"/>
                </a:ext>
              </a:extLst>
            </p:cNvPr>
            <p:cNvSpPr>
              <a:spLocks noChangeShapeType="1"/>
            </p:cNvSpPr>
            <p:nvPr/>
          </p:nvSpPr>
          <p:spPr bwMode="auto">
            <a:xfrm>
              <a:off x="411163" y="1752600"/>
              <a:ext cx="0" cy="4572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0" name="Line 48">
              <a:extLst>
                <a:ext uri="{FF2B5EF4-FFF2-40B4-BE49-F238E27FC236}">
                  <a16:creationId xmlns:a16="http://schemas.microsoft.com/office/drawing/2014/main" id="{00BC17D5-F852-2E1A-0DFE-802DF22F67A5}"/>
                </a:ext>
              </a:extLst>
            </p:cNvPr>
            <p:cNvSpPr>
              <a:spLocks noChangeShapeType="1"/>
            </p:cNvSpPr>
            <p:nvPr/>
          </p:nvSpPr>
          <p:spPr bwMode="auto">
            <a:xfrm>
              <a:off x="411163" y="2590800"/>
              <a:ext cx="0" cy="990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1" name="Line 49">
              <a:extLst>
                <a:ext uri="{FF2B5EF4-FFF2-40B4-BE49-F238E27FC236}">
                  <a16:creationId xmlns:a16="http://schemas.microsoft.com/office/drawing/2014/main" id="{7E8E9594-430E-0619-30BB-FE6810D96966}"/>
                </a:ext>
              </a:extLst>
            </p:cNvPr>
            <p:cNvSpPr>
              <a:spLocks noChangeShapeType="1"/>
            </p:cNvSpPr>
            <p:nvPr/>
          </p:nvSpPr>
          <p:spPr bwMode="auto">
            <a:xfrm>
              <a:off x="411163" y="3962400"/>
              <a:ext cx="0" cy="304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2" name="Line 50">
              <a:extLst>
                <a:ext uri="{FF2B5EF4-FFF2-40B4-BE49-F238E27FC236}">
                  <a16:creationId xmlns:a16="http://schemas.microsoft.com/office/drawing/2014/main" id="{A95D3997-5DCC-B6E7-8FE4-EDCE42BFB83A}"/>
                </a:ext>
              </a:extLst>
            </p:cNvPr>
            <p:cNvSpPr>
              <a:spLocks noChangeShapeType="1"/>
            </p:cNvSpPr>
            <p:nvPr/>
          </p:nvSpPr>
          <p:spPr bwMode="auto">
            <a:xfrm>
              <a:off x="411163" y="4648200"/>
              <a:ext cx="0" cy="381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3" name="Line 51">
              <a:extLst>
                <a:ext uri="{FF2B5EF4-FFF2-40B4-BE49-F238E27FC236}">
                  <a16:creationId xmlns:a16="http://schemas.microsoft.com/office/drawing/2014/main" id="{5BB5419A-AE61-F1B6-02B1-42DEDC98B520}"/>
                </a:ext>
              </a:extLst>
            </p:cNvPr>
            <p:cNvSpPr>
              <a:spLocks noChangeShapeType="1"/>
            </p:cNvSpPr>
            <p:nvPr/>
          </p:nvSpPr>
          <p:spPr bwMode="auto">
            <a:xfrm>
              <a:off x="411163" y="5029200"/>
              <a:ext cx="245903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4" name="Line 52">
              <a:extLst>
                <a:ext uri="{FF2B5EF4-FFF2-40B4-BE49-F238E27FC236}">
                  <a16:creationId xmlns:a16="http://schemas.microsoft.com/office/drawing/2014/main" id="{E2C26A4C-F969-1F44-88D0-A6DC27764012}"/>
                </a:ext>
              </a:extLst>
            </p:cNvPr>
            <p:cNvSpPr>
              <a:spLocks noChangeShapeType="1"/>
            </p:cNvSpPr>
            <p:nvPr/>
          </p:nvSpPr>
          <p:spPr bwMode="auto">
            <a:xfrm>
              <a:off x="746125" y="3810000"/>
              <a:ext cx="33655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5" name="Line 53">
              <a:extLst>
                <a:ext uri="{FF2B5EF4-FFF2-40B4-BE49-F238E27FC236}">
                  <a16:creationId xmlns:a16="http://schemas.microsoft.com/office/drawing/2014/main" id="{A83C4ECA-E10F-27D3-168B-23A79EB29DF0}"/>
                </a:ext>
              </a:extLst>
            </p:cNvPr>
            <p:cNvSpPr>
              <a:spLocks noChangeShapeType="1"/>
            </p:cNvSpPr>
            <p:nvPr/>
          </p:nvSpPr>
          <p:spPr bwMode="auto">
            <a:xfrm>
              <a:off x="746125" y="4495800"/>
              <a:ext cx="33655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6" name="Line 54">
              <a:extLst>
                <a:ext uri="{FF2B5EF4-FFF2-40B4-BE49-F238E27FC236}">
                  <a16:creationId xmlns:a16="http://schemas.microsoft.com/office/drawing/2014/main" id="{90C24050-3A01-8860-C6B4-F3E565802DE5}"/>
                </a:ext>
              </a:extLst>
            </p:cNvPr>
            <p:cNvSpPr>
              <a:spLocks noChangeShapeType="1"/>
            </p:cNvSpPr>
            <p:nvPr/>
          </p:nvSpPr>
          <p:spPr bwMode="auto">
            <a:xfrm>
              <a:off x="746125" y="2438400"/>
              <a:ext cx="27940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7" name="Line 55">
              <a:extLst>
                <a:ext uri="{FF2B5EF4-FFF2-40B4-BE49-F238E27FC236}">
                  <a16:creationId xmlns:a16="http://schemas.microsoft.com/office/drawing/2014/main" id="{7DBB69DB-5C9D-CDC8-17D6-DE5AD3DB7F85}"/>
                </a:ext>
              </a:extLst>
            </p:cNvPr>
            <p:cNvSpPr>
              <a:spLocks noChangeShapeType="1"/>
            </p:cNvSpPr>
            <p:nvPr/>
          </p:nvSpPr>
          <p:spPr bwMode="auto">
            <a:xfrm>
              <a:off x="1697038" y="2362200"/>
              <a:ext cx="16668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8" name="Line 56">
              <a:extLst>
                <a:ext uri="{FF2B5EF4-FFF2-40B4-BE49-F238E27FC236}">
                  <a16:creationId xmlns:a16="http://schemas.microsoft.com/office/drawing/2014/main" id="{76D5C872-F39E-DE95-BF1E-00DB209F11FF}"/>
                </a:ext>
              </a:extLst>
            </p:cNvPr>
            <p:cNvSpPr>
              <a:spLocks noChangeShapeType="1"/>
            </p:cNvSpPr>
            <p:nvPr/>
          </p:nvSpPr>
          <p:spPr bwMode="auto">
            <a:xfrm>
              <a:off x="1863725" y="2362200"/>
              <a:ext cx="0" cy="2667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9" name="Line 57">
              <a:extLst>
                <a:ext uri="{FF2B5EF4-FFF2-40B4-BE49-F238E27FC236}">
                  <a16:creationId xmlns:a16="http://schemas.microsoft.com/office/drawing/2014/main" id="{8068C480-AAF2-2CCC-18C1-B50041146D59}"/>
                </a:ext>
              </a:extLst>
            </p:cNvPr>
            <p:cNvSpPr>
              <a:spLocks noChangeShapeType="1"/>
            </p:cNvSpPr>
            <p:nvPr/>
          </p:nvSpPr>
          <p:spPr bwMode="auto">
            <a:xfrm>
              <a:off x="858838" y="3048000"/>
              <a:ext cx="22383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0" name="Line 58">
              <a:extLst>
                <a:ext uri="{FF2B5EF4-FFF2-40B4-BE49-F238E27FC236}">
                  <a16:creationId xmlns:a16="http://schemas.microsoft.com/office/drawing/2014/main" id="{0FC27E2E-27E4-3E11-249F-CF6BB6366ADC}"/>
                </a:ext>
              </a:extLst>
            </p:cNvPr>
            <p:cNvSpPr>
              <a:spLocks noChangeShapeType="1"/>
            </p:cNvSpPr>
            <p:nvPr/>
          </p:nvSpPr>
          <p:spPr bwMode="auto">
            <a:xfrm flipV="1">
              <a:off x="858838" y="2438400"/>
              <a:ext cx="0" cy="609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1" name="Line 59">
              <a:extLst>
                <a:ext uri="{FF2B5EF4-FFF2-40B4-BE49-F238E27FC236}">
                  <a16:creationId xmlns:a16="http://schemas.microsoft.com/office/drawing/2014/main" id="{4C1FEA75-DCEE-F82F-C356-6712623CC12E}"/>
                </a:ext>
              </a:extLst>
            </p:cNvPr>
            <p:cNvSpPr>
              <a:spLocks noChangeShapeType="1"/>
            </p:cNvSpPr>
            <p:nvPr/>
          </p:nvSpPr>
          <p:spPr bwMode="auto">
            <a:xfrm>
              <a:off x="1641475" y="3733800"/>
              <a:ext cx="22225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2" name="Line 60">
              <a:extLst>
                <a:ext uri="{FF2B5EF4-FFF2-40B4-BE49-F238E27FC236}">
                  <a16:creationId xmlns:a16="http://schemas.microsoft.com/office/drawing/2014/main" id="{33AE7598-2445-F40C-E9DE-E51D6C40ED9D}"/>
                </a:ext>
              </a:extLst>
            </p:cNvPr>
            <p:cNvSpPr>
              <a:spLocks noChangeShapeType="1"/>
            </p:cNvSpPr>
            <p:nvPr/>
          </p:nvSpPr>
          <p:spPr bwMode="auto">
            <a:xfrm>
              <a:off x="1641475" y="4495800"/>
              <a:ext cx="22225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3" name="Line 61">
              <a:extLst>
                <a:ext uri="{FF2B5EF4-FFF2-40B4-BE49-F238E27FC236}">
                  <a16:creationId xmlns:a16="http://schemas.microsoft.com/office/drawing/2014/main" id="{53A07ABE-82CD-5DF7-0F7F-1E4BBE82A0FD}"/>
                </a:ext>
              </a:extLst>
            </p:cNvPr>
            <p:cNvSpPr>
              <a:spLocks noChangeShapeType="1"/>
            </p:cNvSpPr>
            <p:nvPr/>
          </p:nvSpPr>
          <p:spPr bwMode="auto">
            <a:xfrm>
              <a:off x="2870200" y="25908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4" name="Line 62">
              <a:extLst>
                <a:ext uri="{FF2B5EF4-FFF2-40B4-BE49-F238E27FC236}">
                  <a16:creationId xmlns:a16="http://schemas.microsoft.com/office/drawing/2014/main" id="{76E1FDC0-5755-CC80-D686-400D493AC2DD}"/>
                </a:ext>
              </a:extLst>
            </p:cNvPr>
            <p:cNvSpPr>
              <a:spLocks noChangeShapeType="1"/>
            </p:cNvSpPr>
            <p:nvPr/>
          </p:nvSpPr>
          <p:spPr bwMode="auto">
            <a:xfrm>
              <a:off x="2366963" y="3048000"/>
              <a:ext cx="22383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5" name="Line 63">
              <a:extLst>
                <a:ext uri="{FF2B5EF4-FFF2-40B4-BE49-F238E27FC236}">
                  <a16:creationId xmlns:a16="http://schemas.microsoft.com/office/drawing/2014/main" id="{E1D054DA-9BC2-4774-6928-A6F3C8868DDF}"/>
                </a:ext>
              </a:extLst>
            </p:cNvPr>
            <p:cNvSpPr>
              <a:spLocks noChangeShapeType="1"/>
            </p:cNvSpPr>
            <p:nvPr/>
          </p:nvSpPr>
          <p:spPr bwMode="auto">
            <a:xfrm>
              <a:off x="2366963" y="3048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6" name="Line 64">
              <a:extLst>
                <a:ext uri="{FF2B5EF4-FFF2-40B4-BE49-F238E27FC236}">
                  <a16:creationId xmlns:a16="http://schemas.microsoft.com/office/drawing/2014/main" id="{51EB74B9-00DD-0B7A-8DC4-A93EFC527770}"/>
                </a:ext>
              </a:extLst>
            </p:cNvPr>
            <p:cNvSpPr>
              <a:spLocks noChangeShapeType="1"/>
            </p:cNvSpPr>
            <p:nvPr/>
          </p:nvSpPr>
          <p:spPr bwMode="auto">
            <a:xfrm>
              <a:off x="3205163" y="3048000"/>
              <a:ext cx="1682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7" name="Line 65">
              <a:extLst>
                <a:ext uri="{FF2B5EF4-FFF2-40B4-BE49-F238E27FC236}">
                  <a16:creationId xmlns:a16="http://schemas.microsoft.com/office/drawing/2014/main" id="{09228D81-4ACD-33E4-EA11-DF34A82C4743}"/>
                </a:ext>
              </a:extLst>
            </p:cNvPr>
            <p:cNvSpPr>
              <a:spLocks noChangeShapeType="1"/>
            </p:cNvSpPr>
            <p:nvPr/>
          </p:nvSpPr>
          <p:spPr bwMode="auto">
            <a:xfrm>
              <a:off x="3373438" y="3048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8" name="Line 66">
              <a:extLst>
                <a:ext uri="{FF2B5EF4-FFF2-40B4-BE49-F238E27FC236}">
                  <a16:creationId xmlns:a16="http://schemas.microsoft.com/office/drawing/2014/main" id="{380512C5-900A-3774-1C5E-8378977D8535}"/>
                </a:ext>
              </a:extLst>
            </p:cNvPr>
            <p:cNvSpPr>
              <a:spLocks noChangeShapeType="1"/>
            </p:cNvSpPr>
            <p:nvPr/>
          </p:nvSpPr>
          <p:spPr bwMode="auto">
            <a:xfrm>
              <a:off x="2366963" y="3810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9" name="Line 67">
              <a:extLst>
                <a:ext uri="{FF2B5EF4-FFF2-40B4-BE49-F238E27FC236}">
                  <a16:creationId xmlns:a16="http://schemas.microsoft.com/office/drawing/2014/main" id="{7FC70ABC-E54B-F2DF-7121-B50D6947D22C}"/>
                </a:ext>
              </a:extLst>
            </p:cNvPr>
            <p:cNvSpPr>
              <a:spLocks noChangeShapeType="1"/>
            </p:cNvSpPr>
            <p:nvPr/>
          </p:nvSpPr>
          <p:spPr bwMode="auto">
            <a:xfrm>
              <a:off x="3373438" y="3810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0" name="Line 68">
              <a:extLst>
                <a:ext uri="{FF2B5EF4-FFF2-40B4-BE49-F238E27FC236}">
                  <a16:creationId xmlns:a16="http://schemas.microsoft.com/office/drawing/2014/main" id="{082A716A-E599-8221-EA20-D49CA76DD9F7}"/>
                </a:ext>
              </a:extLst>
            </p:cNvPr>
            <p:cNvSpPr>
              <a:spLocks noChangeShapeType="1"/>
            </p:cNvSpPr>
            <p:nvPr/>
          </p:nvSpPr>
          <p:spPr bwMode="auto">
            <a:xfrm>
              <a:off x="3708400" y="4419600"/>
              <a:ext cx="1016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1" name="Line 69">
              <a:extLst>
                <a:ext uri="{FF2B5EF4-FFF2-40B4-BE49-F238E27FC236}">
                  <a16:creationId xmlns:a16="http://schemas.microsoft.com/office/drawing/2014/main" id="{EE008853-6239-CB3A-1457-D1E6DE3C5893}"/>
                </a:ext>
              </a:extLst>
            </p:cNvPr>
            <p:cNvSpPr>
              <a:spLocks noChangeShapeType="1"/>
            </p:cNvSpPr>
            <p:nvPr/>
          </p:nvSpPr>
          <p:spPr bwMode="auto">
            <a:xfrm flipV="1">
              <a:off x="3810000" y="3200400"/>
              <a:ext cx="0" cy="1219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2" name="Line 70">
              <a:extLst>
                <a:ext uri="{FF2B5EF4-FFF2-40B4-BE49-F238E27FC236}">
                  <a16:creationId xmlns:a16="http://schemas.microsoft.com/office/drawing/2014/main" id="{66CCB0BC-1F2D-51E1-2713-8A96841328D4}"/>
                </a:ext>
              </a:extLst>
            </p:cNvPr>
            <p:cNvSpPr>
              <a:spLocks noChangeShapeType="1"/>
            </p:cNvSpPr>
            <p:nvPr/>
          </p:nvSpPr>
          <p:spPr bwMode="auto">
            <a:xfrm flipH="1">
              <a:off x="3373438" y="3200400"/>
              <a:ext cx="436562"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3" name="Line 71">
              <a:extLst>
                <a:ext uri="{FF2B5EF4-FFF2-40B4-BE49-F238E27FC236}">
                  <a16:creationId xmlns:a16="http://schemas.microsoft.com/office/drawing/2014/main" id="{418CB3F7-F878-5B6D-F93B-5477F0978D26}"/>
                </a:ext>
              </a:extLst>
            </p:cNvPr>
            <p:cNvSpPr>
              <a:spLocks noChangeShapeType="1"/>
            </p:cNvSpPr>
            <p:nvPr/>
          </p:nvSpPr>
          <p:spPr bwMode="auto">
            <a:xfrm>
              <a:off x="2366963" y="45720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4" name="Line 72">
              <a:extLst>
                <a:ext uri="{FF2B5EF4-FFF2-40B4-BE49-F238E27FC236}">
                  <a16:creationId xmlns:a16="http://schemas.microsoft.com/office/drawing/2014/main" id="{6FF78E0E-3D9E-5535-A967-75E2434A0B97}"/>
                </a:ext>
              </a:extLst>
            </p:cNvPr>
            <p:cNvSpPr>
              <a:spLocks noChangeShapeType="1"/>
            </p:cNvSpPr>
            <p:nvPr/>
          </p:nvSpPr>
          <p:spPr bwMode="auto">
            <a:xfrm>
              <a:off x="3373438" y="45720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5" name="Line 73">
              <a:extLst>
                <a:ext uri="{FF2B5EF4-FFF2-40B4-BE49-F238E27FC236}">
                  <a16:creationId xmlns:a16="http://schemas.microsoft.com/office/drawing/2014/main" id="{112A37B9-638A-D312-CE85-CA6390D11C7A}"/>
                </a:ext>
              </a:extLst>
            </p:cNvPr>
            <p:cNvSpPr>
              <a:spLocks noChangeShapeType="1"/>
            </p:cNvSpPr>
            <p:nvPr/>
          </p:nvSpPr>
          <p:spPr bwMode="auto">
            <a:xfrm>
              <a:off x="2366963" y="4800600"/>
              <a:ext cx="10064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6" name="Line 74">
              <a:extLst>
                <a:ext uri="{FF2B5EF4-FFF2-40B4-BE49-F238E27FC236}">
                  <a16:creationId xmlns:a16="http://schemas.microsoft.com/office/drawing/2014/main" id="{54D6599F-BA94-F388-67BA-9B81DBFFEDAF}"/>
                </a:ext>
              </a:extLst>
            </p:cNvPr>
            <p:cNvSpPr>
              <a:spLocks noChangeShapeType="1"/>
            </p:cNvSpPr>
            <p:nvPr/>
          </p:nvSpPr>
          <p:spPr bwMode="auto">
            <a:xfrm flipH="1">
              <a:off x="2870200" y="48006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7" name="Line 75">
              <a:extLst>
                <a:ext uri="{FF2B5EF4-FFF2-40B4-BE49-F238E27FC236}">
                  <a16:creationId xmlns:a16="http://schemas.microsoft.com/office/drawing/2014/main" id="{A3169CEA-FDE9-BB39-348D-787734B7358A}"/>
                </a:ext>
              </a:extLst>
            </p:cNvPr>
            <p:cNvSpPr>
              <a:spLocks noChangeShapeType="1"/>
            </p:cNvSpPr>
            <p:nvPr/>
          </p:nvSpPr>
          <p:spPr bwMode="auto">
            <a:xfrm>
              <a:off x="1920875" y="50292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8" name="Line 76">
              <a:extLst>
                <a:ext uri="{FF2B5EF4-FFF2-40B4-BE49-F238E27FC236}">
                  <a16:creationId xmlns:a16="http://schemas.microsoft.com/office/drawing/2014/main" id="{18ECE0CD-2166-4DDE-E885-4ACE993ED9A8}"/>
                </a:ext>
              </a:extLst>
            </p:cNvPr>
            <p:cNvSpPr>
              <a:spLocks noChangeShapeType="1"/>
            </p:cNvSpPr>
            <p:nvPr/>
          </p:nvSpPr>
          <p:spPr bwMode="auto">
            <a:xfrm>
              <a:off x="1920875" y="5638800"/>
              <a:ext cx="0" cy="304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9" name="Line 77">
              <a:extLst>
                <a:ext uri="{FF2B5EF4-FFF2-40B4-BE49-F238E27FC236}">
                  <a16:creationId xmlns:a16="http://schemas.microsoft.com/office/drawing/2014/main" id="{EA512683-A160-52D6-5864-32C4C00A7C43}"/>
                </a:ext>
              </a:extLst>
            </p:cNvPr>
            <p:cNvSpPr>
              <a:spLocks noChangeShapeType="1"/>
            </p:cNvSpPr>
            <p:nvPr/>
          </p:nvSpPr>
          <p:spPr bwMode="auto">
            <a:xfrm>
              <a:off x="1362075" y="25908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90" name="Line 78">
              <a:extLst>
                <a:ext uri="{FF2B5EF4-FFF2-40B4-BE49-F238E27FC236}">
                  <a16:creationId xmlns:a16="http://schemas.microsoft.com/office/drawing/2014/main" id="{0F542EE1-5717-BCBB-8860-144FA743B746}"/>
                </a:ext>
              </a:extLst>
            </p:cNvPr>
            <p:cNvSpPr>
              <a:spLocks noChangeShapeType="1"/>
            </p:cNvSpPr>
            <p:nvPr/>
          </p:nvSpPr>
          <p:spPr bwMode="auto">
            <a:xfrm>
              <a:off x="2255838" y="5486400"/>
              <a:ext cx="170656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91" name="Line 79">
              <a:extLst>
                <a:ext uri="{FF2B5EF4-FFF2-40B4-BE49-F238E27FC236}">
                  <a16:creationId xmlns:a16="http://schemas.microsoft.com/office/drawing/2014/main" id="{087CD48E-BA6A-724C-DBFA-FBA615A024AC}"/>
                </a:ext>
              </a:extLst>
            </p:cNvPr>
            <p:cNvSpPr>
              <a:spLocks noChangeShapeType="1"/>
            </p:cNvSpPr>
            <p:nvPr/>
          </p:nvSpPr>
          <p:spPr bwMode="auto">
            <a:xfrm flipH="1" flipV="1">
              <a:off x="3962400" y="838200"/>
              <a:ext cx="0" cy="4648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92" name="Line 80">
              <a:extLst>
                <a:ext uri="{FF2B5EF4-FFF2-40B4-BE49-F238E27FC236}">
                  <a16:creationId xmlns:a16="http://schemas.microsoft.com/office/drawing/2014/main" id="{499A8772-4558-4F91-DC31-BB76AF2B8DCD}"/>
                </a:ext>
              </a:extLst>
            </p:cNvPr>
            <p:cNvSpPr>
              <a:spLocks noChangeShapeType="1"/>
            </p:cNvSpPr>
            <p:nvPr/>
          </p:nvSpPr>
          <p:spPr bwMode="auto">
            <a:xfrm flipH="1">
              <a:off x="1863725" y="838200"/>
              <a:ext cx="2098675"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sp>
        <p:nvSpPr>
          <p:cNvPr id="93" name="文本框 92">
            <a:extLst>
              <a:ext uri="{FF2B5EF4-FFF2-40B4-BE49-F238E27FC236}">
                <a16:creationId xmlns:a16="http://schemas.microsoft.com/office/drawing/2014/main" id="{B54B9952-4A40-989E-5DF6-478706B935BC}"/>
              </a:ext>
            </a:extLst>
          </p:cNvPr>
          <p:cNvSpPr txBox="1"/>
          <p:nvPr/>
        </p:nvSpPr>
        <p:spPr>
          <a:xfrm>
            <a:off x="812781" y="2165450"/>
            <a:ext cx="1412160" cy="580415"/>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400" dirty="0">
                <a:cs typeface="+mn-ea"/>
                <a:sym typeface="+mn-lt"/>
              </a:rPr>
              <a:t>例子</a:t>
            </a:r>
          </a:p>
        </p:txBody>
      </p:sp>
      <p:sp>
        <p:nvSpPr>
          <p:cNvPr id="7" name="矩形 6">
            <a:extLst>
              <a:ext uri="{FF2B5EF4-FFF2-40B4-BE49-F238E27FC236}">
                <a16:creationId xmlns:a16="http://schemas.microsoft.com/office/drawing/2014/main" id="{001B331E-8FC5-D79A-0281-93492050D1CC}"/>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D31401EF-FBC6-5653-EDAF-686045435085}"/>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CBCAB12-DEC6-9A9E-C759-520D63A058E1}"/>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41D329F-811C-C6EF-64B6-5B6C658724D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2896F47D-17F4-3332-3E5F-DCDE196ACF5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9E9A90CD-17B3-3417-066B-06B8D7D15B5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E1FD7067-7775-4A5A-5C73-F0096B1BDFB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48B3B0B0-11D3-585D-2676-04039811577E}"/>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96CCE928-8FAC-B636-806B-93B10EECE4F0}"/>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83A0FD12-C431-76AE-7516-73A5387A5F7C}"/>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8" name="图片 117">
            <a:extLst>
              <a:ext uri="{FF2B5EF4-FFF2-40B4-BE49-F238E27FC236}">
                <a16:creationId xmlns:a16="http://schemas.microsoft.com/office/drawing/2014/main" id="{E8AE550B-E644-BE6D-3044-F4B1C2ABEA3A}"/>
              </a:ext>
            </a:extLst>
          </p:cNvPr>
          <p:cNvPicPr>
            <a:picLocks noChangeAspect="1"/>
          </p:cNvPicPr>
          <p:nvPr/>
        </p:nvPicPr>
        <p:blipFill>
          <a:blip r:embed="rId3"/>
          <a:stretch>
            <a:fillRect/>
          </a:stretch>
        </p:blipFill>
        <p:spPr>
          <a:xfrm>
            <a:off x="135890" y="26670"/>
            <a:ext cx="791210" cy="715645"/>
          </a:xfrm>
          <a:prstGeom prst="rect">
            <a:avLst/>
          </a:prstGeom>
        </p:spPr>
      </p:pic>
      <p:sp>
        <p:nvSpPr>
          <p:cNvPr id="119" name="TextBox 7">
            <a:extLst>
              <a:ext uri="{FF2B5EF4-FFF2-40B4-BE49-F238E27FC236}">
                <a16:creationId xmlns:a16="http://schemas.microsoft.com/office/drawing/2014/main" id="{19217C88-1D63-2988-39D4-FC80418DADBD}"/>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120" name="直接连接符 119">
            <a:extLst>
              <a:ext uri="{FF2B5EF4-FFF2-40B4-BE49-F238E27FC236}">
                <a16:creationId xmlns:a16="http://schemas.microsoft.com/office/drawing/2014/main" id="{3D559FF7-22DE-1F2E-65BC-2C422550FC4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1" name="TextBox 9">
            <a:extLst>
              <a:ext uri="{FF2B5EF4-FFF2-40B4-BE49-F238E27FC236}">
                <a16:creationId xmlns:a16="http://schemas.microsoft.com/office/drawing/2014/main" id="{40C25EF6-3DFB-9EEF-11BC-2E6168753B0F}"/>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122" name="直接连接符 121">
            <a:extLst>
              <a:ext uri="{FF2B5EF4-FFF2-40B4-BE49-F238E27FC236}">
                <a16:creationId xmlns:a16="http://schemas.microsoft.com/office/drawing/2014/main" id="{7AD2F58D-72C6-0B15-09A1-73E8FE62231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086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过程设计语言</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817BCAD1-A8B3-06FA-483A-48F448440A4F}"/>
              </a:ext>
            </a:extLst>
          </p:cNvPr>
          <p:cNvSpPr txBox="1"/>
          <p:nvPr/>
        </p:nvSpPr>
        <p:spPr>
          <a:xfrm>
            <a:off x="638916" y="2194676"/>
            <a:ext cx="10575184" cy="4094582"/>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en-US" altLang="zh-CN" sz="2200" dirty="0">
                <a:cs typeface="+mn-ea"/>
                <a:sym typeface="+mn-lt"/>
              </a:rPr>
              <a:t>PDL</a:t>
            </a:r>
            <a:r>
              <a:rPr lang="zh-CN" altLang="en-US" sz="2200" dirty="0">
                <a:cs typeface="+mn-ea"/>
                <a:sym typeface="+mn-lt"/>
              </a:rPr>
              <a:t>有下述优点</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可以</a:t>
            </a:r>
            <a:r>
              <a:rPr lang="zh-CN" altLang="en-US" sz="2200" dirty="0">
                <a:solidFill>
                  <a:srgbClr val="FF0000"/>
                </a:solidFill>
                <a:cs typeface="+mn-ea"/>
                <a:sym typeface="+mn-lt"/>
              </a:rPr>
              <a:t>作为注释</a:t>
            </a:r>
            <a:r>
              <a:rPr lang="zh-CN" altLang="en-US" sz="2200" dirty="0">
                <a:cs typeface="+mn-ea"/>
                <a:sym typeface="+mn-lt"/>
              </a:rPr>
              <a:t>直接插在源程序中间。</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可以使用普通的正文编辑程序或文字处理系统，很方便地完成</a:t>
            </a:r>
            <a:r>
              <a:rPr lang="en-US" altLang="zh-CN" sz="2200" dirty="0">
                <a:cs typeface="+mn-ea"/>
                <a:sym typeface="+mn-lt"/>
              </a:rPr>
              <a:t>PDL</a:t>
            </a:r>
            <a:r>
              <a:rPr lang="zh-CN" altLang="en-US" sz="2200" dirty="0">
                <a:cs typeface="+mn-ea"/>
                <a:sym typeface="+mn-lt"/>
              </a:rPr>
              <a:t>的书写和编辑工作。</a:t>
            </a: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已经有自动处理</a:t>
            </a:r>
            <a:r>
              <a:rPr lang="en-US" altLang="zh-CN" sz="2200" dirty="0">
                <a:cs typeface="+mn-ea"/>
                <a:sym typeface="+mn-lt"/>
              </a:rPr>
              <a:t>PDL</a:t>
            </a:r>
            <a:r>
              <a:rPr lang="zh-CN" altLang="en-US" sz="2200" dirty="0">
                <a:cs typeface="+mn-ea"/>
                <a:sym typeface="+mn-lt"/>
              </a:rPr>
              <a:t>的程序存在，而且可以自动由</a:t>
            </a:r>
            <a:r>
              <a:rPr lang="en-US" altLang="zh-CN" sz="2200" dirty="0">
                <a:cs typeface="+mn-ea"/>
                <a:sym typeface="+mn-lt"/>
              </a:rPr>
              <a:t>PDL</a:t>
            </a:r>
            <a:r>
              <a:rPr lang="zh-CN" altLang="en-US" sz="2200" dirty="0">
                <a:cs typeface="+mn-ea"/>
                <a:sym typeface="+mn-lt"/>
              </a:rPr>
              <a:t>生成程序代码。</a:t>
            </a:r>
            <a:endParaRPr lang="en-US" altLang="zh-CN" sz="2200" dirty="0">
              <a:cs typeface="+mn-ea"/>
              <a:sym typeface="+mn-lt"/>
            </a:endParaRPr>
          </a:p>
          <a:p>
            <a:pPr marL="514350" lvl="1" indent="-285750">
              <a:lnSpc>
                <a:spcPct val="150000"/>
              </a:lnSpc>
              <a:buClr>
                <a:srgbClr val="0054A3"/>
              </a:buClr>
              <a:buFont typeface="Wingdings" panose="05000000000000000000" charset="0"/>
              <a:buChar char="p"/>
              <a:defRPr/>
            </a:pPr>
            <a:r>
              <a:rPr lang="en-US" altLang="zh-CN" sz="2200" dirty="0">
                <a:cs typeface="+mn-ea"/>
                <a:sym typeface="+mn-lt"/>
              </a:rPr>
              <a:t>PDL</a:t>
            </a:r>
            <a:r>
              <a:rPr lang="zh-CN" altLang="en-US" sz="2200" dirty="0">
                <a:cs typeface="+mn-ea"/>
                <a:sym typeface="+mn-lt"/>
              </a:rPr>
              <a:t>的缺点</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不如图形工具形象直观，描述复杂的条件组合与动作间的对应关系时，不如判定表清晰简单。</a:t>
            </a:r>
            <a:endParaRPr lang="en-US" altLang="zh-CN" sz="2200" dirty="0">
              <a:cs typeface="+mn-ea"/>
              <a:sym typeface="+mn-lt"/>
            </a:endParaRPr>
          </a:p>
        </p:txBody>
      </p:sp>
      <p:sp>
        <p:nvSpPr>
          <p:cNvPr id="7" name="矩形 6">
            <a:extLst>
              <a:ext uri="{FF2B5EF4-FFF2-40B4-BE49-F238E27FC236}">
                <a16:creationId xmlns:a16="http://schemas.microsoft.com/office/drawing/2014/main" id="{547B3895-CB4E-93EF-3D1B-EB259B234B4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D6229D3C-EFE8-5A0B-7333-381DE952FA1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0172B87-ACCC-DBD1-8C64-B548F3CEA98C}"/>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0E28006-DBD0-E80D-37CE-199117C2FA4F}"/>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7F31D965-D686-A864-386B-AF9DE173A2C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896D013D-ADA5-4B5E-2636-7CEA6920C447}"/>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7978F2A6-D71A-24E0-2546-2ADDE0192330}"/>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1C5B92D2-DDBB-9804-10D3-768CC5D458C0}"/>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6B10A0CD-7A66-C0FE-F073-64F6253F03FE}"/>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F35CF50F-B149-7DD6-2B99-6D2B35A9A07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889DB0EB-74AA-1B30-D05F-142499DEF3E8}"/>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D7B6C302-FD67-A866-0576-9AE72D7F3336}"/>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52364D97-8B23-EB1F-A8C0-36FBD9237A9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E20B3CD5-5BD6-52AD-356C-502F38360DD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1E08414E-6466-4358-6279-38874FD6456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742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651376"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面向数据结构的设计方法</a:t>
            </a:r>
          </a:p>
        </p:txBody>
      </p:sp>
      <p:sp>
        <p:nvSpPr>
          <p:cNvPr id="5" name="文本框 4">
            <a:extLst>
              <a:ext uri="{FF2B5EF4-FFF2-40B4-BE49-F238E27FC236}">
                <a16:creationId xmlns:a16="http://schemas.microsoft.com/office/drawing/2014/main" id="{6FB050A7-5D0C-18A4-F0D8-166F90916476}"/>
              </a:ext>
            </a:extLst>
          </p:cNvPr>
          <p:cNvSpPr txBox="1"/>
          <p:nvPr/>
        </p:nvSpPr>
        <p:spPr>
          <a:xfrm>
            <a:off x="983342" y="1945895"/>
            <a:ext cx="10225996" cy="4141327"/>
          </a:xfrm>
          <a:prstGeom prst="rect">
            <a:avLst/>
          </a:prstGeom>
          <a:noFill/>
        </p:spPr>
        <p:txBody>
          <a:bodyPr wrap="square" rtlCol="0">
            <a:spAutoFit/>
          </a:bodyPr>
          <a:lstStyle/>
          <a:p>
            <a:pPr>
              <a:lnSpc>
                <a:spcPct val="150000"/>
              </a:lnSpc>
            </a:pP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为什么采用面向数据结构的设计方法？</a:t>
            </a:r>
            <a:endParaRPr lang="en-US" altLang="zh-CN"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2200" dirty="0">
                <a:latin typeface="微软雅黑" panose="020B0503020204020204" pitchFamily="34" charset="-122"/>
                <a:ea typeface="微软雅黑" panose="020B0503020204020204" pitchFamily="34" charset="-122"/>
              </a:rPr>
              <a:t>许多应用领域的数据具有清楚的层次结构，输入数据、内部存储数据、输出数据都可能具有独特的结构</a:t>
            </a:r>
            <a:endParaRPr lang="en-US" altLang="zh-CN" sz="2200"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2200" dirty="0">
                <a:latin typeface="微软雅黑" panose="020B0503020204020204" pitchFamily="34" charset="-122"/>
                <a:ea typeface="微软雅黑" panose="020B0503020204020204" pitchFamily="34" charset="-122"/>
              </a:rPr>
              <a:t>数据结构影响程序的处理过程、重复出现的数据通常又具有循环控制结构的程序来处理、选择数据要用带有分支控制的结构的程序来处理</a:t>
            </a:r>
            <a:endParaRPr lang="en-US" altLang="zh-CN" sz="2200"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2200" dirty="0">
                <a:latin typeface="微软雅黑" panose="020B0503020204020204" pitchFamily="34" charset="-122"/>
                <a:ea typeface="微软雅黑" panose="020B0503020204020204" pitchFamily="34" charset="-122"/>
              </a:rPr>
              <a:t>层次的数据组织通常和使用这些数据的程序的层次十分相似</a:t>
            </a:r>
            <a:endParaRPr lang="en-US" altLang="zh-CN" sz="2200"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2200" dirty="0">
                <a:latin typeface="微软雅黑" panose="020B0503020204020204" pitchFamily="34" charset="-122"/>
                <a:ea typeface="微软雅黑" panose="020B0503020204020204" pitchFamily="34" charset="-122"/>
              </a:rPr>
              <a:t>面向数据结构的设计方法的最终目标是得出对程序处理过程的描述</a:t>
            </a:r>
            <a:endParaRPr lang="en-US" altLang="zh-CN" sz="2200"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en-US" altLang="zh-CN" sz="2200" dirty="0">
                <a:latin typeface="微软雅黑" panose="020B0503020204020204" pitchFamily="34" charset="-122"/>
                <a:ea typeface="微软雅黑" panose="020B0503020204020204" pitchFamily="34" charset="-122"/>
              </a:rPr>
              <a:t>Jackson</a:t>
            </a:r>
            <a:r>
              <a:rPr lang="zh-CN" altLang="en-US" sz="2200" dirty="0">
                <a:latin typeface="微软雅黑" panose="020B0503020204020204" pitchFamily="34" charset="-122"/>
                <a:ea typeface="微软雅黑" panose="020B0503020204020204" pitchFamily="34" charset="-122"/>
              </a:rPr>
              <a:t>方法和</a:t>
            </a:r>
            <a:r>
              <a:rPr lang="en-US" altLang="zh-CN" sz="2200" dirty="0" err="1">
                <a:latin typeface="微软雅黑" panose="020B0503020204020204" pitchFamily="34" charset="-122"/>
                <a:ea typeface="微软雅黑" panose="020B0503020204020204" pitchFamily="34" charset="-122"/>
              </a:rPr>
              <a:t>Warnier</a:t>
            </a:r>
            <a:r>
              <a:rPr lang="zh-CN" altLang="en-US" sz="2200" dirty="0">
                <a:latin typeface="微软雅黑" panose="020B0503020204020204" pitchFamily="34" charset="-122"/>
                <a:ea typeface="微软雅黑" panose="020B0503020204020204" pitchFamily="34" charset="-122"/>
              </a:rPr>
              <a:t>方法是最著名的两个面向数据结构的设计方法</a:t>
            </a:r>
            <a:endParaRPr lang="en-US" altLang="zh-CN" sz="22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7B7E9B39-B505-FE0E-CFC4-C02E65F6EB6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2C56ECFA-3BAC-F66E-6F44-164C5712C84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4495174-5AE5-ED11-DA3A-67E5EDEB01A7}"/>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60F2B9A2-A97D-425E-4D60-157A1A27FDD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B80CC02B-D706-DE50-12A0-C5BB66365C2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772A3900-29F0-C5FB-E982-3E402974A3B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A24D5614-EDC6-6363-432F-3D86185B93A8}"/>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19397C91-3306-15A9-7155-1A0695495A26}"/>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6" name="TextBox 11">
            <a:extLst>
              <a:ext uri="{FF2B5EF4-FFF2-40B4-BE49-F238E27FC236}">
                <a16:creationId xmlns:a16="http://schemas.microsoft.com/office/drawing/2014/main" id="{9015EBAD-1A5D-7EE6-1ABD-512B8C1E8382}"/>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37" name="直接连接符 36">
            <a:extLst>
              <a:ext uri="{FF2B5EF4-FFF2-40B4-BE49-F238E27FC236}">
                <a16:creationId xmlns:a16="http://schemas.microsoft.com/office/drawing/2014/main" id="{DBB47F59-1E60-A763-3EEA-DA1F58D14889}"/>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E6EFD343-FA65-4647-68CE-9FAF4C1EDFAA}"/>
              </a:ext>
            </a:extLst>
          </p:cNvPr>
          <p:cNvPicPr>
            <a:picLocks noChangeAspect="1"/>
          </p:cNvPicPr>
          <p:nvPr/>
        </p:nvPicPr>
        <p:blipFill>
          <a:blip r:embed="rId3"/>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1736E42A-EC4D-9FE0-06A3-72906D12CE1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C659F777-7323-986E-4449-75247B76B12E}"/>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D0D3B864-244F-C88E-29F2-21C0AB1775A7}"/>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E6192E36-78EB-E37E-AAC7-1DBC2EE1E5D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459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77750" y="1010615"/>
            <a:ext cx="836460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endParaRPr lang="zh-CN" altLang="en-US" sz="2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nvSpPr>
        <p:spPr>
          <a:xfrm>
            <a:off x="939798" y="1882316"/>
            <a:ext cx="11137901" cy="2674450"/>
          </a:xfrm>
          <a:prstGeom prst="rect">
            <a:avLst/>
          </a:prstGeom>
          <a:solidFill>
            <a:schemeClr val="accent4">
              <a:lumMod val="20000"/>
              <a:lumOff val="80000"/>
            </a:schemeClr>
          </a:solidFill>
        </p:spPr>
        <p:txBody>
          <a:bodyPr wrap="square">
            <a:spAutoFit/>
          </a:bodyPr>
          <a:lstStyle/>
          <a:p>
            <a:pPr algn="just">
              <a:lnSpc>
                <a:spcPct val="150000"/>
              </a:lnSpc>
            </a:pPr>
            <a:r>
              <a:rPr lang="zh-CN" altLang="en-US" sz="24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定义</a:t>
            </a:r>
            <a:endParaRPr lang="en-US" altLang="zh-CN" sz="24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a:p>
            <a:pPr marL="342900" indent="-342900" algn="just">
              <a:lnSpc>
                <a:spcPct val="150000"/>
              </a:lnSpc>
              <a:buFont typeface="Wingdings" panose="05000000000000000000" pitchFamily="2" charset="2"/>
              <a:buChar char="Ø"/>
            </a:pPr>
            <a:r>
              <a:rPr lang="zh-CN" altLang="en-US" dirty="0">
                <a:latin typeface="Arial" panose="020B0604020202020204" pitchFamily="34" charset="0"/>
                <a:ea typeface="微软雅黑" panose="020B0503020204020204" pitchFamily="34" charset="-122"/>
                <a:sym typeface="Arial" panose="020B0604020202020204" pitchFamily="34" charset="0"/>
              </a:rPr>
              <a:t>是一种图形化技术。</a:t>
            </a:r>
          </a:p>
          <a:p>
            <a:pPr marL="342900" indent="-342900" algn="just">
              <a:lnSpc>
                <a:spcPct val="150000"/>
              </a:lnSpc>
              <a:buFont typeface="Wingdings" panose="05000000000000000000" pitchFamily="2" charset="2"/>
              <a:buChar char="Ø"/>
            </a:pPr>
            <a:r>
              <a:rPr lang="zh-CN" altLang="en-US" dirty="0">
                <a:latin typeface="Arial" panose="020B0604020202020204" pitchFamily="34" charset="0"/>
                <a:ea typeface="微软雅黑" panose="020B0503020204020204" pitchFamily="34" charset="-122"/>
                <a:sym typeface="Arial" panose="020B0604020202020204" pitchFamily="34" charset="0"/>
              </a:rPr>
              <a:t>它描绘信息流和数据从输入移动到输出的过程中所经受的变换。</a:t>
            </a:r>
          </a:p>
          <a:p>
            <a:pPr marL="342900" indent="-342900" algn="just">
              <a:lnSpc>
                <a:spcPct val="150000"/>
              </a:lnSpc>
              <a:buFont typeface="Wingdings" panose="05000000000000000000" pitchFamily="2" charset="2"/>
              <a:buChar char="Ø"/>
            </a:pPr>
            <a:r>
              <a:rPr lang="zh-CN" altLang="en-US" dirty="0">
                <a:latin typeface="Arial" panose="020B0604020202020204" pitchFamily="34" charset="0"/>
                <a:ea typeface="微软雅黑" panose="020B0503020204020204" pitchFamily="34" charset="-122"/>
                <a:sym typeface="Arial" panose="020B0604020202020204" pitchFamily="34" charset="0"/>
              </a:rPr>
              <a:t>只是描述数据在软件中流动和被处理的逻辑过程</a:t>
            </a:r>
          </a:p>
          <a:p>
            <a:pPr marL="342900" indent="-342900" algn="just">
              <a:lnSpc>
                <a:spcPct val="150000"/>
              </a:lnSpc>
              <a:buFont typeface="Wingdings" panose="05000000000000000000" pitchFamily="2" charset="2"/>
              <a:buChar char="Ø"/>
            </a:pPr>
            <a:r>
              <a:rPr lang="zh-CN" altLang="en-US" dirty="0">
                <a:latin typeface="Arial" panose="020B0604020202020204" pitchFamily="34" charset="0"/>
                <a:ea typeface="微软雅黑" panose="020B0503020204020204" pitchFamily="34" charset="-122"/>
                <a:sym typeface="Arial" panose="020B0604020202020204" pitchFamily="34" charset="0"/>
              </a:rPr>
              <a:t>容易理解，是分析员与用户之间加号的交流工具</a:t>
            </a:r>
          </a:p>
          <a:p>
            <a:pPr marL="342900" indent="-342900" algn="just">
              <a:lnSpc>
                <a:spcPct val="150000"/>
              </a:lnSpc>
              <a:buFont typeface="Wingdings" panose="05000000000000000000" pitchFamily="2" charset="2"/>
              <a:buChar char="Ø"/>
            </a:pPr>
            <a:r>
              <a:rPr lang="zh-CN" altLang="en-US" dirty="0">
                <a:latin typeface="Arial" panose="020B0604020202020204" pitchFamily="34" charset="0"/>
                <a:ea typeface="微软雅黑" panose="020B0503020204020204" pitchFamily="34" charset="-122"/>
                <a:sym typeface="Arial" panose="020B0604020202020204" pitchFamily="34" charset="0"/>
              </a:rPr>
              <a:t>设计数据流图时只需要考虑系统必须完成的基本逻辑功能</a:t>
            </a:r>
          </a:p>
        </p:txBody>
      </p:sp>
      <p:sp>
        <p:nvSpPr>
          <p:cNvPr id="22" name="文本框 21"/>
          <p:cNvSpPr txBox="1"/>
          <p:nvPr/>
        </p:nvSpPr>
        <p:spPr>
          <a:xfrm>
            <a:off x="939797" y="4579324"/>
            <a:ext cx="11137901" cy="2258952"/>
          </a:xfrm>
          <a:prstGeom prst="rect">
            <a:avLst/>
          </a:prstGeom>
          <a:solidFill>
            <a:schemeClr val="accent4">
              <a:lumMod val="20000"/>
              <a:lumOff val="80000"/>
            </a:schemeClr>
          </a:solidFill>
        </p:spPr>
        <p:txBody>
          <a:bodyPr wrap="square">
            <a:spAutoFit/>
          </a:bodyPr>
          <a:lstStyle/>
          <a:p>
            <a:pPr>
              <a:lnSpc>
                <a:spcPct val="150000"/>
              </a:lnSpc>
            </a:pPr>
            <a:r>
              <a:rPr lang="zh-CN" altLang="en-US" sz="24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用途</a:t>
            </a:r>
            <a:endParaRPr lang="en-US" altLang="zh-CN" sz="24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a:p>
            <a:pPr marL="342900" indent="-342900" algn="just">
              <a:lnSpc>
                <a:spcPct val="150000"/>
              </a:lnSpc>
              <a:buFont typeface="Wingdings" panose="05000000000000000000" pitchFamily="2" charset="2"/>
              <a:buChar char="Ø"/>
            </a:pPr>
            <a:r>
              <a:rPr lang="zh-CN" altLang="en-US" dirty="0">
                <a:latin typeface="Arial" panose="020B0604020202020204" pitchFamily="34" charset="0"/>
                <a:ea typeface="微软雅黑" panose="020B0503020204020204" pitchFamily="34" charset="-122"/>
                <a:sym typeface="Arial" panose="020B0604020202020204" pitchFamily="34" charset="0"/>
              </a:rPr>
              <a:t>画数据流图的基本目的是利用它作为交流信息的工具</a:t>
            </a:r>
          </a:p>
          <a:p>
            <a:pPr marL="342900" indent="-342900" algn="just">
              <a:lnSpc>
                <a:spcPct val="150000"/>
              </a:lnSpc>
              <a:buFont typeface="Wingdings" panose="05000000000000000000" pitchFamily="2" charset="2"/>
              <a:buChar char="Ø"/>
            </a:pPr>
            <a:r>
              <a:rPr lang="zh-CN" altLang="en-US" dirty="0">
                <a:latin typeface="Arial" panose="020B0604020202020204" pitchFamily="34" charset="0"/>
                <a:ea typeface="微软雅黑" panose="020B0503020204020204" pitchFamily="34" charset="-122"/>
                <a:sym typeface="Arial" panose="020B0604020202020204" pitchFamily="34" charset="0"/>
              </a:rPr>
              <a:t>数据流图的另一个主要用途是作为分析和设计的工具</a:t>
            </a:r>
          </a:p>
          <a:p>
            <a:pPr marL="342900" indent="-342900" algn="just">
              <a:lnSpc>
                <a:spcPct val="150000"/>
              </a:lnSpc>
              <a:buFont typeface="Wingdings" panose="05000000000000000000" pitchFamily="2" charset="2"/>
              <a:buChar char="Ø"/>
            </a:pPr>
            <a:r>
              <a:rPr lang="zh-CN" altLang="en-US" dirty="0">
                <a:latin typeface="Arial" panose="020B0604020202020204" pitchFamily="34" charset="0"/>
                <a:ea typeface="微软雅黑" panose="020B0503020204020204" pitchFamily="34" charset="-122"/>
                <a:sym typeface="Arial" panose="020B0604020202020204" pitchFamily="34" charset="0"/>
              </a:rPr>
              <a:t>数据流图辅助物理系统的设计时，以图中不同处理的定时要求为指南，能够在数据流图上画出许多组自动化边界，每组自动化边界可能意味着一个不同的物理系统</a:t>
            </a:r>
          </a:p>
        </p:txBody>
      </p:sp>
      <p:grpSp>
        <p:nvGrpSpPr>
          <p:cNvPr id="2" name="组合 1">
            <a:extLst>
              <a:ext uri="{FF2B5EF4-FFF2-40B4-BE49-F238E27FC236}">
                <a16:creationId xmlns:a16="http://schemas.microsoft.com/office/drawing/2014/main" id="{12F35567-6D3B-87C9-D955-AB802B865C69}"/>
              </a:ext>
            </a:extLst>
          </p:cNvPr>
          <p:cNvGrpSpPr/>
          <p:nvPr/>
        </p:nvGrpSpPr>
        <p:grpSpPr>
          <a:xfrm>
            <a:off x="841316" y="1473570"/>
            <a:ext cx="5102844" cy="461665"/>
            <a:chOff x="797704" y="1588468"/>
            <a:chExt cx="6563634" cy="461665"/>
          </a:xfrm>
        </p:grpSpPr>
        <p:sp>
          <p:nvSpPr>
            <p:cNvPr id="3" name="矩形 2">
              <a:extLst>
                <a:ext uri="{FF2B5EF4-FFF2-40B4-BE49-F238E27FC236}">
                  <a16:creationId xmlns:a16="http://schemas.microsoft.com/office/drawing/2014/main" id="{20A4E8AB-1EDB-B87C-E253-2F9FE9DBEA66}"/>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54D4EABF-C689-2DDF-D195-82321C8BDF6F}"/>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数据流图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矩形 6">
            <a:extLst>
              <a:ext uri="{FF2B5EF4-FFF2-40B4-BE49-F238E27FC236}">
                <a16:creationId xmlns:a16="http://schemas.microsoft.com/office/drawing/2014/main" id="{9CD3FA65-B94B-84B5-D201-9409FA2B7C4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5766585D-A924-2F15-8581-C7D0503FE3CF}"/>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5663490-8004-5925-BD6F-57BBBA2B3B2C}"/>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36F92EB6-3200-CF39-952B-7D68B2E611DF}"/>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2544DB46-0D16-8699-3D4D-FFCA02ADEE9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7" name="TextBox 7">
            <a:extLst>
              <a:ext uri="{FF2B5EF4-FFF2-40B4-BE49-F238E27FC236}">
                <a16:creationId xmlns:a16="http://schemas.microsoft.com/office/drawing/2014/main" id="{5E63B8F2-4EE1-5A4C-31CC-3904B6A6EB5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8" name="TextBox 9">
            <a:extLst>
              <a:ext uri="{FF2B5EF4-FFF2-40B4-BE49-F238E27FC236}">
                <a16:creationId xmlns:a16="http://schemas.microsoft.com/office/drawing/2014/main" id="{63F5B0E5-2B36-E177-5B5D-B44D84E4C84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9" name="TextBox 10">
            <a:extLst>
              <a:ext uri="{FF2B5EF4-FFF2-40B4-BE49-F238E27FC236}">
                <a16:creationId xmlns:a16="http://schemas.microsoft.com/office/drawing/2014/main" id="{71C7425E-0706-110E-C131-2F11385DB87D}"/>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0" name="TextBox 11">
            <a:extLst>
              <a:ext uri="{FF2B5EF4-FFF2-40B4-BE49-F238E27FC236}">
                <a16:creationId xmlns:a16="http://schemas.microsoft.com/office/drawing/2014/main" id="{3383D533-65B4-2B3C-3EB2-7F91970E4235}"/>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1" name="直接连接符 30">
            <a:extLst>
              <a:ext uri="{FF2B5EF4-FFF2-40B4-BE49-F238E27FC236}">
                <a16:creationId xmlns:a16="http://schemas.microsoft.com/office/drawing/2014/main" id="{F79A9705-3DC8-8238-FEA5-645719B0F6E1}"/>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AC58E83D-216D-C4A0-C687-246B5CB2BE93}"/>
              </a:ext>
            </a:extLst>
          </p:cNvPr>
          <p:cNvPicPr>
            <a:picLocks noChangeAspect="1"/>
          </p:cNvPicPr>
          <p:nvPr/>
        </p:nvPicPr>
        <p:blipFill>
          <a:blip r:embed="rId3"/>
          <a:stretch>
            <a:fillRect/>
          </a:stretch>
        </p:blipFill>
        <p:spPr>
          <a:xfrm>
            <a:off x="135890" y="26670"/>
            <a:ext cx="791210" cy="715645"/>
          </a:xfrm>
          <a:prstGeom prst="rect">
            <a:avLst/>
          </a:prstGeom>
        </p:spPr>
      </p:pic>
      <p:sp>
        <p:nvSpPr>
          <p:cNvPr id="33" name="TextBox 7">
            <a:extLst>
              <a:ext uri="{FF2B5EF4-FFF2-40B4-BE49-F238E27FC236}">
                <a16:creationId xmlns:a16="http://schemas.microsoft.com/office/drawing/2014/main" id="{191AD975-119E-FCDA-5BDF-DEA861B9857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4" name="直接连接符 33">
            <a:extLst>
              <a:ext uri="{FF2B5EF4-FFF2-40B4-BE49-F238E27FC236}">
                <a16:creationId xmlns:a16="http://schemas.microsoft.com/office/drawing/2014/main" id="{3A936AFD-5618-39D2-D595-F53F0894451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9">
            <a:extLst>
              <a:ext uri="{FF2B5EF4-FFF2-40B4-BE49-F238E27FC236}">
                <a16:creationId xmlns:a16="http://schemas.microsoft.com/office/drawing/2014/main" id="{E0B5EF5B-DF41-DE18-AF12-B56DF99E6CFB}"/>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6" name="直接连接符 35">
            <a:extLst>
              <a:ext uri="{FF2B5EF4-FFF2-40B4-BE49-F238E27FC236}">
                <a16:creationId xmlns:a16="http://schemas.microsoft.com/office/drawing/2014/main" id="{FA03B5AF-3FFA-BB9C-F3AF-184C0FD32AA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4832351"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面向数据结构的设计方法</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Jackson</a:t>
              </a:r>
              <a:r>
                <a:rPr lang="zh-CN" altLang="en-US" sz="2400" b="1" dirty="0">
                  <a:latin typeface="Arial" panose="020B0604020202020204" pitchFamily="34" charset="0"/>
                  <a:ea typeface="微软雅黑" panose="020B0503020204020204" pitchFamily="34" charset="-122"/>
                  <a:sym typeface="Arial" panose="020B0604020202020204" pitchFamily="34" charset="0"/>
                </a:rPr>
                <a:t>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TextBox 7">
            <a:extLst>
              <a:ext uri="{FF2B5EF4-FFF2-40B4-BE49-F238E27FC236}">
                <a16:creationId xmlns:a16="http://schemas.microsoft.com/office/drawing/2014/main" id="{F7C6F37F-9CFA-A6A2-017B-3D5EE85D3C73}"/>
              </a:ext>
            </a:extLst>
          </p:cNvPr>
          <p:cNvSpPr txBox="1">
            <a:spLocks noChangeArrowheads="1"/>
          </p:cNvSpPr>
          <p:nvPr/>
        </p:nvSpPr>
        <p:spPr bwMode="auto">
          <a:xfrm>
            <a:off x="6551225" y="2645598"/>
            <a:ext cx="2628900" cy="49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1" dirty="0">
                <a:latin typeface="+mn-lt"/>
                <a:ea typeface="+mn-ea"/>
                <a:cs typeface="+mn-ea"/>
                <a:sym typeface="+mn-lt"/>
              </a:rPr>
              <a:t>   重复结构</a:t>
            </a:r>
            <a:endParaRPr lang="en-US" altLang="zh-CN" sz="2000" b="1" dirty="0">
              <a:latin typeface="+mn-lt"/>
              <a:ea typeface="+mn-ea"/>
              <a:cs typeface="+mn-ea"/>
              <a:sym typeface="+mn-lt"/>
            </a:endParaRPr>
          </a:p>
        </p:txBody>
      </p:sp>
      <p:pic>
        <p:nvPicPr>
          <p:cNvPr id="9" name="图片 1">
            <a:extLst>
              <a:ext uri="{FF2B5EF4-FFF2-40B4-BE49-F238E27FC236}">
                <a16:creationId xmlns:a16="http://schemas.microsoft.com/office/drawing/2014/main" id="{2E94360B-F4E5-B0D8-8D75-A63C3D4A8B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810" y="3471951"/>
            <a:ext cx="26289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2">
            <a:extLst>
              <a:ext uri="{FF2B5EF4-FFF2-40B4-BE49-F238E27FC236}">
                <a16:creationId xmlns:a16="http://schemas.microsoft.com/office/drawing/2014/main" id="{A13C44BE-F437-E6F6-F027-0352AAD506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69422" y="3389379"/>
            <a:ext cx="3095625"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3">
            <a:extLst>
              <a:ext uri="{FF2B5EF4-FFF2-40B4-BE49-F238E27FC236}">
                <a16:creationId xmlns:a16="http://schemas.microsoft.com/office/drawing/2014/main" id="{B2A77350-5CEF-D43B-B838-26EA53A7D9B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58760" y="3256051"/>
            <a:ext cx="1223963"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7">
            <a:extLst>
              <a:ext uri="{FF2B5EF4-FFF2-40B4-BE49-F238E27FC236}">
                <a16:creationId xmlns:a16="http://schemas.microsoft.com/office/drawing/2014/main" id="{157A8F2A-7361-B734-2EE6-D6F722971DA1}"/>
              </a:ext>
            </a:extLst>
          </p:cNvPr>
          <p:cNvSpPr txBox="1">
            <a:spLocks noChangeArrowheads="1"/>
          </p:cNvSpPr>
          <p:nvPr/>
        </p:nvSpPr>
        <p:spPr bwMode="auto">
          <a:xfrm>
            <a:off x="254760" y="5137556"/>
            <a:ext cx="249872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latin typeface="+mn-lt"/>
                <a:ea typeface="+mn-ea"/>
                <a:cs typeface="+mn-ea"/>
                <a:sym typeface="+mn-lt"/>
              </a:rPr>
              <a:t>A</a:t>
            </a:r>
            <a:r>
              <a:rPr lang="zh-CN" altLang="en-US" sz="2000">
                <a:latin typeface="+mn-lt"/>
                <a:ea typeface="+mn-ea"/>
                <a:cs typeface="+mn-ea"/>
                <a:sym typeface="+mn-lt"/>
              </a:rPr>
              <a:t>由</a:t>
            </a:r>
            <a:r>
              <a:rPr lang="en-US" altLang="zh-CN" sz="2000">
                <a:latin typeface="+mn-lt"/>
                <a:ea typeface="+mn-ea"/>
                <a:cs typeface="+mn-ea"/>
                <a:sym typeface="+mn-lt"/>
              </a:rPr>
              <a:t>B</a:t>
            </a:r>
            <a:r>
              <a:rPr lang="zh-CN" altLang="en-US" sz="2000">
                <a:latin typeface="+mn-lt"/>
                <a:ea typeface="+mn-ea"/>
                <a:cs typeface="+mn-ea"/>
                <a:sym typeface="+mn-lt"/>
              </a:rPr>
              <a:t>、</a:t>
            </a:r>
            <a:r>
              <a:rPr lang="en-US" altLang="zh-CN" sz="2000">
                <a:latin typeface="+mn-lt"/>
                <a:ea typeface="+mn-ea"/>
                <a:cs typeface="+mn-ea"/>
                <a:sym typeface="+mn-lt"/>
              </a:rPr>
              <a:t>C</a:t>
            </a:r>
            <a:r>
              <a:rPr lang="zh-CN" altLang="en-US" sz="2000">
                <a:latin typeface="+mn-lt"/>
                <a:ea typeface="+mn-ea"/>
                <a:cs typeface="+mn-ea"/>
                <a:sym typeface="+mn-lt"/>
              </a:rPr>
              <a:t>、</a:t>
            </a:r>
            <a:r>
              <a:rPr lang="en-US" altLang="zh-CN" sz="2000">
                <a:latin typeface="+mn-lt"/>
                <a:ea typeface="+mn-ea"/>
                <a:cs typeface="+mn-ea"/>
                <a:sym typeface="+mn-lt"/>
              </a:rPr>
              <a:t>D 3</a:t>
            </a:r>
            <a:r>
              <a:rPr lang="zh-CN" altLang="en-US" sz="2000">
                <a:latin typeface="+mn-lt"/>
                <a:ea typeface="+mn-ea"/>
                <a:cs typeface="+mn-ea"/>
                <a:sym typeface="+mn-lt"/>
              </a:rPr>
              <a:t>个元素顺序组成</a:t>
            </a:r>
            <a:r>
              <a:rPr lang="en-US" altLang="zh-CN" sz="2000">
                <a:latin typeface="+mn-lt"/>
                <a:ea typeface="+mn-ea"/>
                <a:cs typeface="+mn-ea"/>
                <a:sym typeface="+mn-lt"/>
              </a:rPr>
              <a:t>(</a:t>
            </a:r>
            <a:r>
              <a:rPr lang="zh-CN" altLang="en-US" sz="2000">
                <a:latin typeface="+mn-lt"/>
                <a:ea typeface="+mn-ea"/>
                <a:cs typeface="+mn-ea"/>
                <a:sym typeface="+mn-lt"/>
              </a:rPr>
              <a:t>每个元素只出现一次，出现的次序依次是</a:t>
            </a:r>
            <a:r>
              <a:rPr lang="en-US" altLang="zh-CN" sz="2000">
                <a:latin typeface="+mn-lt"/>
                <a:ea typeface="+mn-ea"/>
                <a:cs typeface="+mn-ea"/>
                <a:sym typeface="+mn-lt"/>
              </a:rPr>
              <a:t>B</a:t>
            </a:r>
            <a:r>
              <a:rPr lang="zh-CN" altLang="en-US" sz="2000">
                <a:latin typeface="+mn-lt"/>
                <a:ea typeface="+mn-ea"/>
                <a:cs typeface="+mn-ea"/>
                <a:sym typeface="+mn-lt"/>
              </a:rPr>
              <a:t>、</a:t>
            </a:r>
            <a:r>
              <a:rPr lang="en-US" altLang="zh-CN" sz="2000">
                <a:latin typeface="+mn-lt"/>
                <a:ea typeface="+mn-ea"/>
                <a:cs typeface="+mn-ea"/>
                <a:sym typeface="+mn-lt"/>
              </a:rPr>
              <a:t>C</a:t>
            </a:r>
            <a:r>
              <a:rPr lang="zh-CN" altLang="en-US" sz="2000">
                <a:latin typeface="+mn-lt"/>
                <a:ea typeface="+mn-ea"/>
                <a:cs typeface="+mn-ea"/>
                <a:sym typeface="+mn-lt"/>
              </a:rPr>
              <a:t>和</a:t>
            </a:r>
            <a:r>
              <a:rPr lang="en-US" altLang="zh-CN" sz="2000">
                <a:latin typeface="+mn-lt"/>
                <a:ea typeface="+mn-ea"/>
                <a:cs typeface="+mn-ea"/>
                <a:sym typeface="+mn-lt"/>
              </a:rPr>
              <a:t>D)</a:t>
            </a:r>
          </a:p>
        </p:txBody>
      </p:sp>
      <p:sp>
        <p:nvSpPr>
          <p:cNvPr id="15" name="TextBox 7">
            <a:extLst>
              <a:ext uri="{FF2B5EF4-FFF2-40B4-BE49-F238E27FC236}">
                <a16:creationId xmlns:a16="http://schemas.microsoft.com/office/drawing/2014/main" id="{4DDFFFA3-B792-122D-1806-2B345E956E1F}"/>
              </a:ext>
            </a:extLst>
          </p:cNvPr>
          <p:cNvSpPr txBox="1">
            <a:spLocks noChangeArrowheads="1"/>
          </p:cNvSpPr>
          <p:nvPr/>
        </p:nvSpPr>
        <p:spPr bwMode="auto">
          <a:xfrm>
            <a:off x="3177348" y="5137556"/>
            <a:ext cx="274478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mn-lt"/>
                <a:ea typeface="+mn-ea"/>
                <a:cs typeface="+mn-ea"/>
                <a:sym typeface="+mn-lt"/>
              </a:rPr>
              <a:t>根据条件</a:t>
            </a:r>
            <a:r>
              <a:rPr lang="en-US" altLang="zh-CN" sz="2000">
                <a:latin typeface="+mn-lt"/>
                <a:ea typeface="+mn-ea"/>
                <a:cs typeface="+mn-ea"/>
                <a:sym typeface="+mn-lt"/>
              </a:rPr>
              <a:t>A</a:t>
            </a:r>
            <a:r>
              <a:rPr lang="zh-CN" altLang="en-US" sz="2000">
                <a:latin typeface="+mn-lt"/>
                <a:ea typeface="+mn-ea"/>
                <a:cs typeface="+mn-ea"/>
                <a:sym typeface="+mn-lt"/>
              </a:rPr>
              <a:t>是</a:t>
            </a:r>
            <a:r>
              <a:rPr lang="en-US" altLang="zh-CN" sz="2000">
                <a:latin typeface="+mn-lt"/>
                <a:ea typeface="+mn-ea"/>
                <a:cs typeface="+mn-ea"/>
                <a:sym typeface="+mn-lt"/>
              </a:rPr>
              <a:t>B</a:t>
            </a:r>
            <a:r>
              <a:rPr lang="zh-CN" altLang="en-US" sz="2000">
                <a:latin typeface="+mn-lt"/>
                <a:ea typeface="+mn-ea"/>
                <a:cs typeface="+mn-ea"/>
                <a:sym typeface="+mn-lt"/>
              </a:rPr>
              <a:t>或</a:t>
            </a:r>
            <a:r>
              <a:rPr lang="en-US" altLang="zh-CN" sz="2000">
                <a:latin typeface="+mn-lt"/>
                <a:ea typeface="+mn-ea"/>
                <a:cs typeface="+mn-ea"/>
                <a:sym typeface="+mn-lt"/>
              </a:rPr>
              <a:t>C</a:t>
            </a:r>
            <a:r>
              <a:rPr lang="zh-CN" altLang="en-US" sz="2000">
                <a:latin typeface="+mn-lt"/>
                <a:ea typeface="+mn-ea"/>
                <a:cs typeface="+mn-ea"/>
                <a:sym typeface="+mn-lt"/>
              </a:rPr>
              <a:t>或</a:t>
            </a:r>
            <a:r>
              <a:rPr lang="en-US" altLang="zh-CN" sz="2000">
                <a:latin typeface="+mn-lt"/>
                <a:ea typeface="+mn-ea"/>
                <a:cs typeface="+mn-ea"/>
                <a:sym typeface="+mn-lt"/>
              </a:rPr>
              <a:t>D</a:t>
            </a:r>
            <a:r>
              <a:rPr lang="zh-CN" altLang="en-US" sz="2000">
                <a:latin typeface="+mn-lt"/>
                <a:ea typeface="+mn-ea"/>
                <a:cs typeface="+mn-ea"/>
                <a:sym typeface="+mn-lt"/>
              </a:rPr>
              <a:t>中的某一个</a:t>
            </a:r>
            <a:r>
              <a:rPr lang="en-US" altLang="zh-CN" sz="2000">
                <a:latin typeface="+mn-lt"/>
                <a:ea typeface="+mn-ea"/>
                <a:cs typeface="+mn-ea"/>
                <a:sym typeface="+mn-lt"/>
              </a:rPr>
              <a:t>(</a:t>
            </a:r>
            <a:r>
              <a:rPr lang="zh-CN" altLang="en-US" sz="2000">
                <a:latin typeface="+mn-lt"/>
                <a:ea typeface="+mn-ea"/>
                <a:cs typeface="+mn-ea"/>
                <a:sym typeface="+mn-lt"/>
              </a:rPr>
              <a:t>注意，在</a:t>
            </a:r>
            <a:r>
              <a:rPr lang="en-US" altLang="zh-CN" sz="2000">
                <a:latin typeface="+mn-lt"/>
                <a:ea typeface="+mn-ea"/>
                <a:cs typeface="+mn-ea"/>
                <a:sym typeface="+mn-lt"/>
              </a:rPr>
              <a:t>B</a:t>
            </a:r>
            <a:r>
              <a:rPr lang="zh-CN" altLang="en-US" sz="2000">
                <a:latin typeface="+mn-lt"/>
                <a:ea typeface="+mn-ea"/>
                <a:cs typeface="+mn-ea"/>
                <a:sym typeface="+mn-lt"/>
              </a:rPr>
              <a:t>、</a:t>
            </a:r>
            <a:r>
              <a:rPr lang="en-US" altLang="zh-CN" sz="2000">
                <a:latin typeface="+mn-lt"/>
                <a:ea typeface="+mn-ea"/>
                <a:cs typeface="+mn-ea"/>
                <a:sym typeface="+mn-lt"/>
              </a:rPr>
              <a:t>C</a:t>
            </a:r>
            <a:r>
              <a:rPr lang="zh-CN" altLang="en-US" sz="2000">
                <a:latin typeface="+mn-lt"/>
                <a:ea typeface="+mn-ea"/>
                <a:cs typeface="+mn-ea"/>
                <a:sym typeface="+mn-lt"/>
              </a:rPr>
              <a:t>和</a:t>
            </a:r>
            <a:r>
              <a:rPr lang="en-US" altLang="zh-CN" sz="2000">
                <a:latin typeface="+mn-lt"/>
                <a:ea typeface="+mn-ea"/>
                <a:cs typeface="+mn-ea"/>
                <a:sym typeface="+mn-lt"/>
              </a:rPr>
              <a:t>D</a:t>
            </a:r>
            <a:r>
              <a:rPr lang="zh-CN" altLang="en-US" sz="2000">
                <a:latin typeface="+mn-lt"/>
                <a:ea typeface="+mn-ea"/>
                <a:cs typeface="+mn-ea"/>
                <a:sym typeface="+mn-lt"/>
              </a:rPr>
              <a:t>的右上角有小圆圈做标记</a:t>
            </a:r>
            <a:r>
              <a:rPr lang="en-US" altLang="zh-CN" sz="2000">
                <a:latin typeface="+mn-lt"/>
                <a:ea typeface="+mn-ea"/>
                <a:cs typeface="+mn-ea"/>
                <a:sym typeface="+mn-lt"/>
              </a:rPr>
              <a:t>)</a:t>
            </a:r>
          </a:p>
        </p:txBody>
      </p:sp>
      <p:sp>
        <p:nvSpPr>
          <p:cNvPr id="16" name="TextBox 7">
            <a:extLst>
              <a:ext uri="{FF2B5EF4-FFF2-40B4-BE49-F238E27FC236}">
                <a16:creationId xmlns:a16="http://schemas.microsoft.com/office/drawing/2014/main" id="{53CFD38C-4251-2396-EDC7-2CAC0DDE14B2}"/>
              </a:ext>
            </a:extLst>
          </p:cNvPr>
          <p:cNvSpPr txBox="1">
            <a:spLocks noChangeArrowheads="1"/>
          </p:cNvSpPr>
          <p:nvPr/>
        </p:nvSpPr>
        <p:spPr bwMode="auto">
          <a:xfrm>
            <a:off x="6425373" y="5282019"/>
            <a:ext cx="22939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latin typeface="+mn-lt"/>
                <a:ea typeface="+mn-ea"/>
                <a:cs typeface="+mn-ea"/>
                <a:sym typeface="+mn-lt"/>
              </a:rPr>
              <a:t>A</a:t>
            </a:r>
            <a:r>
              <a:rPr lang="zh-CN" altLang="en-US" sz="2000">
                <a:latin typeface="+mn-lt"/>
                <a:ea typeface="+mn-ea"/>
                <a:cs typeface="+mn-ea"/>
                <a:sym typeface="+mn-lt"/>
              </a:rPr>
              <a:t>由</a:t>
            </a:r>
            <a:r>
              <a:rPr lang="en-US" altLang="zh-CN" sz="2000">
                <a:latin typeface="+mn-lt"/>
                <a:ea typeface="+mn-ea"/>
                <a:cs typeface="+mn-ea"/>
                <a:sym typeface="+mn-lt"/>
              </a:rPr>
              <a:t>B</a:t>
            </a:r>
            <a:r>
              <a:rPr lang="zh-CN" altLang="en-US" sz="2000">
                <a:latin typeface="+mn-lt"/>
                <a:ea typeface="+mn-ea"/>
                <a:cs typeface="+mn-ea"/>
                <a:sym typeface="+mn-lt"/>
              </a:rPr>
              <a:t>出现</a:t>
            </a:r>
            <a:r>
              <a:rPr lang="en-US" altLang="zh-CN" sz="2000">
                <a:latin typeface="+mn-lt"/>
                <a:ea typeface="+mn-ea"/>
                <a:cs typeface="+mn-ea"/>
                <a:sym typeface="+mn-lt"/>
              </a:rPr>
              <a:t>N</a:t>
            </a:r>
            <a:r>
              <a:rPr lang="zh-CN" altLang="en-US" sz="2000">
                <a:latin typeface="+mn-lt"/>
                <a:ea typeface="+mn-ea"/>
                <a:cs typeface="+mn-ea"/>
                <a:sym typeface="+mn-lt"/>
              </a:rPr>
              <a:t>次</a:t>
            </a:r>
            <a:r>
              <a:rPr lang="en-US" altLang="zh-CN" sz="2000">
                <a:latin typeface="+mn-lt"/>
                <a:ea typeface="+mn-ea"/>
                <a:cs typeface="+mn-ea"/>
                <a:sym typeface="+mn-lt"/>
              </a:rPr>
              <a:t>(N≥0)</a:t>
            </a:r>
            <a:r>
              <a:rPr lang="zh-CN" altLang="en-US" sz="2000">
                <a:latin typeface="+mn-lt"/>
                <a:ea typeface="+mn-ea"/>
                <a:cs typeface="+mn-ea"/>
                <a:sym typeface="+mn-lt"/>
              </a:rPr>
              <a:t>组成</a:t>
            </a:r>
            <a:r>
              <a:rPr lang="en-US" altLang="zh-CN" sz="2000">
                <a:latin typeface="+mn-lt"/>
                <a:ea typeface="+mn-ea"/>
                <a:cs typeface="+mn-ea"/>
                <a:sym typeface="+mn-lt"/>
              </a:rPr>
              <a:t>(</a:t>
            </a:r>
            <a:r>
              <a:rPr lang="zh-CN" altLang="en-US" sz="2000">
                <a:latin typeface="+mn-lt"/>
                <a:ea typeface="+mn-ea"/>
                <a:cs typeface="+mn-ea"/>
                <a:sym typeface="+mn-lt"/>
              </a:rPr>
              <a:t>注意，在</a:t>
            </a:r>
            <a:r>
              <a:rPr lang="en-US" altLang="zh-CN" sz="2000">
                <a:latin typeface="+mn-lt"/>
                <a:ea typeface="+mn-ea"/>
                <a:cs typeface="+mn-ea"/>
                <a:sym typeface="+mn-lt"/>
              </a:rPr>
              <a:t>B</a:t>
            </a:r>
            <a:r>
              <a:rPr lang="zh-CN" altLang="en-US" sz="2000">
                <a:latin typeface="+mn-lt"/>
                <a:ea typeface="+mn-ea"/>
                <a:cs typeface="+mn-ea"/>
                <a:sym typeface="+mn-lt"/>
              </a:rPr>
              <a:t>的右上角有星号标记</a:t>
            </a:r>
            <a:r>
              <a:rPr lang="en-US" altLang="zh-CN" sz="2000">
                <a:latin typeface="+mn-lt"/>
                <a:ea typeface="+mn-ea"/>
                <a:cs typeface="+mn-ea"/>
                <a:sym typeface="+mn-lt"/>
              </a:rPr>
              <a:t>)</a:t>
            </a:r>
          </a:p>
        </p:txBody>
      </p:sp>
      <p:sp>
        <p:nvSpPr>
          <p:cNvPr id="17" name="文本框 16">
            <a:extLst>
              <a:ext uri="{FF2B5EF4-FFF2-40B4-BE49-F238E27FC236}">
                <a16:creationId xmlns:a16="http://schemas.microsoft.com/office/drawing/2014/main" id="{72B9CCCE-5CFA-9D30-D106-B6A6FACA606B}"/>
              </a:ext>
            </a:extLst>
          </p:cNvPr>
          <p:cNvSpPr txBox="1"/>
          <p:nvPr/>
        </p:nvSpPr>
        <p:spPr>
          <a:xfrm>
            <a:off x="3964164" y="2770504"/>
            <a:ext cx="1216367" cy="369332"/>
          </a:xfrm>
          <a:prstGeom prst="rect">
            <a:avLst/>
          </a:prstGeom>
          <a:noFill/>
        </p:spPr>
        <p:txBody>
          <a:bodyPr wrap="square">
            <a:spAutoFit/>
          </a:bodyPr>
          <a:lstStyle/>
          <a:p>
            <a:r>
              <a:rPr lang="zh-CN" altLang="en-US" sz="1800" b="1" dirty="0">
                <a:cs typeface="+mn-ea"/>
                <a:sym typeface="+mn-lt"/>
              </a:rPr>
              <a:t>选择结构 </a:t>
            </a:r>
            <a:endParaRPr lang="zh-CN" altLang="en-US" dirty="0">
              <a:cs typeface="+mn-ea"/>
              <a:sym typeface="+mn-lt"/>
            </a:endParaRPr>
          </a:p>
        </p:txBody>
      </p:sp>
      <p:sp>
        <p:nvSpPr>
          <p:cNvPr id="18" name="文本框 17">
            <a:extLst>
              <a:ext uri="{FF2B5EF4-FFF2-40B4-BE49-F238E27FC236}">
                <a16:creationId xmlns:a16="http://schemas.microsoft.com/office/drawing/2014/main" id="{9A15325B-8E13-1ACC-8699-E0A4ADF19979}"/>
              </a:ext>
            </a:extLst>
          </p:cNvPr>
          <p:cNvSpPr txBox="1"/>
          <p:nvPr/>
        </p:nvSpPr>
        <p:spPr>
          <a:xfrm>
            <a:off x="812076" y="2826394"/>
            <a:ext cx="1384091" cy="369332"/>
          </a:xfrm>
          <a:prstGeom prst="rect">
            <a:avLst/>
          </a:prstGeom>
          <a:noFill/>
        </p:spPr>
        <p:txBody>
          <a:bodyPr wrap="square">
            <a:spAutoFit/>
          </a:bodyPr>
          <a:lstStyle/>
          <a:p>
            <a:r>
              <a:rPr lang="zh-CN" altLang="en-US" sz="1800" b="1" dirty="0">
                <a:cs typeface="+mn-ea"/>
                <a:sym typeface="+mn-lt"/>
              </a:rPr>
              <a:t>顺序结构 </a:t>
            </a:r>
            <a:endParaRPr lang="zh-CN" altLang="en-US" dirty="0">
              <a:cs typeface="+mn-ea"/>
              <a:sym typeface="+mn-lt"/>
            </a:endParaRPr>
          </a:p>
        </p:txBody>
      </p:sp>
      <p:sp>
        <p:nvSpPr>
          <p:cNvPr id="19" name="文本框 18">
            <a:extLst>
              <a:ext uri="{FF2B5EF4-FFF2-40B4-BE49-F238E27FC236}">
                <a16:creationId xmlns:a16="http://schemas.microsoft.com/office/drawing/2014/main" id="{84B458BE-0BF3-A2F8-79D3-160CADDA2F5C}"/>
              </a:ext>
            </a:extLst>
          </p:cNvPr>
          <p:cNvSpPr txBox="1"/>
          <p:nvPr/>
        </p:nvSpPr>
        <p:spPr>
          <a:xfrm>
            <a:off x="3829050" y="1579971"/>
            <a:ext cx="8241030" cy="961289"/>
          </a:xfrm>
          <a:prstGeom prst="rect">
            <a:avLst/>
          </a:prstGeom>
          <a:solidFill>
            <a:srgbClr val="FFCCCC"/>
          </a:solid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虽然程序中实际使用的数据种类繁多，但他们的</a:t>
            </a:r>
            <a:r>
              <a:rPr lang="zh-CN" altLang="en-US" sz="2000" b="1" dirty="0">
                <a:solidFill>
                  <a:srgbClr val="FF0000"/>
                </a:solidFill>
                <a:latin typeface="微软雅黑" panose="020B0503020204020204" pitchFamily="34" charset="-122"/>
                <a:ea typeface="微软雅黑" panose="020B0503020204020204" pitchFamily="34" charset="-122"/>
              </a:rPr>
              <a:t>数据元素彼此间的逻辑关系</a:t>
            </a:r>
            <a:r>
              <a:rPr lang="zh-CN" altLang="en-US" sz="2000" dirty="0">
                <a:latin typeface="微软雅黑" panose="020B0503020204020204" pitchFamily="34" charset="-122"/>
                <a:ea typeface="微软雅黑" panose="020B0503020204020204" pitchFamily="34" charset="-122"/>
              </a:rPr>
              <a:t>却只有</a:t>
            </a:r>
            <a:r>
              <a:rPr lang="zh-CN" altLang="en-US" sz="2000" b="1" dirty="0">
                <a:solidFill>
                  <a:srgbClr val="FF0000"/>
                </a:solidFill>
                <a:latin typeface="微软雅黑" panose="020B0503020204020204" pitchFamily="34" charset="-122"/>
                <a:ea typeface="微软雅黑" panose="020B0503020204020204" pitchFamily="34" charset="-122"/>
              </a:rPr>
              <a:t>顺序、选择和重复</a:t>
            </a:r>
            <a:r>
              <a:rPr lang="en-US" altLang="zh-CN" sz="2000" b="1" dirty="0">
                <a:solidFill>
                  <a:srgbClr val="FF0000"/>
                </a:solidFill>
                <a:latin typeface="微软雅黑" panose="020B0503020204020204" pitchFamily="34" charset="-122"/>
                <a:ea typeface="微软雅黑" panose="020B0503020204020204" pitchFamily="34" charset="-122"/>
              </a:rPr>
              <a:t>3</a:t>
            </a:r>
            <a:r>
              <a:rPr lang="zh-CN" altLang="en-US" sz="2000" b="1" dirty="0">
                <a:solidFill>
                  <a:srgbClr val="FF0000"/>
                </a:solidFill>
                <a:latin typeface="微软雅黑" panose="020B0503020204020204" pitchFamily="34" charset="-122"/>
                <a:ea typeface="微软雅黑" panose="020B0503020204020204" pitchFamily="34" charset="-122"/>
              </a:rPr>
              <a:t>类，因此，逻辑数据结构也只有这</a:t>
            </a:r>
            <a:r>
              <a:rPr lang="en-US" altLang="zh-CN" sz="2000" b="1" dirty="0">
                <a:solidFill>
                  <a:srgbClr val="FF0000"/>
                </a:solidFill>
                <a:latin typeface="微软雅黑" panose="020B0503020204020204" pitchFamily="34" charset="-122"/>
                <a:ea typeface="微软雅黑" panose="020B0503020204020204" pitchFamily="34" charset="-122"/>
              </a:rPr>
              <a:t>3</a:t>
            </a:r>
            <a:r>
              <a:rPr lang="zh-CN" altLang="en-US" sz="2000" b="1" dirty="0">
                <a:solidFill>
                  <a:srgbClr val="FF0000"/>
                </a:solidFill>
                <a:latin typeface="微软雅黑" panose="020B0503020204020204" pitchFamily="34" charset="-122"/>
                <a:ea typeface="微软雅黑" panose="020B0503020204020204" pitchFamily="34" charset="-122"/>
              </a:rPr>
              <a:t>类</a:t>
            </a:r>
          </a:p>
        </p:txBody>
      </p:sp>
      <p:sp>
        <p:nvSpPr>
          <p:cNvPr id="20" name="文本框 19">
            <a:extLst>
              <a:ext uri="{FF2B5EF4-FFF2-40B4-BE49-F238E27FC236}">
                <a16:creationId xmlns:a16="http://schemas.microsoft.com/office/drawing/2014/main" id="{9C1CBDC0-7B25-009D-47E4-1CE126B3AAA1}"/>
              </a:ext>
            </a:extLst>
          </p:cNvPr>
          <p:cNvSpPr txBox="1"/>
          <p:nvPr/>
        </p:nvSpPr>
        <p:spPr>
          <a:xfrm>
            <a:off x="9032613" y="2613843"/>
            <a:ext cx="3037467" cy="4192943"/>
          </a:xfrm>
          <a:prstGeom prst="rect">
            <a:avLst/>
          </a:prstGeom>
          <a:solidFill>
            <a:srgbClr val="92D050"/>
          </a:solidFill>
        </p:spPr>
        <p:txBody>
          <a:bodyPr wrap="square" rtlCol="0">
            <a:spAutoFit/>
          </a:bodyPr>
          <a:lstStyle/>
          <a:p>
            <a:pPr algn="just">
              <a:lnSpc>
                <a:spcPct val="150000"/>
              </a:lnSpc>
            </a:pPr>
            <a:r>
              <a:rPr lang="en-US" altLang="zh-CN" sz="2000" dirty="0">
                <a:latin typeface="微软雅黑" panose="020B0503020204020204" pitchFamily="34" charset="-122"/>
                <a:ea typeface="微软雅黑" panose="020B0503020204020204" pitchFamily="34" charset="-122"/>
              </a:rPr>
              <a:t>Jackson</a:t>
            </a:r>
            <a:r>
              <a:rPr lang="zh-CN" altLang="en-US" sz="2000" dirty="0">
                <a:latin typeface="微软雅黑" panose="020B0503020204020204" pitchFamily="34" charset="-122"/>
                <a:ea typeface="微软雅黑" panose="020B0503020204020204" pitchFamily="34" charset="-122"/>
              </a:rPr>
              <a:t>图的优点</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、便于表示层次结构，而且是对结构的自上而下分解的有力工具。</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、形象直观可读性好</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、既能表示数据结构，也能表示程序结构（因为结构程序设计也是使用上述</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中基本控制结构）</a:t>
            </a:r>
          </a:p>
        </p:txBody>
      </p:sp>
      <p:sp>
        <p:nvSpPr>
          <p:cNvPr id="7" name="矩形 6">
            <a:extLst>
              <a:ext uri="{FF2B5EF4-FFF2-40B4-BE49-F238E27FC236}">
                <a16:creationId xmlns:a16="http://schemas.microsoft.com/office/drawing/2014/main" id="{03FC2347-4CF4-B4A5-3E3B-47A0380D59E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6E567CD3-636C-480C-946D-3511669B0CD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F5C951F-5B6D-7708-9264-9A28FD9A0DCA}"/>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B2CA0DA8-6AF7-9169-8A60-A955CC068CE6}"/>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2BE3CCDB-FA52-856E-65F6-7CAE380F890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391CA68-50C5-277F-A0DB-D20C0DD23B4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BEB007E2-A449-04AA-B4F6-AED61C4BC75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334C1D72-2B96-A5BE-9A20-78562932A44C}"/>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9D013431-0899-D6FF-9FAF-529A679F0D37}"/>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A0832A23-A1F6-0D67-5A20-13A6AD20FCE1}"/>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1" name="图片 50">
            <a:extLst>
              <a:ext uri="{FF2B5EF4-FFF2-40B4-BE49-F238E27FC236}">
                <a16:creationId xmlns:a16="http://schemas.microsoft.com/office/drawing/2014/main" id="{A3EFC3E1-20EF-619F-B8D1-A1A150B7B19B}"/>
              </a:ext>
            </a:extLst>
          </p:cNvPr>
          <p:cNvPicPr>
            <a:picLocks noChangeAspect="1"/>
          </p:cNvPicPr>
          <p:nvPr/>
        </p:nvPicPr>
        <p:blipFill>
          <a:blip r:embed="rId6"/>
          <a:stretch>
            <a:fillRect/>
          </a:stretch>
        </p:blipFill>
        <p:spPr>
          <a:xfrm>
            <a:off x="135890" y="26670"/>
            <a:ext cx="791210" cy="715645"/>
          </a:xfrm>
          <a:prstGeom prst="rect">
            <a:avLst/>
          </a:prstGeom>
        </p:spPr>
      </p:pic>
      <p:sp>
        <p:nvSpPr>
          <p:cNvPr id="52" name="TextBox 7">
            <a:extLst>
              <a:ext uri="{FF2B5EF4-FFF2-40B4-BE49-F238E27FC236}">
                <a16:creationId xmlns:a16="http://schemas.microsoft.com/office/drawing/2014/main" id="{71C8B658-F669-A3D1-6183-32CBAE2ABD8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53" name="直接连接符 52">
            <a:extLst>
              <a:ext uri="{FF2B5EF4-FFF2-40B4-BE49-F238E27FC236}">
                <a16:creationId xmlns:a16="http://schemas.microsoft.com/office/drawing/2014/main" id="{E745D0C9-7457-833C-A1D8-FBB6B7B254C2}"/>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9">
            <a:extLst>
              <a:ext uri="{FF2B5EF4-FFF2-40B4-BE49-F238E27FC236}">
                <a16:creationId xmlns:a16="http://schemas.microsoft.com/office/drawing/2014/main" id="{9299326E-C23B-DF93-3634-283D91680CE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55" name="直接连接符 54">
            <a:extLst>
              <a:ext uri="{FF2B5EF4-FFF2-40B4-BE49-F238E27FC236}">
                <a16:creationId xmlns:a16="http://schemas.microsoft.com/office/drawing/2014/main" id="{2AB507E9-A929-478B-9C5E-AA0445E94B8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0449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4832351"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面向数据结构的设计方法</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602" y="1704033"/>
            <a:ext cx="5085073" cy="461665"/>
            <a:chOff x="797704" y="1600265"/>
            <a:chExt cx="654077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20564" y="1600265"/>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改进的</a:t>
              </a:r>
              <a:r>
                <a:rPr lang="en-US" altLang="zh-CN" sz="2400" b="1" dirty="0">
                  <a:latin typeface="Arial" panose="020B0604020202020204" pitchFamily="34" charset="0"/>
                  <a:ea typeface="微软雅黑" panose="020B0503020204020204" pitchFamily="34" charset="-122"/>
                  <a:sym typeface="Arial" panose="020B0604020202020204" pitchFamily="34" charset="0"/>
                </a:rPr>
                <a:t>Jackson</a:t>
              </a:r>
              <a:r>
                <a:rPr lang="zh-CN" altLang="en-US" sz="2400" b="1" dirty="0">
                  <a:latin typeface="Arial" panose="020B0604020202020204" pitchFamily="34" charset="0"/>
                  <a:ea typeface="微软雅黑" panose="020B0503020204020204" pitchFamily="34" charset="-122"/>
                  <a:sym typeface="Arial" panose="020B0604020202020204" pitchFamily="34" charset="0"/>
                </a:rPr>
                <a:t>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37ACF6E3-84C1-BD3F-D5C3-64F78E8E6F5E}"/>
              </a:ext>
            </a:extLst>
          </p:cNvPr>
          <p:cNvSpPr txBox="1"/>
          <p:nvPr/>
        </p:nvSpPr>
        <p:spPr>
          <a:xfrm>
            <a:off x="336393" y="2192808"/>
            <a:ext cx="6325564" cy="3586751"/>
          </a:xfrm>
          <a:prstGeom prst="rect">
            <a:avLst/>
          </a:prstGeom>
          <a:noFill/>
        </p:spPr>
        <p:txBody>
          <a:bodyPr wrap="square">
            <a:spAutoFit/>
          </a:bodyPr>
          <a:lstStyle/>
          <a:p>
            <a:pPr marL="971550" lvl="2" indent="-285750">
              <a:lnSpc>
                <a:spcPct val="150000"/>
              </a:lnSpc>
              <a:buClr>
                <a:srgbClr val="0054A3"/>
              </a:buClr>
              <a:buFont typeface="Wingdings" panose="05000000000000000000" charset="0"/>
              <a:buChar char="p"/>
              <a:defRPr/>
            </a:pPr>
            <a:r>
              <a:rPr lang="zh-CN" altLang="en-US" sz="2200" dirty="0">
                <a:cs typeface="+mn-ea"/>
                <a:sym typeface="+mn-lt"/>
              </a:rPr>
              <a:t>顺序结构，</a:t>
            </a:r>
            <a:r>
              <a:rPr lang="en-US" altLang="zh-CN" sz="2200" dirty="0">
                <a:cs typeface="+mn-ea"/>
                <a:sym typeface="+mn-lt"/>
              </a:rPr>
              <a:t>B</a:t>
            </a:r>
            <a:r>
              <a:rPr lang="zh-CN" altLang="en-US" sz="2200" dirty="0">
                <a:cs typeface="+mn-ea"/>
                <a:sym typeface="+mn-lt"/>
              </a:rPr>
              <a:t>、</a:t>
            </a:r>
            <a:r>
              <a:rPr lang="en-US" altLang="zh-CN" sz="2200" dirty="0">
                <a:cs typeface="+mn-ea"/>
                <a:sym typeface="+mn-lt"/>
              </a:rPr>
              <a:t>C</a:t>
            </a:r>
            <a:r>
              <a:rPr lang="zh-CN" altLang="en-US" sz="2200" dirty="0">
                <a:cs typeface="+mn-ea"/>
                <a:sym typeface="+mn-lt"/>
              </a:rPr>
              <a:t>、</a:t>
            </a:r>
            <a:r>
              <a:rPr lang="en-US" altLang="zh-CN" sz="2200" dirty="0">
                <a:cs typeface="+mn-ea"/>
                <a:sym typeface="+mn-lt"/>
              </a:rPr>
              <a:t>D</a:t>
            </a:r>
            <a:r>
              <a:rPr lang="zh-CN" altLang="en-US" sz="2200" dirty="0">
                <a:cs typeface="+mn-ea"/>
                <a:sym typeface="+mn-lt"/>
              </a:rPr>
              <a:t>中任一个都不能是选择出现或重复出现的数据元素</a:t>
            </a:r>
            <a:r>
              <a:rPr lang="en-US" altLang="zh-CN" sz="2200" dirty="0">
                <a:cs typeface="+mn-ea"/>
                <a:sym typeface="+mn-lt"/>
              </a:rPr>
              <a:t>(</a:t>
            </a:r>
            <a:r>
              <a:rPr lang="zh-CN" altLang="en-US" sz="2200" dirty="0">
                <a:cs typeface="+mn-ea"/>
                <a:sym typeface="+mn-lt"/>
              </a:rPr>
              <a:t>即不能是右上角有小圆圈或星号标记的元素</a:t>
            </a:r>
            <a:r>
              <a:rPr lang="en-US" altLang="zh-CN" sz="2200" dirty="0">
                <a:cs typeface="+mn-ea"/>
                <a:sym typeface="+mn-lt"/>
              </a:rPr>
              <a:t>)</a:t>
            </a:r>
            <a:r>
              <a:rPr lang="zh-CN" altLang="en-US" sz="2200" dirty="0">
                <a:cs typeface="+mn-ea"/>
                <a:sym typeface="+mn-lt"/>
              </a:rPr>
              <a:t>；</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en-US" altLang="zh-CN" sz="2200" dirty="0">
                <a:cs typeface="+mn-ea"/>
                <a:sym typeface="+mn-lt"/>
              </a:rPr>
              <a:t> </a:t>
            </a:r>
            <a:r>
              <a:rPr lang="zh-CN" altLang="en-US" sz="2200" dirty="0">
                <a:cs typeface="+mn-ea"/>
                <a:sym typeface="+mn-lt"/>
              </a:rPr>
              <a:t>选择结构，</a:t>
            </a:r>
            <a:r>
              <a:rPr lang="en-US" altLang="zh-CN" sz="2200" dirty="0">
                <a:cs typeface="+mn-ea"/>
                <a:sym typeface="+mn-lt"/>
              </a:rPr>
              <a:t>S</a:t>
            </a:r>
            <a:r>
              <a:rPr lang="zh-CN" altLang="en-US" sz="2200" dirty="0">
                <a:cs typeface="+mn-ea"/>
                <a:sym typeface="+mn-lt"/>
              </a:rPr>
              <a:t>右面括号中的数字</a:t>
            </a:r>
            <a:r>
              <a:rPr lang="en-US" altLang="zh-CN" sz="2200" dirty="0" err="1">
                <a:cs typeface="+mn-ea"/>
                <a:sym typeface="+mn-lt"/>
              </a:rPr>
              <a:t>i</a:t>
            </a:r>
            <a:r>
              <a:rPr lang="zh-CN" altLang="en-US" sz="2200" dirty="0">
                <a:cs typeface="+mn-ea"/>
                <a:sym typeface="+mn-lt"/>
              </a:rPr>
              <a:t>是分支条件的编号；</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en-US" altLang="zh-CN" sz="2200" dirty="0">
                <a:cs typeface="+mn-ea"/>
                <a:sym typeface="+mn-lt"/>
              </a:rPr>
              <a:t> </a:t>
            </a:r>
            <a:r>
              <a:rPr lang="zh-CN" altLang="en-US" sz="2200" dirty="0">
                <a:cs typeface="+mn-ea"/>
                <a:sym typeface="+mn-lt"/>
              </a:rPr>
              <a:t>可选结构，</a:t>
            </a:r>
            <a:r>
              <a:rPr lang="en-US" altLang="zh-CN" sz="2200" dirty="0">
                <a:cs typeface="+mn-ea"/>
                <a:sym typeface="+mn-lt"/>
              </a:rPr>
              <a:t>A</a:t>
            </a:r>
            <a:r>
              <a:rPr lang="zh-CN" altLang="en-US" sz="2200" dirty="0">
                <a:cs typeface="+mn-ea"/>
                <a:sym typeface="+mn-lt"/>
              </a:rPr>
              <a:t>或者是元素</a:t>
            </a:r>
            <a:r>
              <a:rPr lang="en-US" altLang="zh-CN" sz="2200" dirty="0">
                <a:cs typeface="+mn-ea"/>
                <a:sym typeface="+mn-lt"/>
              </a:rPr>
              <a:t>B</a:t>
            </a:r>
            <a:r>
              <a:rPr lang="zh-CN" altLang="en-US" sz="2200" dirty="0">
                <a:cs typeface="+mn-ea"/>
                <a:sym typeface="+mn-lt"/>
              </a:rPr>
              <a:t>或者不出现；</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en-US" altLang="zh-CN" sz="2200" dirty="0">
                <a:cs typeface="+mn-ea"/>
                <a:sym typeface="+mn-lt"/>
              </a:rPr>
              <a:t> </a:t>
            </a:r>
            <a:r>
              <a:rPr lang="zh-CN" altLang="en-US" sz="2200" dirty="0">
                <a:cs typeface="+mn-ea"/>
                <a:sym typeface="+mn-lt"/>
              </a:rPr>
              <a:t>重复结构，循环结束条件的编号为</a:t>
            </a:r>
            <a:r>
              <a:rPr lang="en-US" altLang="zh-CN" sz="2200" dirty="0" err="1">
                <a:cs typeface="+mn-ea"/>
                <a:sym typeface="+mn-lt"/>
              </a:rPr>
              <a:t>i</a:t>
            </a:r>
            <a:r>
              <a:rPr lang="zh-CN" altLang="en-US" sz="2200" dirty="0">
                <a:cs typeface="+mn-ea"/>
                <a:sym typeface="+mn-lt"/>
              </a:rPr>
              <a:t>。</a:t>
            </a:r>
            <a:endParaRPr lang="en-US" altLang="zh-CN" sz="2200" dirty="0">
              <a:cs typeface="+mn-ea"/>
              <a:sym typeface="+mn-lt"/>
            </a:endParaRPr>
          </a:p>
        </p:txBody>
      </p:sp>
      <p:pic>
        <p:nvPicPr>
          <p:cNvPr id="9" name="图片 4">
            <a:extLst>
              <a:ext uri="{FF2B5EF4-FFF2-40B4-BE49-F238E27FC236}">
                <a16:creationId xmlns:a16="http://schemas.microsoft.com/office/drawing/2014/main" id="{66A9F6EF-0FD9-1353-D522-46BC18D56CE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2736" y="1572997"/>
            <a:ext cx="4913815" cy="515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6C98F1CB-2748-7F0C-05E1-53737997020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CE90D210-99FB-C0BE-AEC4-AD369DF654F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F3DE648-2624-0CF9-99E6-28B4FF0C338B}"/>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74D1EDEC-F80A-C122-F741-EE71C56E859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E81BB2AE-B39E-F65F-9CED-80915CE3BD9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3307BA8A-A668-BAB7-74A6-AC520A04EEBD}"/>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80B46E79-A116-454D-7ABD-BDEECBF34479}"/>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B6F82598-A0A6-438A-FBD8-CD9B434E9ECE}"/>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ABA4994A-52B6-5653-6085-F68968676A40}"/>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4E97339D-94A2-B55D-65E9-B7B91F877166}"/>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1D798668-F1BC-47BD-879B-419C8D5DF62C}"/>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83B9CE8A-CD6D-6E98-2790-165FB2BAC566}"/>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5ADD072C-2ED0-D69F-7761-1132E4A362EB}"/>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CED93818-4342-3CCE-2010-D24252A9B163}"/>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85C60124-6F29-B543-6652-6BB14267D2BB}"/>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055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4832351"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面向数据结构的设计方法</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Jackson</a:t>
              </a:r>
              <a:r>
                <a:rPr lang="zh-CN" altLang="en-US" sz="2400" b="1" dirty="0">
                  <a:latin typeface="Arial" panose="020B0604020202020204" pitchFamily="34" charset="0"/>
                  <a:ea typeface="微软雅黑" panose="020B0503020204020204" pitchFamily="34" charset="-122"/>
                  <a:sym typeface="Arial" panose="020B0604020202020204" pitchFamily="34" charset="0"/>
                </a:rPr>
                <a:t>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8687CFA7-E54E-84E5-B75E-17B6AAA019AE}"/>
              </a:ext>
            </a:extLst>
          </p:cNvPr>
          <p:cNvSpPr txBox="1"/>
          <p:nvPr/>
        </p:nvSpPr>
        <p:spPr>
          <a:xfrm>
            <a:off x="0" y="2122644"/>
            <a:ext cx="11990581" cy="4053930"/>
          </a:xfrm>
          <a:prstGeom prst="rect">
            <a:avLst/>
          </a:prstGeom>
          <a:noFill/>
        </p:spPr>
        <p:txBody>
          <a:bodyPr wrap="square">
            <a:spAutoFit/>
          </a:bodyPr>
          <a:lstStyle/>
          <a:p>
            <a:pPr marL="358775" lvl="2" indent="-358775">
              <a:lnSpc>
                <a:spcPct val="150000"/>
              </a:lnSpc>
              <a:buClr>
                <a:srgbClr val="0054A3"/>
              </a:buClr>
              <a:buFont typeface="Wingdings" panose="05000000000000000000" charset="0"/>
              <a:buChar char="p"/>
              <a:defRPr/>
            </a:pPr>
            <a:r>
              <a:rPr lang="en-US" altLang="zh-CN" sz="2000" dirty="0">
                <a:cs typeface="+mn-ea"/>
                <a:sym typeface="+mn-lt"/>
              </a:rPr>
              <a:t>Jackson</a:t>
            </a:r>
            <a:r>
              <a:rPr lang="zh-CN" altLang="en-US" sz="2000" dirty="0">
                <a:cs typeface="+mn-ea"/>
                <a:sym typeface="+mn-lt"/>
              </a:rPr>
              <a:t>结构程序设计方法基本上由下述</a:t>
            </a:r>
            <a:r>
              <a:rPr lang="en-US" altLang="zh-CN" sz="2000" dirty="0">
                <a:cs typeface="+mn-ea"/>
                <a:sym typeface="+mn-lt"/>
              </a:rPr>
              <a:t>5</a:t>
            </a:r>
            <a:r>
              <a:rPr lang="zh-CN" altLang="en-US" sz="2000" dirty="0">
                <a:cs typeface="+mn-ea"/>
                <a:sym typeface="+mn-lt"/>
              </a:rPr>
              <a:t>个步骤组成。</a:t>
            </a:r>
            <a:endParaRPr lang="en-US" altLang="zh-CN" sz="2000" dirty="0">
              <a:cs typeface="+mn-ea"/>
              <a:sym typeface="+mn-lt"/>
            </a:endParaRPr>
          </a:p>
          <a:p>
            <a:pPr marL="715963" lvl="3" indent="-357188">
              <a:lnSpc>
                <a:spcPct val="150000"/>
              </a:lnSpc>
              <a:buClr>
                <a:srgbClr val="0054A3"/>
              </a:buClr>
              <a:buFont typeface="+mj-lt"/>
              <a:buAutoNum type="arabicPeriod"/>
              <a:defRPr/>
            </a:pPr>
            <a:r>
              <a:rPr lang="zh-CN" altLang="en-US" sz="2000" dirty="0">
                <a:cs typeface="+mn-ea"/>
                <a:sym typeface="+mn-lt"/>
              </a:rPr>
              <a:t>分析并</a:t>
            </a:r>
            <a:r>
              <a:rPr lang="zh-CN" altLang="en-US" sz="2000" dirty="0">
                <a:solidFill>
                  <a:srgbClr val="0000FF"/>
                </a:solidFill>
                <a:cs typeface="+mn-ea"/>
                <a:sym typeface="+mn-lt"/>
              </a:rPr>
              <a:t>确定输入数据和输出数据的逻辑结构</a:t>
            </a:r>
            <a:r>
              <a:rPr lang="zh-CN" altLang="en-US" sz="2000" dirty="0">
                <a:cs typeface="+mn-ea"/>
                <a:sym typeface="+mn-lt"/>
              </a:rPr>
              <a:t>，并用</a:t>
            </a:r>
            <a:r>
              <a:rPr lang="en-US" altLang="zh-CN" sz="2000" dirty="0">
                <a:cs typeface="+mn-ea"/>
                <a:sym typeface="+mn-lt"/>
              </a:rPr>
              <a:t>Jackson</a:t>
            </a:r>
            <a:r>
              <a:rPr lang="zh-CN" altLang="en-US" sz="2000" dirty="0">
                <a:cs typeface="+mn-ea"/>
                <a:sym typeface="+mn-lt"/>
              </a:rPr>
              <a:t>图描绘这些数据结构。</a:t>
            </a:r>
          </a:p>
          <a:p>
            <a:pPr marL="715963" lvl="3" indent="-357188">
              <a:lnSpc>
                <a:spcPct val="150000"/>
              </a:lnSpc>
              <a:buClr>
                <a:srgbClr val="0054A3"/>
              </a:buClr>
              <a:buFont typeface="+mj-lt"/>
              <a:buAutoNum type="arabicPeriod"/>
              <a:defRPr/>
            </a:pPr>
            <a:r>
              <a:rPr lang="zh-CN" altLang="en-US" sz="2000" dirty="0">
                <a:cs typeface="+mn-ea"/>
                <a:sym typeface="+mn-lt"/>
              </a:rPr>
              <a:t>找出</a:t>
            </a:r>
            <a:r>
              <a:rPr lang="zh-CN" altLang="en-US" sz="2000" dirty="0">
                <a:solidFill>
                  <a:srgbClr val="0000FF"/>
                </a:solidFill>
                <a:cs typeface="+mn-ea"/>
                <a:sym typeface="+mn-lt"/>
              </a:rPr>
              <a:t>输入数据结构和输出数据结构</a:t>
            </a:r>
            <a:r>
              <a:rPr lang="zh-CN" altLang="en-US" sz="2000" dirty="0">
                <a:cs typeface="+mn-ea"/>
                <a:sym typeface="+mn-lt"/>
              </a:rPr>
              <a:t>中有</a:t>
            </a:r>
            <a:r>
              <a:rPr lang="zh-CN" altLang="en-US" sz="2000" dirty="0">
                <a:solidFill>
                  <a:srgbClr val="0000FF"/>
                </a:solidFill>
                <a:cs typeface="+mn-ea"/>
                <a:sym typeface="+mn-lt"/>
              </a:rPr>
              <a:t>对应关系的数据单元</a:t>
            </a:r>
            <a:r>
              <a:rPr lang="zh-CN" altLang="en-US" sz="2000" dirty="0">
                <a:cs typeface="+mn-ea"/>
                <a:sym typeface="+mn-lt"/>
              </a:rPr>
              <a:t>。 </a:t>
            </a:r>
            <a:endParaRPr lang="en-US" altLang="zh-CN" sz="2000" dirty="0">
              <a:cs typeface="+mn-ea"/>
              <a:sym typeface="+mn-lt"/>
            </a:endParaRPr>
          </a:p>
          <a:p>
            <a:pPr marL="715963" lvl="3" indent="-357188">
              <a:lnSpc>
                <a:spcPct val="150000"/>
              </a:lnSpc>
              <a:buClr>
                <a:srgbClr val="0054A3"/>
              </a:buClr>
              <a:buFont typeface="+mj-lt"/>
              <a:buAutoNum type="arabicPeriod"/>
              <a:defRPr/>
            </a:pPr>
            <a:r>
              <a:rPr lang="zh-CN" altLang="en-US" sz="2000" dirty="0">
                <a:cs typeface="+mn-ea"/>
                <a:sym typeface="+mn-lt"/>
              </a:rPr>
              <a:t>用下述</a:t>
            </a:r>
            <a:r>
              <a:rPr lang="en-US" altLang="zh-CN" sz="2000" dirty="0">
                <a:cs typeface="+mn-ea"/>
                <a:sym typeface="+mn-lt"/>
              </a:rPr>
              <a:t>3</a:t>
            </a:r>
            <a:r>
              <a:rPr lang="zh-CN" altLang="en-US" sz="2000" dirty="0">
                <a:cs typeface="+mn-ea"/>
                <a:sym typeface="+mn-lt"/>
              </a:rPr>
              <a:t>条规则</a:t>
            </a:r>
            <a:r>
              <a:rPr lang="zh-CN" altLang="en-US" sz="2000" dirty="0">
                <a:solidFill>
                  <a:srgbClr val="0000FF"/>
                </a:solidFill>
                <a:cs typeface="+mn-ea"/>
                <a:sym typeface="+mn-lt"/>
              </a:rPr>
              <a:t>从描绘数据结构的</a:t>
            </a:r>
            <a:r>
              <a:rPr lang="en-US" altLang="zh-CN" sz="2000" dirty="0">
                <a:solidFill>
                  <a:srgbClr val="0000FF"/>
                </a:solidFill>
                <a:cs typeface="+mn-ea"/>
                <a:sym typeface="+mn-lt"/>
              </a:rPr>
              <a:t>Jackson</a:t>
            </a:r>
            <a:r>
              <a:rPr lang="zh-CN" altLang="en-US" sz="2000" dirty="0">
                <a:solidFill>
                  <a:srgbClr val="0000FF"/>
                </a:solidFill>
                <a:cs typeface="+mn-ea"/>
                <a:sym typeface="+mn-lt"/>
              </a:rPr>
              <a:t>图导出描绘程序结构的</a:t>
            </a:r>
            <a:r>
              <a:rPr lang="en-US" altLang="zh-CN" sz="2000" dirty="0">
                <a:solidFill>
                  <a:srgbClr val="0000FF"/>
                </a:solidFill>
                <a:cs typeface="+mn-ea"/>
                <a:sym typeface="+mn-lt"/>
              </a:rPr>
              <a:t>Jackson</a:t>
            </a:r>
            <a:r>
              <a:rPr lang="zh-CN" altLang="en-US" sz="2000" dirty="0">
                <a:solidFill>
                  <a:srgbClr val="0000FF"/>
                </a:solidFill>
                <a:cs typeface="+mn-ea"/>
                <a:sym typeface="+mn-lt"/>
              </a:rPr>
              <a:t>图</a:t>
            </a:r>
            <a:r>
              <a:rPr lang="zh-CN" altLang="en-US" sz="2000" dirty="0">
                <a:cs typeface="+mn-ea"/>
                <a:sym typeface="+mn-lt"/>
              </a:rPr>
              <a:t>。</a:t>
            </a:r>
            <a:endParaRPr lang="en-US" altLang="zh-CN" sz="2000" dirty="0">
              <a:cs typeface="+mn-ea"/>
              <a:sym typeface="+mn-lt"/>
            </a:endParaRPr>
          </a:p>
          <a:p>
            <a:pPr marL="898525" lvl="4" indent="-273050" algn="just">
              <a:lnSpc>
                <a:spcPct val="150000"/>
              </a:lnSpc>
              <a:buClr>
                <a:srgbClr val="0054A3"/>
              </a:buClr>
              <a:buFont typeface="+mj-ea"/>
              <a:buAutoNum type="circleNumDbPlain"/>
              <a:defRPr/>
            </a:pPr>
            <a:r>
              <a:rPr lang="zh-CN" altLang="en-US" dirty="0">
                <a:cs typeface="+mn-ea"/>
                <a:sym typeface="+mn-lt"/>
              </a:rPr>
              <a:t>为每对有</a:t>
            </a:r>
            <a:r>
              <a:rPr lang="zh-CN" altLang="en-US" dirty="0">
                <a:solidFill>
                  <a:srgbClr val="0000FF"/>
                </a:solidFill>
                <a:cs typeface="+mn-ea"/>
                <a:sym typeface="+mn-lt"/>
              </a:rPr>
              <a:t>对应关系的数据单元</a:t>
            </a:r>
            <a:r>
              <a:rPr lang="zh-CN" altLang="en-US" dirty="0">
                <a:cs typeface="+mn-ea"/>
                <a:sym typeface="+mn-lt"/>
              </a:rPr>
              <a:t>，按照它们在数据结构图中的层次在程序结构图的相应层次</a:t>
            </a:r>
            <a:r>
              <a:rPr lang="zh-CN" altLang="en-US" dirty="0">
                <a:solidFill>
                  <a:srgbClr val="0000FF"/>
                </a:solidFill>
                <a:cs typeface="+mn-ea"/>
                <a:sym typeface="+mn-lt"/>
              </a:rPr>
              <a:t>画一个处理框</a:t>
            </a:r>
          </a:p>
          <a:p>
            <a:pPr marL="898525" lvl="4" indent="-273050" algn="just">
              <a:lnSpc>
                <a:spcPct val="150000"/>
              </a:lnSpc>
              <a:buClr>
                <a:srgbClr val="0054A3"/>
              </a:buClr>
              <a:buFont typeface="+mj-ea"/>
              <a:buAutoNum type="circleNumDbPlain"/>
              <a:defRPr/>
            </a:pPr>
            <a:r>
              <a:rPr lang="zh-CN" altLang="en-US" dirty="0">
                <a:cs typeface="+mn-ea"/>
                <a:sym typeface="+mn-lt"/>
              </a:rPr>
              <a:t>根据</a:t>
            </a:r>
            <a:r>
              <a:rPr lang="zh-CN" altLang="en-US" dirty="0">
                <a:solidFill>
                  <a:srgbClr val="0000FF"/>
                </a:solidFill>
                <a:cs typeface="+mn-ea"/>
                <a:sym typeface="+mn-lt"/>
              </a:rPr>
              <a:t>输入</a:t>
            </a:r>
            <a:r>
              <a:rPr lang="zh-CN" altLang="en-US" dirty="0">
                <a:cs typeface="+mn-ea"/>
                <a:sym typeface="+mn-lt"/>
              </a:rPr>
              <a:t>数据结构中剩余的每个数据单元所处的层次，在程序结构图相应层次分别为它们</a:t>
            </a:r>
            <a:r>
              <a:rPr lang="zh-CN" altLang="en-US" dirty="0">
                <a:solidFill>
                  <a:srgbClr val="0000FF"/>
                </a:solidFill>
                <a:cs typeface="+mn-ea"/>
                <a:sym typeface="+mn-lt"/>
              </a:rPr>
              <a:t>画上对应的处理框</a:t>
            </a:r>
            <a:r>
              <a:rPr lang="zh-CN" altLang="en-US" dirty="0">
                <a:cs typeface="+mn-ea"/>
                <a:sym typeface="+mn-lt"/>
              </a:rPr>
              <a:t>。</a:t>
            </a:r>
          </a:p>
          <a:p>
            <a:pPr marL="898525" lvl="4" indent="-273050" algn="just">
              <a:lnSpc>
                <a:spcPct val="150000"/>
              </a:lnSpc>
              <a:buClr>
                <a:srgbClr val="0054A3"/>
              </a:buClr>
              <a:buFont typeface="+mj-ea"/>
              <a:buAutoNum type="circleNumDbPlain"/>
              <a:defRPr/>
            </a:pPr>
            <a:r>
              <a:rPr lang="zh-CN" altLang="en-US" dirty="0">
                <a:cs typeface="+mn-ea"/>
                <a:sym typeface="+mn-lt"/>
              </a:rPr>
              <a:t>根据</a:t>
            </a:r>
            <a:r>
              <a:rPr lang="zh-CN" altLang="en-US" dirty="0">
                <a:solidFill>
                  <a:srgbClr val="0000FF"/>
                </a:solidFill>
                <a:cs typeface="+mn-ea"/>
                <a:sym typeface="+mn-lt"/>
              </a:rPr>
              <a:t>输出</a:t>
            </a:r>
            <a:r>
              <a:rPr lang="zh-CN" altLang="en-US" dirty="0">
                <a:cs typeface="+mn-ea"/>
                <a:sym typeface="+mn-lt"/>
              </a:rPr>
              <a:t>数据结构中剩余的每个数据单元所处的层次，在程序结构图相应层次分别为它们</a:t>
            </a:r>
            <a:r>
              <a:rPr lang="zh-CN" altLang="en-US" dirty="0">
                <a:solidFill>
                  <a:srgbClr val="0000FF"/>
                </a:solidFill>
                <a:cs typeface="+mn-ea"/>
                <a:sym typeface="+mn-lt"/>
              </a:rPr>
              <a:t>画上对应的处理框</a:t>
            </a:r>
            <a:r>
              <a:rPr lang="zh-CN" altLang="en-US" dirty="0">
                <a:cs typeface="+mn-ea"/>
                <a:sym typeface="+mn-lt"/>
              </a:rPr>
              <a:t>。</a:t>
            </a:r>
            <a:endParaRPr lang="en-US" altLang="zh-CN" dirty="0">
              <a:cs typeface="+mn-ea"/>
              <a:sym typeface="+mn-lt"/>
            </a:endParaRPr>
          </a:p>
          <a:p>
            <a:pPr marL="715963" lvl="3" indent="-357188">
              <a:lnSpc>
                <a:spcPct val="150000"/>
              </a:lnSpc>
              <a:buClr>
                <a:srgbClr val="0054A3"/>
              </a:buClr>
              <a:buFont typeface="+mj-lt"/>
              <a:buAutoNum type="arabicPeriod"/>
              <a:defRPr/>
            </a:pPr>
            <a:r>
              <a:rPr lang="zh-CN" altLang="en-US" dirty="0">
                <a:cs typeface="+mn-ea"/>
                <a:sym typeface="+mn-lt"/>
              </a:rPr>
              <a:t>列出所有</a:t>
            </a:r>
            <a:r>
              <a:rPr lang="zh-CN" altLang="en-US" dirty="0">
                <a:solidFill>
                  <a:srgbClr val="0000FF"/>
                </a:solidFill>
                <a:cs typeface="+mn-ea"/>
                <a:sym typeface="+mn-lt"/>
              </a:rPr>
              <a:t>操作</a:t>
            </a:r>
            <a:r>
              <a:rPr lang="zh-CN" altLang="en-US" sz="2000" dirty="0">
                <a:solidFill>
                  <a:srgbClr val="0000FF"/>
                </a:solidFill>
                <a:cs typeface="+mn-ea"/>
                <a:sym typeface="+mn-lt"/>
              </a:rPr>
              <a:t>和条件</a:t>
            </a:r>
            <a:r>
              <a:rPr lang="en-US" altLang="zh-CN" sz="2000" dirty="0">
                <a:cs typeface="+mn-ea"/>
                <a:sym typeface="+mn-lt"/>
              </a:rPr>
              <a:t>(</a:t>
            </a:r>
            <a:r>
              <a:rPr lang="zh-CN" altLang="en-US" sz="2000" dirty="0">
                <a:cs typeface="+mn-ea"/>
                <a:sym typeface="+mn-lt"/>
              </a:rPr>
              <a:t>包括分支条件和循环结束条件</a:t>
            </a:r>
            <a:r>
              <a:rPr lang="en-US" altLang="zh-CN" sz="2000" dirty="0">
                <a:cs typeface="+mn-ea"/>
                <a:sym typeface="+mn-lt"/>
              </a:rPr>
              <a:t>)</a:t>
            </a:r>
            <a:r>
              <a:rPr lang="zh-CN" altLang="en-US" sz="2000" dirty="0">
                <a:cs typeface="+mn-ea"/>
                <a:sym typeface="+mn-lt"/>
              </a:rPr>
              <a:t>，并且把它们</a:t>
            </a:r>
            <a:r>
              <a:rPr lang="zh-CN" altLang="en-US" sz="2000" dirty="0">
                <a:solidFill>
                  <a:srgbClr val="0000FF"/>
                </a:solidFill>
                <a:cs typeface="+mn-ea"/>
                <a:sym typeface="+mn-lt"/>
              </a:rPr>
              <a:t>分配到程序结构图</a:t>
            </a:r>
            <a:r>
              <a:rPr lang="zh-CN" altLang="en-US" sz="2000" dirty="0">
                <a:cs typeface="+mn-ea"/>
                <a:sym typeface="+mn-lt"/>
              </a:rPr>
              <a:t>的适当位置。</a:t>
            </a:r>
          </a:p>
          <a:p>
            <a:pPr marL="715963" lvl="3" indent="-357188">
              <a:lnSpc>
                <a:spcPct val="150000"/>
              </a:lnSpc>
              <a:buClr>
                <a:srgbClr val="0054A3"/>
              </a:buClr>
              <a:buFont typeface="+mj-lt"/>
              <a:buAutoNum type="arabicPeriod"/>
              <a:defRPr/>
            </a:pPr>
            <a:r>
              <a:rPr lang="zh-CN" altLang="en-US" sz="2000" dirty="0">
                <a:cs typeface="+mn-ea"/>
                <a:sym typeface="+mn-lt"/>
              </a:rPr>
              <a:t>用</a:t>
            </a:r>
            <a:r>
              <a:rPr lang="zh-CN" altLang="en-US" sz="2000" dirty="0">
                <a:solidFill>
                  <a:srgbClr val="0000FF"/>
                </a:solidFill>
                <a:cs typeface="+mn-ea"/>
                <a:sym typeface="+mn-lt"/>
              </a:rPr>
              <a:t>伪码表示程序</a:t>
            </a:r>
            <a:r>
              <a:rPr lang="zh-CN" altLang="en-US" sz="2000" dirty="0">
                <a:cs typeface="+mn-ea"/>
                <a:sym typeface="+mn-lt"/>
              </a:rPr>
              <a:t>。</a:t>
            </a:r>
            <a:endParaRPr lang="en-US" altLang="zh-CN" sz="2000" dirty="0">
              <a:cs typeface="+mn-ea"/>
              <a:sym typeface="+mn-lt"/>
            </a:endParaRPr>
          </a:p>
        </p:txBody>
      </p:sp>
      <p:sp>
        <p:nvSpPr>
          <p:cNvPr id="7" name="矩形 6">
            <a:extLst>
              <a:ext uri="{FF2B5EF4-FFF2-40B4-BE49-F238E27FC236}">
                <a16:creationId xmlns:a16="http://schemas.microsoft.com/office/drawing/2014/main" id="{FC8F4614-7F23-BAFD-9AD7-A784659F5BC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A0C07377-1C05-8962-4DBB-3677C2B3119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859605D-5165-E774-563E-1FFACA4B5117}"/>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4B9E29E-43A1-2B82-8546-074A0A04D896}"/>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0BFA9B7D-EB0A-FA6D-103B-FDAC0CA2913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3DB43674-6ED5-062E-5569-3CB8BE8E485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EDD50B70-ECDA-EA7E-938F-7E8FD45F2A5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CF3BBC34-CED4-381B-D986-C633A0BC5718}"/>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411ABD5D-E18A-0892-7DC8-78681940BAB8}"/>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2591D0D0-4103-501E-CF71-4B14F9F4E70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B5D98ED3-19D5-2BF2-26C5-D89D97CD325D}"/>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81DBBCFC-D917-5E2E-CBC7-90517631B93D}"/>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2D4FFFD8-3C92-341E-08A8-F280BFE83FB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2256B3E9-8701-6CAA-F654-6AD106D2CFC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3CE91C71-17C0-7AE0-0F78-0DB8E11200F6}"/>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846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4832351"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面向数据结构的设计方法</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Jackson</a:t>
              </a:r>
              <a:r>
                <a:rPr lang="zh-CN" altLang="en-US" sz="2400" b="1" dirty="0">
                  <a:latin typeface="Arial" panose="020B0604020202020204" pitchFamily="34" charset="0"/>
                  <a:ea typeface="微软雅黑" panose="020B0503020204020204" pitchFamily="34" charset="-122"/>
                  <a:sym typeface="Arial" panose="020B0604020202020204" pitchFamily="34" charset="0"/>
                </a:rPr>
                <a:t>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BE7D44F6-631B-2BF6-2669-D4E617B2367C}"/>
              </a:ext>
            </a:extLst>
          </p:cNvPr>
          <p:cNvSpPr txBox="1"/>
          <p:nvPr/>
        </p:nvSpPr>
        <p:spPr>
          <a:xfrm>
            <a:off x="885371" y="2017136"/>
            <a:ext cx="10328729" cy="1047594"/>
          </a:xfrm>
          <a:prstGeom prst="rect">
            <a:avLst/>
          </a:prstGeom>
          <a:noFill/>
        </p:spPr>
        <p:txBody>
          <a:bodyPr wrap="square">
            <a:spAutoFit/>
          </a:bodyPr>
          <a:lstStyle/>
          <a:p>
            <a:pPr marL="92075" lvl="3">
              <a:lnSpc>
                <a:spcPct val="150000"/>
              </a:lnSpc>
              <a:buClr>
                <a:srgbClr val="0054A3"/>
              </a:buClr>
              <a:defRPr/>
            </a:pPr>
            <a:r>
              <a:rPr lang="en-US" altLang="zh-CN" sz="2200" dirty="0">
                <a:cs typeface="+mn-ea"/>
                <a:sym typeface="+mn-lt"/>
              </a:rPr>
              <a:t>Jackson</a:t>
            </a:r>
            <a:r>
              <a:rPr lang="zh-CN" altLang="en-US" sz="2200" dirty="0">
                <a:cs typeface="+mn-ea"/>
                <a:sym typeface="+mn-lt"/>
              </a:rPr>
              <a:t>方法中使用的伪码和</a:t>
            </a:r>
            <a:r>
              <a:rPr lang="en-US" altLang="zh-CN" sz="2200" dirty="0">
                <a:cs typeface="+mn-ea"/>
                <a:sym typeface="+mn-lt"/>
              </a:rPr>
              <a:t>Jackson</a:t>
            </a:r>
            <a:r>
              <a:rPr lang="zh-CN" altLang="en-US" sz="2200" dirty="0">
                <a:cs typeface="+mn-ea"/>
                <a:sym typeface="+mn-lt"/>
              </a:rPr>
              <a:t>图是完全对应的，下面是和</a:t>
            </a:r>
            <a:r>
              <a:rPr lang="en-US" altLang="zh-CN" sz="2200" dirty="0">
                <a:cs typeface="+mn-ea"/>
                <a:sym typeface="+mn-lt"/>
              </a:rPr>
              <a:t>3</a:t>
            </a:r>
            <a:r>
              <a:rPr lang="zh-CN" altLang="en-US" sz="2200" dirty="0">
                <a:cs typeface="+mn-ea"/>
                <a:sym typeface="+mn-lt"/>
              </a:rPr>
              <a:t>种基本结构对应的伪码。</a:t>
            </a:r>
            <a:endParaRPr lang="en-US" altLang="zh-CN" sz="2200" dirty="0">
              <a:cs typeface="+mn-ea"/>
              <a:sym typeface="+mn-lt"/>
            </a:endParaRPr>
          </a:p>
        </p:txBody>
      </p:sp>
      <p:pic>
        <p:nvPicPr>
          <p:cNvPr id="9" name="图片 8">
            <a:extLst>
              <a:ext uri="{FF2B5EF4-FFF2-40B4-BE49-F238E27FC236}">
                <a16:creationId xmlns:a16="http://schemas.microsoft.com/office/drawing/2014/main" id="{CEA9ADCE-5E64-4D97-953C-522A94CFFDE2}"/>
              </a:ext>
            </a:extLst>
          </p:cNvPr>
          <p:cNvPicPr>
            <a:picLocks noChangeAspect="1"/>
          </p:cNvPicPr>
          <p:nvPr/>
        </p:nvPicPr>
        <p:blipFill>
          <a:blip r:embed="rId3"/>
          <a:stretch>
            <a:fillRect/>
          </a:stretch>
        </p:blipFill>
        <p:spPr>
          <a:xfrm>
            <a:off x="1745702" y="3145715"/>
            <a:ext cx="2623141" cy="3105849"/>
          </a:xfrm>
          <a:prstGeom prst="rect">
            <a:avLst/>
          </a:prstGeom>
        </p:spPr>
      </p:pic>
      <p:pic>
        <p:nvPicPr>
          <p:cNvPr id="10" name="图片 9">
            <a:extLst>
              <a:ext uri="{FF2B5EF4-FFF2-40B4-BE49-F238E27FC236}">
                <a16:creationId xmlns:a16="http://schemas.microsoft.com/office/drawing/2014/main" id="{F8EAA459-A5E3-C19C-1BB2-2B18BABC257C}"/>
              </a:ext>
            </a:extLst>
          </p:cNvPr>
          <p:cNvPicPr>
            <a:picLocks noChangeAspect="1"/>
          </p:cNvPicPr>
          <p:nvPr/>
        </p:nvPicPr>
        <p:blipFill>
          <a:blip r:embed="rId4"/>
          <a:stretch>
            <a:fillRect/>
          </a:stretch>
        </p:blipFill>
        <p:spPr>
          <a:xfrm>
            <a:off x="4597261" y="3145715"/>
            <a:ext cx="6137145" cy="3366592"/>
          </a:xfrm>
          <a:prstGeom prst="rect">
            <a:avLst/>
          </a:prstGeom>
        </p:spPr>
      </p:pic>
      <p:sp>
        <p:nvSpPr>
          <p:cNvPr id="7" name="矩形 6">
            <a:extLst>
              <a:ext uri="{FF2B5EF4-FFF2-40B4-BE49-F238E27FC236}">
                <a16:creationId xmlns:a16="http://schemas.microsoft.com/office/drawing/2014/main" id="{853349D1-0301-F439-E603-22408C178722}"/>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628A7C30-7E11-23FC-A8C6-951617E2D8F7}"/>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D549F04-C974-E801-5C2D-17DD68D9CB7D}"/>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ED88CAD-442F-0F92-7EFA-B2A352787B6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AE31726A-49EF-A451-001D-E80EB84BCB0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E29D2AB8-04C8-B0FA-B2FE-6AAA5EE0D41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FD508638-61EC-F001-9D4A-141E841ADA6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08EEE7A4-EF09-365E-97F1-8ECE89A09158}"/>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EEE1C90A-5952-D1A9-F38C-BDA63B7017E2}"/>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DAA161E6-D8DD-8EA7-BF34-88E03BBDF75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75B8D2F2-F101-78E8-EA61-2413EE441B15}"/>
              </a:ext>
            </a:extLst>
          </p:cNvPr>
          <p:cNvPicPr>
            <a:picLocks noChangeAspect="1"/>
          </p:cNvPicPr>
          <p:nvPr/>
        </p:nvPicPr>
        <p:blipFill>
          <a:blip r:embed="rId5"/>
          <a:stretch>
            <a:fillRect/>
          </a:stretch>
        </p:blipFill>
        <p:spPr>
          <a:xfrm>
            <a:off x="135890" y="26670"/>
            <a:ext cx="791210" cy="715645"/>
          </a:xfrm>
          <a:prstGeom prst="rect">
            <a:avLst/>
          </a:prstGeom>
        </p:spPr>
      </p:pic>
      <p:sp>
        <p:nvSpPr>
          <p:cNvPr id="44" name="TextBox 7">
            <a:extLst>
              <a:ext uri="{FF2B5EF4-FFF2-40B4-BE49-F238E27FC236}">
                <a16:creationId xmlns:a16="http://schemas.microsoft.com/office/drawing/2014/main" id="{75EB84FE-2D9C-FDFC-D4BC-F2BA0E5E48B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5" name="直接连接符 44">
            <a:extLst>
              <a:ext uri="{FF2B5EF4-FFF2-40B4-BE49-F238E27FC236}">
                <a16:creationId xmlns:a16="http://schemas.microsoft.com/office/drawing/2014/main" id="{5A53F4E5-D79F-15F6-0B3E-0FF92DECAB7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A63015B6-4FEE-6103-F6ED-D72B8BCBE65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7" name="直接连接符 46">
            <a:extLst>
              <a:ext uri="{FF2B5EF4-FFF2-40B4-BE49-F238E27FC236}">
                <a16:creationId xmlns:a16="http://schemas.microsoft.com/office/drawing/2014/main" id="{494556CE-2210-DB1A-E821-E43B6B746E0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790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4832351"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面向数据结构的设计方法</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71669083-C025-5911-71E6-1E48203F1DFE}"/>
              </a:ext>
            </a:extLst>
          </p:cNvPr>
          <p:cNvSpPr txBox="1"/>
          <p:nvPr/>
        </p:nvSpPr>
        <p:spPr>
          <a:xfrm>
            <a:off x="336393" y="2114796"/>
            <a:ext cx="10877707" cy="3624838"/>
          </a:xfrm>
          <a:prstGeom prst="rect">
            <a:avLst/>
          </a:prstGeom>
          <a:noFill/>
        </p:spPr>
        <p:txBody>
          <a:bodyPr wrap="square">
            <a:spAutoFit/>
          </a:bodyPr>
          <a:lstStyle/>
          <a:p>
            <a:pPr marL="971550" lvl="2" indent="-285750">
              <a:lnSpc>
                <a:spcPct val="150000"/>
              </a:lnSpc>
              <a:buClr>
                <a:srgbClr val="0054A3"/>
              </a:buClr>
              <a:buFont typeface="Wingdings" panose="05000000000000000000" charset="0"/>
              <a:buChar char="p"/>
              <a:defRPr/>
            </a:pPr>
            <a:r>
              <a:rPr lang="zh-CN" altLang="en-US" sz="2200" dirty="0">
                <a:cs typeface="+mn-ea"/>
                <a:sym typeface="+mn-lt"/>
              </a:rPr>
              <a:t>下面结合一个具体例子进一步说明</a:t>
            </a:r>
            <a:r>
              <a:rPr lang="en-US" altLang="zh-CN" sz="2200" dirty="0">
                <a:cs typeface="+mn-ea"/>
                <a:sym typeface="+mn-lt"/>
              </a:rPr>
              <a:t>Jackson</a:t>
            </a:r>
            <a:r>
              <a:rPr lang="zh-CN" altLang="en-US" sz="2200" dirty="0">
                <a:cs typeface="+mn-ea"/>
                <a:sym typeface="+mn-lt"/>
              </a:rPr>
              <a:t>结构程序设计方法。</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例：一个正文文件由若干个记录组成，每个记录是一个字符串。要求统计每个记录中空格字符的个数，以及文件中空格字符的总个数。要求的输出数据格式是，每复制一行输入字符串之后，另起一行印出这个字符串中的空格数，最后印出文件中空格的总个数。</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endParaRPr lang="en-US" altLang="zh-CN" sz="2400" dirty="0">
              <a:cs typeface="+mn-ea"/>
              <a:sym typeface="+mn-lt"/>
            </a:endParaRPr>
          </a:p>
        </p:txBody>
      </p:sp>
      <p:sp>
        <p:nvSpPr>
          <p:cNvPr id="7" name="矩形 6">
            <a:extLst>
              <a:ext uri="{FF2B5EF4-FFF2-40B4-BE49-F238E27FC236}">
                <a16:creationId xmlns:a16="http://schemas.microsoft.com/office/drawing/2014/main" id="{9B54DFD9-B517-1104-792D-AEADA6885DD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FF7C0762-8432-58F4-56EC-164058E8CE17}"/>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883D221-DE2B-654B-D06F-31335C6E2E64}"/>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402760D9-20A6-9128-0E70-223F3888D4D1}"/>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A40CCE9D-C8A8-2EAA-93C4-FC7B04AA107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85F3EF90-5A7C-B602-9F01-42133A6D8E2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0DD35173-692B-742E-7C9C-C46D3CE2C32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424B8D09-E1F2-7577-2694-5D96FD621354}"/>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2AE38F71-8197-0BAD-93A4-C822DFACE72B}"/>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7623D435-BD6F-48DC-DF73-5DA54C5E9911}"/>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481A92DA-39F9-0700-9C30-BEEE124FF869}"/>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8C4202E2-43B4-7B3E-6481-53D85561E86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9026831D-3148-9639-D1E7-D5325F7DD46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0DF62DCA-4FB4-6966-3C68-B0EFA1B73FCB}"/>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C4F04105-543B-82F1-8F32-DFC3FCFE1BC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570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4832351"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面向数据结构的设计方法</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B942B261-77AD-6D43-44A4-9B41C10EE439}"/>
              </a:ext>
            </a:extLst>
          </p:cNvPr>
          <p:cNvSpPr txBox="1"/>
          <p:nvPr/>
        </p:nvSpPr>
        <p:spPr>
          <a:xfrm>
            <a:off x="159999" y="1937321"/>
            <a:ext cx="11287926" cy="539763"/>
          </a:xfrm>
          <a:prstGeom prst="rect">
            <a:avLst/>
          </a:prstGeom>
          <a:noFill/>
        </p:spPr>
        <p:txBody>
          <a:bodyPr wrap="square">
            <a:spAutoFit/>
          </a:bodyPr>
          <a:lstStyle/>
          <a:p>
            <a:pPr marL="971550" lvl="2" indent="-285750">
              <a:lnSpc>
                <a:spcPct val="150000"/>
              </a:lnSpc>
              <a:buClr>
                <a:srgbClr val="0054A3"/>
              </a:buClr>
              <a:buFont typeface="Wingdings" panose="05000000000000000000" charset="0"/>
              <a:buChar char="p"/>
              <a:defRPr/>
            </a:pPr>
            <a:r>
              <a:rPr lang="zh-CN" altLang="en-US" sz="2200" dirty="0">
                <a:cs typeface="+mn-ea"/>
                <a:sym typeface="+mn-lt"/>
              </a:rPr>
              <a:t>输入和输出数据的结构很容易确定，用</a:t>
            </a:r>
            <a:r>
              <a:rPr lang="en-US" altLang="zh-CN" sz="2200" dirty="0">
                <a:cs typeface="+mn-ea"/>
                <a:sym typeface="+mn-lt"/>
              </a:rPr>
              <a:t>Jackson</a:t>
            </a:r>
            <a:r>
              <a:rPr lang="zh-CN" altLang="en-US" sz="2200" dirty="0">
                <a:cs typeface="+mn-ea"/>
                <a:sym typeface="+mn-lt"/>
              </a:rPr>
              <a:t>图描绘的输入输出数据结构。</a:t>
            </a:r>
            <a:endParaRPr lang="en-US" altLang="zh-CN" sz="2200" dirty="0">
              <a:cs typeface="+mn-ea"/>
              <a:sym typeface="+mn-lt"/>
            </a:endParaRPr>
          </a:p>
        </p:txBody>
      </p:sp>
      <p:pic>
        <p:nvPicPr>
          <p:cNvPr id="9" name="图片 1">
            <a:extLst>
              <a:ext uri="{FF2B5EF4-FFF2-40B4-BE49-F238E27FC236}">
                <a16:creationId xmlns:a16="http://schemas.microsoft.com/office/drawing/2014/main" id="{C4C2F54F-4BE2-1647-735D-3F28E385BA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0616" y="2531669"/>
            <a:ext cx="8160724" cy="388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341AC0E1-19E8-ADBE-DC85-B242F3C0396E}"/>
              </a:ext>
            </a:extLst>
          </p:cNvPr>
          <p:cNvSpPr txBox="1"/>
          <p:nvPr/>
        </p:nvSpPr>
        <p:spPr>
          <a:xfrm>
            <a:off x="3263476" y="6485967"/>
            <a:ext cx="4583043" cy="369332"/>
          </a:xfrm>
          <a:prstGeom prst="rect">
            <a:avLst/>
          </a:prstGeom>
          <a:noFill/>
        </p:spPr>
        <p:txBody>
          <a:bodyPr wrap="square" rtlCol="0">
            <a:spAutoFit/>
          </a:bodyPr>
          <a:lstStyle/>
          <a:p>
            <a:r>
              <a:rPr lang="zh-CN" altLang="en-US" dirty="0"/>
              <a:t>（</a:t>
            </a:r>
            <a:r>
              <a:rPr lang="en-US" altLang="zh-CN" dirty="0"/>
              <a:t>a</a:t>
            </a:r>
            <a:r>
              <a:rPr lang="zh-CN" altLang="en-US" dirty="0"/>
              <a:t>）输入数据结构   （</a:t>
            </a:r>
            <a:r>
              <a:rPr lang="en-US" altLang="zh-CN" dirty="0"/>
              <a:t>b</a:t>
            </a:r>
            <a:r>
              <a:rPr lang="zh-CN" altLang="en-US" dirty="0"/>
              <a:t>）输出数据结构</a:t>
            </a:r>
          </a:p>
        </p:txBody>
      </p:sp>
      <p:sp>
        <p:nvSpPr>
          <p:cNvPr id="7" name="矩形 6">
            <a:extLst>
              <a:ext uri="{FF2B5EF4-FFF2-40B4-BE49-F238E27FC236}">
                <a16:creationId xmlns:a16="http://schemas.microsoft.com/office/drawing/2014/main" id="{838B27A9-887D-0A05-8C43-D877FE11888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7FC5F722-272B-DBD0-BD73-26C8D04BE91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D637302-64A4-47E0-E1B8-8A86BDDD92F3}"/>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3A6FF2E1-6515-E95A-E372-5060E7747D13}"/>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F9C1EAB3-412B-698D-0161-53E2FFE3A9B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3EB153BD-6E17-CE91-6119-BE493F3C9397}"/>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81FA7951-91B6-9CDF-8E75-617476354BFE}"/>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22E16558-C10D-6C1E-A3BA-7BF7009A4E43}"/>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13200880-69E7-0566-9C4B-5BC93CE6CF81}"/>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FE8946DC-5627-2779-16D4-3D1D89D30036}"/>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F188AA8B-8D8A-C278-1498-401D2529333A}"/>
              </a:ext>
            </a:extLst>
          </p:cNvPr>
          <p:cNvPicPr>
            <a:picLocks noChangeAspect="1"/>
          </p:cNvPicPr>
          <p:nvPr/>
        </p:nvPicPr>
        <p:blipFill>
          <a:blip r:embed="rId4"/>
          <a:stretch>
            <a:fillRect/>
          </a:stretch>
        </p:blipFill>
        <p:spPr>
          <a:xfrm>
            <a:off x="135890" y="26670"/>
            <a:ext cx="791210" cy="715645"/>
          </a:xfrm>
          <a:prstGeom prst="rect">
            <a:avLst/>
          </a:prstGeom>
        </p:spPr>
      </p:pic>
      <p:sp>
        <p:nvSpPr>
          <p:cNvPr id="44" name="TextBox 7">
            <a:extLst>
              <a:ext uri="{FF2B5EF4-FFF2-40B4-BE49-F238E27FC236}">
                <a16:creationId xmlns:a16="http://schemas.microsoft.com/office/drawing/2014/main" id="{13E8C97C-4A6E-40F6-6FAA-B45B2099783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5" name="直接连接符 44">
            <a:extLst>
              <a:ext uri="{FF2B5EF4-FFF2-40B4-BE49-F238E27FC236}">
                <a16:creationId xmlns:a16="http://schemas.microsoft.com/office/drawing/2014/main" id="{694735B8-A531-2998-625C-1B8935040F67}"/>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6DCB5F78-B72B-1C70-0AB6-9B7B1BD7176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7" name="直接连接符 46">
            <a:extLst>
              <a:ext uri="{FF2B5EF4-FFF2-40B4-BE49-F238E27FC236}">
                <a16:creationId xmlns:a16="http://schemas.microsoft.com/office/drawing/2014/main" id="{CFC73B57-6532-3325-C431-C088DF57204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242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2">
            <a:extLst>
              <a:ext uri="{FF2B5EF4-FFF2-40B4-BE49-F238E27FC236}">
                <a16:creationId xmlns:a16="http://schemas.microsoft.com/office/drawing/2014/main" id="{3F6B0DA4-0FCF-4BAD-A4D1-7A00437D252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49052" y="1043910"/>
            <a:ext cx="4699321" cy="575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6BE5A1D0-2A91-4790-9DDC-99BBDED39AEF}"/>
              </a:ext>
            </a:extLst>
          </p:cNvPr>
          <p:cNvPicPr>
            <a:picLocks noChangeAspect="1"/>
          </p:cNvPicPr>
          <p:nvPr/>
        </p:nvPicPr>
        <p:blipFill>
          <a:blip r:embed="rId4"/>
          <a:stretch>
            <a:fillRect/>
          </a:stretch>
        </p:blipFill>
        <p:spPr>
          <a:xfrm>
            <a:off x="257989" y="2232729"/>
            <a:ext cx="6577938" cy="3883489"/>
          </a:xfrm>
          <a:prstGeom prst="rect">
            <a:avLst/>
          </a:prstGeom>
        </p:spPr>
      </p:pic>
      <p:sp>
        <p:nvSpPr>
          <p:cNvPr id="4" name="TextBox 6">
            <a:extLst>
              <a:ext uri="{FF2B5EF4-FFF2-40B4-BE49-F238E27FC236}">
                <a16:creationId xmlns:a16="http://schemas.microsoft.com/office/drawing/2014/main" id="{178A8120-63E8-1C25-D2E8-F0A705C6AA9A}"/>
              </a:ext>
            </a:extLst>
          </p:cNvPr>
          <p:cNvSpPr txBox="1"/>
          <p:nvPr/>
        </p:nvSpPr>
        <p:spPr>
          <a:xfrm>
            <a:off x="425448" y="1105982"/>
            <a:ext cx="4832351"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面向数据结构的设计方法</a:t>
            </a:r>
          </a:p>
        </p:txBody>
      </p:sp>
      <p:grpSp>
        <p:nvGrpSpPr>
          <p:cNvPr id="6" name="组合 5">
            <a:extLst>
              <a:ext uri="{FF2B5EF4-FFF2-40B4-BE49-F238E27FC236}">
                <a16:creationId xmlns:a16="http://schemas.microsoft.com/office/drawing/2014/main" id="{1C709B51-57B4-4899-9F6A-3767712917F4}"/>
              </a:ext>
            </a:extLst>
          </p:cNvPr>
          <p:cNvGrpSpPr/>
          <p:nvPr/>
        </p:nvGrpSpPr>
        <p:grpSpPr>
          <a:xfrm>
            <a:off x="841316" y="1673186"/>
            <a:ext cx="5102845" cy="461665"/>
            <a:chOff x="797704" y="1588468"/>
            <a:chExt cx="6563635" cy="461665"/>
          </a:xfrm>
        </p:grpSpPr>
        <p:sp>
          <p:nvSpPr>
            <p:cNvPr id="7" name="矩形 6">
              <a:extLst>
                <a:ext uri="{FF2B5EF4-FFF2-40B4-BE49-F238E27FC236}">
                  <a16:creationId xmlns:a16="http://schemas.microsoft.com/office/drawing/2014/main" id="{342E6864-D9F5-518B-E16E-976EB9DD01CE}"/>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a:extLst>
                <a:ext uri="{FF2B5EF4-FFF2-40B4-BE49-F238E27FC236}">
                  <a16:creationId xmlns:a16="http://schemas.microsoft.com/office/drawing/2014/main" id="{5B7FD115-4E27-B687-EE1B-4ED6802E49B1}"/>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9" name="矩形 8">
            <a:extLst>
              <a:ext uri="{FF2B5EF4-FFF2-40B4-BE49-F238E27FC236}">
                <a16:creationId xmlns:a16="http://schemas.microsoft.com/office/drawing/2014/main" id="{57D42C1B-DBFE-B4CB-EF99-1EF4A7FA77E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0" name="直接连接符 9">
            <a:extLst>
              <a:ext uri="{FF2B5EF4-FFF2-40B4-BE49-F238E27FC236}">
                <a16:creationId xmlns:a16="http://schemas.microsoft.com/office/drawing/2014/main" id="{2D7F4375-5C1A-4E0F-9FD9-249255747189}"/>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046D7E5-F197-9C90-D05D-81C122A7F109}"/>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F891DBAB-AB69-A55E-D6A5-F42A9598973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6">
            <a:extLst>
              <a:ext uri="{FF2B5EF4-FFF2-40B4-BE49-F238E27FC236}">
                <a16:creationId xmlns:a16="http://schemas.microsoft.com/office/drawing/2014/main" id="{C290945C-826A-5DB2-6675-F6E53BF02EB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14" name="TextBox 7">
            <a:extLst>
              <a:ext uri="{FF2B5EF4-FFF2-40B4-BE49-F238E27FC236}">
                <a16:creationId xmlns:a16="http://schemas.microsoft.com/office/drawing/2014/main" id="{1E581182-F3C6-9238-0E87-9B45664AA909}"/>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15" name="TextBox 9">
            <a:extLst>
              <a:ext uri="{FF2B5EF4-FFF2-40B4-BE49-F238E27FC236}">
                <a16:creationId xmlns:a16="http://schemas.microsoft.com/office/drawing/2014/main" id="{735F901B-89A9-E0F6-93D6-3ECFBC925A80}"/>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16" name="TextBox 10">
            <a:extLst>
              <a:ext uri="{FF2B5EF4-FFF2-40B4-BE49-F238E27FC236}">
                <a16:creationId xmlns:a16="http://schemas.microsoft.com/office/drawing/2014/main" id="{30514412-2118-3B80-31B2-BED01B54DAA0}"/>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21" name="TextBox 11">
            <a:extLst>
              <a:ext uri="{FF2B5EF4-FFF2-40B4-BE49-F238E27FC236}">
                <a16:creationId xmlns:a16="http://schemas.microsoft.com/office/drawing/2014/main" id="{10B09A2E-E9A9-CDB6-6D6E-D35FF305FF09}"/>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27" name="直接连接符 26">
            <a:extLst>
              <a:ext uri="{FF2B5EF4-FFF2-40B4-BE49-F238E27FC236}">
                <a16:creationId xmlns:a16="http://schemas.microsoft.com/office/drawing/2014/main" id="{CB16ED0C-47E5-9869-3C84-74C405A4A4A4}"/>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3750C996-D681-ABE3-5796-015696670ADD}"/>
              </a:ext>
            </a:extLst>
          </p:cNvPr>
          <p:cNvPicPr>
            <a:picLocks noChangeAspect="1"/>
          </p:cNvPicPr>
          <p:nvPr/>
        </p:nvPicPr>
        <p:blipFill>
          <a:blip r:embed="rId5"/>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E06B6366-DCF2-7EB8-A237-402688E4314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E3C76FC3-3109-E287-C7DD-B0844671F53B}"/>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FA6C7C31-EA14-9373-FFA1-2C68EC91FA1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9976B5FA-5D19-7211-C516-8BCBB3B0253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583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CAD23D4E-0D54-4E99-B804-C623942802AB}"/>
              </a:ext>
            </a:extLst>
          </p:cNvPr>
          <p:cNvSpPr txBox="1"/>
          <p:nvPr/>
        </p:nvSpPr>
        <p:spPr>
          <a:xfrm>
            <a:off x="0" y="1284444"/>
            <a:ext cx="11990581" cy="5145063"/>
          </a:xfrm>
          <a:prstGeom prst="rect">
            <a:avLst/>
          </a:prstGeom>
          <a:noFill/>
          <a:ln>
            <a:solidFill>
              <a:srgbClr val="FF0000"/>
            </a:solidFill>
          </a:ln>
        </p:spPr>
        <p:txBody>
          <a:bodyPr wrap="square">
            <a:spAutoFit/>
          </a:bodyPr>
          <a:lstStyle/>
          <a:p>
            <a:pPr marL="358775" lvl="2" indent="-358775">
              <a:lnSpc>
                <a:spcPct val="150000"/>
              </a:lnSpc>
              <a:buClr>
                <a:srgbClr val="0054A3"/>
              </a:buClr>
              <a:buFont typeface="Wingdings" panose="05000000000000000000" charset="0"/>
              <a:buChar char="p"/>
              <a:defRPr/>
            </a:pPr>
            <a:r>
              <a:rPr lang="en-US" altLang="zh-CN" sz="2400" dirty="0">
                <a:cs typeface="+mn-ea"/>
                <a:sym typeface="+mn-lt"/>
              </a:rPr>
              <a:t>Jackson</a:t>
            </a:r>
            <a:r>
              <a:rPr lang="zh-CN" altLang="en-US" sz="2400" dirty="0">
                <a:cs typeface="+mn-ea"/>
                <a:sym typeface="+mn-lt"/>
              </a:rPr>
              <a:t>结构程序设计方法基本上由下述</a:t>
            </a:r>
            <a:r>
              <a:rPr lang="en-US" altLang="zh-CN" sz="2400" dirty="0">
                <a:cs typeface="+mn-ea"/>
                <a:sym typeface="+mn-lt"/>
              </a:rPr>
              <a:t>5</a:t>
            </a:r>
            <a:r>
              <a:rPr lang="zh-CN" altLang="en-US" sz="2400" dirty="0">
                <a:cs typeface="+mn-ea"/>
                <a:sym typeface="+mn-lt"/>
              </a:rPr>
              <a:t>个步骤组成。</a:t>
            </a:r>
            <a:endParaRPr lang="en-US" altLang="zh-CN" sz="2400" dirty="0">
              <a:cs typeface="+mn-ea"/>
              <a:sym typeface="+mn-lt"/>
            </a:endParaRPr>
          </a:p>
          <a:p>
            <a:pPr marL="715963" lvl="3" indent="-357188">
              <a:lnSpc>
                <a:spcPct val="150000"/>
              </a:lnSpc>
              <a:buClr>
                <a:srgbClr val="0054A3"/>
              </a:buClr>
              <a:buFont typeface="+mj-lt"/>
              <a:buAutoNum type="arabicPeriod"/>
              <a:defRPr/>
            </a:pPr>
            <a:r>
              <a:rPr lang="zh-CN" altLang="en-US" sz="2400" dirty="0">
                <a:cs typeface="+mn-ea"/>
                <a:sym typeface="+mn-lt"/>
              </a:rPr>
              <a:t>分析并</a:t>
            </a:r>
            <a:r>
              <a:rPr lang="zh-CN" altLang="en-US" sz="2400" dirty="0">
                <a:solidFill>
                  <a:srgbClr val="0000FF"/>
                </a:solidFill>
                <a:cs typeface="+mn-ea"/>
                <a:sym typeface="+mn-lt"/>
              </a:rPr>
              <a:t>确定输入数据和输出数据的逻辑结构</a:t>
            </a:r>
            <a:r>
              <a:rPr lang="zh-CN" altLang="en-US" sz="2400" dirty="0">
                <a:cs typeface="+mn-ea"/>
                <a:sym typeface="+mn-lt"/>
              </a:rPr>
              <a:t>，并用</a:t>
            </a:r>
            <a:r>
              <a:rPr lang="en-US" altLang="zh-CN" sz="2400" dirty="0">
                <a:cs typeface="+mn-ea"/>
                <a:sym typeface="+mn-lt"/>
              </a:rPr>
              <a:t>Jackson</a:t>
            </a:r>
            <a:r>
              <a:rPr lang="zh-CN" altLang="en-US" sz="2400" dirty="0">
                <a:cs typeface="+mn-ea"/>
                <a:sym typeface="+mn-lt"/>
              </a:rPr>
              <a:t>图描绘这些数据结构。</a:t>
            </a:r>
          </a:p>
          <a:p>
            <a:pPr marL="715963" lvl="3" indent="-357188">
              <a:lnSpc>
                <a:spcPct val="150000"/>
              </a:lnSpc>
              <a:buClr>
                <a:srgbClr val="0054A3"/>
              </a:buClr>
              <a:buFont typeface="+mj-lt"/>
              <a:buAutoNum type="arabicPeriod"/>
              <a:defRPr/>
            </a:pPr>
            <a:r>
              <a:rPr lang="zh-CN" altLang="en-US" sz="2400" b="1" u="sng" dirty="0">
                <a:effectLst>
                  <a:outerShdw blurRad="38100" dist="38100" dir="2700000" algn="tl">
                    <a:srgbClr val="000000">
                      <a:alpha val="43137"/>
                    </a:srgbClr>
                  </a:outerShdw>
                </a:effectLst>
                <a:cs typeface="+mn-ea"/>
                <a:sym typeface="+mn-lt"/>
              </a:rPr>
              <a:t>找出</a:t>
            </a:r>
            <a:r>
              <a:rPr lang="zh-CN" altLang="en-US" sz="2400" b="1" u="sng" dirty="0">
                <a:solidFill>
                  <a:srgbClr val="0000FF"/>
                </a:solidFill>
                <a:effectLst>
                  <a:outerShdw blurRad="38100" dist="38100" dir="2700000" algn="tl">
                    <a:srgbClr val="000000">
                      <a:alpha val="43137"/>
                    </a:srgbClr>
                  </a:outerShdw>
                </a:effectLst>
                <a:cs typeface="+mn-ea"/>
                <a:sym typeface="+mn-lt"/>
              </a:rPr>
              <a:t>输入数据结构和输出数据结构</a:t>
            </a:r>
            <a:r>
              <a:rPr lang="zh-CN" altLang="en-US" sz="2400" b="1" u="sng" dirty="0">
                <a:effectLst>
                  <a:outerShdw blurRad="38100" dist="38100" dir="2700000" algn="tl">
                    <a:srgbClr val="000000">
                      <a:alpha val="43137"/>
                    </a:srgbClr>
                  </a:outerShdw>
                </a:effectLst>
                <a:cs typeface="+mn-ea"/>
                <a:sym typeface="+mn-lt"/>
              </a:rPr>
              <a:t>中有</a:t>
            </a:r>
            <a:r>
              <a:rPr lang="zh-CN" altLang="en-US" sz="2400" b="1" u="sng" dirty="0">
                <a:solidFill>
                  <a:srgbClr val="FF0000"/>
                </a:solidFill>
                <a:effectLst>
                  <a:outerShdw blurRad="38100" dist="38100" dir="2700000" algn="tl">
                    <a:srgbClr val="000000">
                      <a:alpha val="43137"/>
                    </a:srgbClr>
                  </a:outerShdw>
                </a:effectLst>
                <a:cs typeface="+mn-ea"/>
                <a:sym typeface="+mn-lt"/>
              </a:rPr>
              <a:t>对应关系的数据单元</a:t>
            </a:r>
            <a:r>
              <a:rPr lang="zh-CN" altLang="en-US" sz="2400" b="1" u="sng" dirty="0">
                <a:effectLst>
                  <a:outerShdw blurRad="38100" dist="38100" dir="2700000" algn="tl">
                    <a:srgbClr val="000000">
                      <a:alpha val="43137"/>
                    </a:srgbClr>
                  </a:outerShdw>
                </a:effectLst>
                <a:cs typeface="+mn-ea"/>
                <a:sym typeface="+mn-lt"/>
              </a:rPr>
              <a:t>。 </a:t>
            </a:r>
            <a:endParaRPr lang="en-US" altLang="zh-CN" sz="2400" b="1" u="sng" dirty="0">
              <a:effectLst>
                <a:outerShdw blurRad="38100" dist="38100" dir="2700000" algn="tl">
                  <a:srgbClr val="000000">
                    <a:alpha val="43137"/>
                  </a:srgbClr>
                </a:outerShdw>
              </a:effectLst>
              <a:cs typeface="+mn-ea"/>
              <a:sym typeface="+mn-lt"/>
            </a:endParaRPr>
          </a:p>
          <a:p>
            <a:pPr marL="715963" lvl="3" indent="-357188">
              <a:lnSpc>
                <a:spcPct val="150000"/>
              </a:lnSpc>
              <a:buClr>
                <a:srgbClr val="0054A3"/>
              </a:buClr>
              <a:buFont typeface="+mj-lt"/>
              <a:buAutoNum type="arabicPeriod"/>
              <a:defRPr/>
            </a:pPr>
            <a:r>
              <a:rPr lang="zh-CN" altLang="en-US" sz="2400" dirty="0">
                <a:cs typeface="+mn-ea"/>
                <a:sym typeface="+mn-lt"/>
              </a:rPr>
              <a:t>用下述</a:t>
            </a:r>
            <a:r>
              <a:rPr lang="en-US" altLang="zh-CN" sz="2400" dirty="0">
                <a:cs typeface="+mn-ea"/>
                <a:sym typeface="+mn-lt"/>
              </a:rPr>
              <a:t>3</a:t>
            </a:r>
            <a:r>
              <a:rPr lang="zh-CN" altLang="en-US" sz="2400" dirty="0">
                <a:cs typeface="+mn-ea"/>
                <a:sym typeface="+mn-lt"/>
              </a:rPr>
              <a:t>条规则</a:t>
            </a:r>
            <a:r>
              <a:rPr lang="zh-CN" altLang="en-US" sz="2400" dirty="0">
                <a:solidFill>
                  <a:srgbClr val="0000FF"/>
                </a:solidFill>
                <a:cs typeface="+mn-ea"/>
                <a:sym typeface="+mn-lt"/>
              </a:rPr>
              <a:t>从描绘数据结构的</a:t>
            </a:r>
            <a:r>
              <a:rPr lang="en-US" altLang="zh-CN" sz="2400" dirty="0">
                <a:solidFill>
                  <a:srgbClr val="0000FF"/>
                </a:solidFill>
                <a:cs typeface="+mn-ea"/>
                <a:sym typeface="+mn-lt"/>
              </a:rPr>
              <a:t>Jackson</a:t>
            </a:r>
            <a:r>
              <a:rPr lang="zh-CN" altLang="en-US" sz="2400" dirty="0">
                <a:solidFill>
                  <a:srgbClr val="0000FF"/>
                </a:solidFill>
                <a:cs typeface="+mn-ea"/>
                <a:sym typeface="+mn-lt"/>
              </a:rPr>
              <a:t>图导出描绘程序结构的</a:t>
            </a:r>
            <a:r>
              <a:rPr lang="en-US" altLang="zh-CN" sz="2400" dirty="0">
                <a:solidFill>
                  <a:srgbClr val="0000FF"/>
                </a:solidFill>
                <a:cs typeface="+mn-ea"/>
                <a:sym typeface="+mn-lt"/>
              </a:rPr>
              <a:t>Jackson</a:t>
            </a:r>
            <a:r>
              <a:rPr lang="zh-CN" altLang="en-US" sz="2400" dirty="0">
                <a:solidFill>
                  <a:srgbClr val="0000FF"/>
                </a:solidFill>
                <a:cs typeface="+mn-ea"/>
                <a:sym typeface="+mn-lt"/>
              </a:rPr>
              <a:t>图</a:t>
            </a:r>
            <a:r>
              <a:rPr lang="zh-CN" altLang="en-US" sz="2400" dirty="0">
                <a:cs typeface="+mn-ea"/>
                <a:sym typeface="+mn-lt"/>
              </a:rPr>
              <a:t>。</a:t>
            </a:r>
            <a:endParaRPr lang="en-US" altLang="zh-CN" sz="2400" dirty="0">
              <a:cs typeface="+mn-ea"/>
              <a:sym typeface="+mn-lt"/>
            </a:endParaRPr>
          </a:p>
          <a:p>
            <a:pPr marL="898525" lvl="4" indent="-273050" algn="just">
              <a:lnSpc>
                <a:spcPct val="150000"/>
              </a:lnSpc>
              <a:buClr>
                <a:srgbClr val="0054A3"/>
              </a:buClr>
              <a:buFont typeface="+mj-ea"/>
              <a:buAutoNum type="circleNumDbPlain"/>
              <a:defRPr/>
            </a:pPr>
            <a:r>
              <a:rPr lang="zh-CN" altLang="en-US" dirty="0">
                <a:cs typeface="+mn-ea"/>
                <a:sym typeface="+mn-lt"/>
              </a:rPr>
              <a:t>为每对有</a:t>
            </a:r>
            <a:r>
              <a:rPr lang="zh-CN" altLang="en-US" dirty="0">
                <a:solidFill>
                  <a:srgbClr val="0000FF"/>
                </a:solidFill>
                <a:cs typeface="+mn-ea"/>
                <a:sym typeface="+mn-lt"/>
              </a:rPr>
              <a:t>对应关系的数据单元</a:t>
            </a:r>
            <a:r>
              <a:rPr lang="zh-CN" altLang="en-US" dirty="0">
                <a:cs typeface="+mn-ea"/>
                <a:sym typeface="+mn-lt"/>
              </a:rPr>
              <a:t>，按照它们在数据结构图中的层次在程序结构图的相应层次</a:t>
            </a:r>
            <a:r>
              <a:rPr lang="zh-CN" altLang="en-US" dirty="0">
                <a:solidFill>
                  <a:srgbClr val="0000FF"/>
                </a:solidFill>
                <a:cs typeface="+mn-ea"/>
                <a:sym typeface="+mn-lt"/>
              </a:rPr>
              <a:t>画一个处理框</a:t>
            </a:r>
          </a:p>
          <a:p>
            <a:pPr marL="898525" lvl="4" indent="-273050" algn="just">
              <a:lnSpc>
                <a:spcPct val="150000"/>
              </a:lnSpc>
              <a:buClr>
                <a:srgbClr val="0054A3"/>
              </a:buClr>
              <a:buFont typeface="+mj-ea"/>
              <a:buAutoNum type="circleNumDbPlain"/>
              <a:defRPr/>
            </a:pPr>
            <a:r>
              <a:rPr lang="zh-CN" altLang="en-US" dirty="0">
                <a:cs typeface="+mn-ea"/>
                <a:sym typeface="+mn-lt"/>
              </a:rPr>
              <a:t>根据</a:t>
            </a:r>
            <a:r>
              <a:rPr lang="zh-CN" altLang="en-US" dirty="0">
                <a:solidFill>
                  <a:srgbClr val="0000FF"/>
                </a:solidFill>
                <a:cs typeface="+mn-ea"/>
                <a:sym typeface="+mn-lt"/>
              </a:rPr>
              <a:t>输入</a:t>
            </a:r>
            <a:r>
              <a:rPr lang="zh-CN" altLang="en-US" dirty="0">
                <a:cs typeface="+mn-ea"/>
                <a:sym typeface="+mn-lt"/>
              </a:rPr>
              <a:t>数据结构中剩余的每个数据单元所处的层次，在程序结构图相应层次分别为它们</a:t>
            </a:r>
            <a:r>
              <a:rPr lang="zh-CN" altLang="en-US" dirty="0">
                <a:solidFill>
                  <a:srgbClr val="0000FF"/>
                </a:solidFill>
                <a:cs typeface="+mn-ea"/>
                <a:sym typeface="+mn-lt"/>
              </a:rPr>
              <a:t>画上对应的处理框</a:t>
            </a:r>
            <a:r>
              <a:rPr lang="zh-CN" altLang="en-US" dirty="0">
                <a:cs typeface="+mn-ea"/>
                <a:sym typeface="+mn-lt"/>
              </a:rPr>
              <a:t>。</a:t>
            </a:r>
          </a:p>
          <a:p>
            <a:pPr marL="898525" lvl="4" indent="-273050" algn="just">
              <a:lnSpc>
                <a:spcPct val="150000"/>
              </a:lnSpc>
              <a:buClr>
                <a:srgbClr val="0054A3"/>
              </a:buClr>
              <a:buFont typeface="+mj-ea"/>
              <a:buAutoNum type="circleNumDbPlain"/>
              <a:defRPr/>
            </a:pPr>
            <a:r>
              <a:rPr lang="zh-CN" altLang="en-US" dirty="0">
                <a:cs typeface="+mn-ea"/>
                <a:sym typeface="+mn-lt"/>
              </a:rPr>
              <a:t>根据</a:t>
            </a:r>
            <a:r>
              <a:rPr lang="zh-CN" altLang="en-US" dirty="0">
                <a:solidFill>
                  <a:srgbClr val="0000FF"/>
                </a:solidFill>
                <a:cs typeface="+mn-ea"/>
                <a:sym typeface="+mn-lt"/>
              </a:rPr>
              <a:t>输出</a:t>
            </a:r>
            <a:r>
              <a:rPr lang="zh-CN" altLang="en-US" dirty="0">
                <a:cs typeface="+mn-ea"/>
                <a:sym typeface="+mn-lt"/>
              </a:rPr>
              <a:t>数据结构中剩余的每个数据单元所处的层次，在程序结构图相应层次分别为它们</a:t>
            </a:r>
            <a:r>
              <a:rPr lang="zh-CN" altLang="en-US" dirty="0">
                <a:solidFill>
                  <a:srgbClr val="0000FF"/>
                </a:solidFill>
                <a:cs typeface="+mn-ea"/>
                <a:sym typeface="+mn-lt"/>
              </a:rPr>
              <a:t>画上对应的处理框</a:t>
            </a:r>
            <a:r>
              <a:rPr lang="zh-CN" altLang="en-US" dirty="0">
                <a:cs typeface="+mn-ea"/>
                <a:sym typeface="+mn-lt"/>
              </a:rPr>
              <a:t>。</a:t>
            </a:r>
            <a:endParaRPr lang="en-US" altLang="zh-CN" dirty="0">
              <a:cs typeface="+mn-ea"/>
              <a:sym typeface="+mn-lt"/>
            </a:endParaRPr>
          </a:p>
          <a:p>
            <a:pPr marL="715963" lvl="3" indent="-357188">
              <a:lnSpc>
                <a:spcPct val="150000"/>
              </a:lnSpc>
              <a:buClr>
                <a:srgbClr val="0054A3"/>
              </a:buClr>
              <a:buFont typeface="+mj-lt"/>
              <a:buAutoNum type="arabicPeriod"/>
              <a:defRPr/>
            </a:pPr>
            <a:r>
              <a:rPr lang="zh-CN" altLang="en-US" sz="2400" dirty="0">
                <a:cs typeface="+mn-ea"/>
                <a:sym typeface="+mn-lt"/>
              </a:rPr>
              <a:t>列出所有</a:t>
            </a:r>
            <a:r>
              <a:rPr lang="zh-CN" altLang="en-US" sz="2400" dirty="0">
                <a:solidFill>
                  <a:srgbClr val="0000FF"/>
                </a:solidFill>
                <a:cs typeface="+mn-ea"/>
                <a:sym typeface="+mn-lt"/>
              </a:rPr>
              <a:t>操作和条件</a:t>
            </a:r>
            <a:r>
              <a:rPr lang="en-US" altLang="zh-CN" sz="2400" dirty="0">
                <a:cs typeface="+mn-ea"/>
                <a:sym typeface="+mn-lt"/>
              </a:rPr>
              <a:t>(</a:t>
            </a:r>
            <a:r>
              <a:rPr lang="zh-CN" altLang="en-US" sz="2400" dirty="0">
                <a:cs typeface="+mn-ea"/>
                <a:sym typeface="+mn-lt"/>
              </a:rPr>
              <a:t>包括分支条件和循环结束条件</a:t>
            </a:r>
            <a:r>
              <a:rPr lang="en-US" altLang="zh-CN" sz="2400" dirty="0">
                <a:cs typeface="+mn-ea"/>
                <a:sym typeface="+mn-lt"/>
              </a:rPr>
              <a:t>)</a:t>
            </a:r>
            <a:r>
              <a:rPr lang="zh-CN" altLang="en-US" sz="2400" dirty="0">
                <a:cs typeface="+mn-ea"/>
                <a:sym typeface="+mn-lt"/>
              </a:rPr>
              <a:t>，并且把它们</a:t>
            </a:r>
            <a:r>
              <a:rPr lang="zh-CN" altLang="en-US" sz="2400" dirty="0">
                <a:solidFill>
                  <a:srgbClr val="0000FF"/>
                </a:solidFill>
                <a:cs typeface="+mn-ea"/>
                <a:sym typeface="+mn-lt"/>
              </a:rPr>
              <a:t>分配到程序结构图</a:t>
            </a:r>
            <a:r>
              <a:rPr lang="zh-CN" altLang="en-US" sz="2400" dirty="0">
                <a:cs typeface="+mn-ea"/>
                <a:sym typeface="+mn-lt"/>
              </a:rPr>
              <a:t>的适当位置。</a:t>
            </a:r>
          </a:p>
          <a:p>
            <a:pPr marL="715963" lvl="3" indent="-357188">
              <a:lnSpc>
                <a:spcPct val="150000"/>
              </a:lnSpc>
              <a:buClr>
                <a:srgbClr val="0054A3"/>
              </a:buClr>
              <a:buFont typeface="+mj-lt"/>
              <a:buAutoNum type="arabicPeriod"/>
              <a:defRPr/>
            </a:pPr>
            <a:r>
              <a:rPr lang="zh-CN" altLang="en-US" sz="2400" dirty="0">
                <a:cs typeface="+mn-ea"/>
                <a:sym typeface="+mn-lt"/>
              </a:rPr>
              <a:t>用</a:t>
            </a:r>
            <a:r>
              <a:rPr lang="zh-CN" altLang="en-US" sz="2400" dirty="0">
                <a:solidFill>
                  <a:srgbClr val="0000FF"/>
                </a:solidFill>
                <a:cs typeface="+mn-ea"/>
                <a:sym typeface="+mn-lt"/>
              </a:rPr>
              <a:t>伪码表示程序</a:t>
            </a:r>
            <a:r>
              <a:rPr lang="zh-CN" altLang="en-US" sz="2400" dirty="0">
                <a:cs typeface="+mn-ea"/>
                <a:sym typeface="+mn-lt"/>
              </a:rPr>
              <a:t>。</a:t>
            </a:r>
            <a:endParaRPr lang="en-US" altLang="zh-CN" sz="2400" dirty="0">
              <a:cs typeface="+mn-ea"/>
              <a:sym typeface="+mn-lt"/>
            </a:endParaRPr>
          </a:p>
        </p:txBody>
      </p:sp>
      <p:pic>
        <p:nvPicPr>
          <p:cNvPr id="3" name="图片 2">
            <a:extLst>
              <a:ext uri="{FF2B5EF4-FFF2-40B4-BE49-F238E27FC236}">
                <a16:creationId xmlns:a16="http://schemas.microsoft.com/office/drawing/2014/main" id="{600D6B2D-7C15-434B-9DC0-0D4354BE455A}"/>
              </a:ext>
            </a:extLst>
          </p:cNvPr>
          <p:cNvPicPr>
            <a:picLocks noChangeAspect="1"/>
          </p:cNvPicPr>
          <p:nvPr/>
        </p:nvPicPr>
        <p:blipFill>
          <a:blip r:embed="rId3"/>
          <a:stretch>
            <a:fillRect/>
          </a:stretch>
        </p:blipFill>
        <p:spPr>
          <a:xfrm>
            <a:off x="2856526" y="3047219"/>
            <a:ext cx="6304959" cy="3510036"/>
          </a:xfrm>
          <a:prstGeom prst="rect">
            <a:avLst/>
          </a:prstGeom>
        </p:spPr>
      </p:pic>
      <p:sp>
        <p:nvSpPr>
          <p:cNvPr id="4" name="矩形: 圆角 3">
            <a:extLst>
              <a:ext uri="{FF2B5EF4-FFF2-40B4-BE49-F238E27FC236}">
                <a16:creationId xmlns:a16="http://schemas.microsoft.com/office/drawing/2014/main" id="{52606E88-E5B9-4294-B7C2-F04BD24640A2}"/>
              </a:ext>
            </a:extLst>
          </p:cNvPr>
          <p:cNvSpPr/>
          <p:nvPr/>
        </p:nvSpPr>
        <p:spPr>
          <a:xfrm>
            <a:off x="3459480" y="3047219"/>
            <a:ext cx="5113020" cy="694201"/>
          </a:xfrm>
          <a:prstGeom prst="roundRect">
            <a:avLst/>
          </a:prstGeom>
          <a:solidFill>
            <a:srgbClr val="FFFF00">
              <a:alpha val="2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B9449533-49BA-4660-B0C0-D8853D72AD46}"/>
              </a:ext>
            </a:extLst>
          </p:cNvPr>
          <p:cNvSpPr/>
          <p:nvPr/>
        </p:nvSpPr>
        <p:spPr>
          <a:xfrm>
            <a:off x="3467100" y="3807298"/>
            <a:ext cx="4556760" cy="1572422"/>
          </a:xfrm>
          <a:custGeom>
            <a:avLst/>
            <a:gdLst>
              <a:gd name="connsiteX0" fmla="*/ 53340 w 4556760"/>
              <a:gd name="connsiteY0" fmla="*/ 94142 h 1572422"/>
              <a:gd name="connsiteX1" fmla="*/ 30480 w 4556760"/>
              <a:gd name="connsiteY1" fmla="*/ 246542 h 1572422"/>
              <a:gd name="connsiteX2" fmla="*/ 0 w 4556760"/>
              <a:gd name="connsiteY2" fmla="*/ 398942 h 1572422"/>
              <a:gd name="connsiteX3" fmla="*/ 15240 w 4556760"/>
              <a:gd name="connsiteY3" fmla="*/ 581822 h 1572422"/>
              <a:gd name="connsiteX4" fmla="*/ 68580 w 4556760"/>
              <a:gd name="connsiteY4" fmla="*/ 604682 h 1572422"/>
              <a:gd name="connsiteX5" fmla="*/ 220980 w 4556760"/>
              <a:gd name="connsiteY5" fmla="*/ 635162 h 1572422"/>
              <a:gd name="connsiteX6" fmla="*/ 731520 w 4556760"/>
              <a:gd name="connsiteY6" fmla="*/ 658022 h 1572422"/>
              <a:gd name="connsiteX7" fmla="*/ 784860 w 4556760"/>
              <a:gd name="connsiteY7" fmla="*/ 680882 h 1572422"/>
              <a:gd name="connsiteX8" fmla="*/ 838200 w 4556760"/>
              <a:gd name="connsiteY8" fmla="*/ 688502 h 1572422"/>
              <a:gd name="connsiteX9" fmla="*/ 876300 w 4556760"/>
              <a:gd name="connsiteY9" fmla="*/ 703742 h 1572422"/>
              <a:gd name="connsiteX10" fmla="*/ 906780 w 4556760"/>
              <a:gd name="connsiteY10" fmla="*/ 711362 h 1572422"/>
              <a:gd name="connsiteX11" fmla="*/ 952500 w 4556760"/>
              <a:gd name="connsiteY11" fmla="*/ 734222 h 1572422"/>
              <a:gd name="connsiteX12" fmla="*/ 998220 w 4556760"/>
              <a:gd name="connsiteY12" fmla="*/ 741842 h 1572422"/>
              <a:gd name="connsiteX13" fmla="*/ 1112520 w 4556760"/>
              <a:gd name="connsiteY13" fmla="*/ 764702 h 1572422"/>
              <a:gd name="connsiteX14" fmla="*/ 1143000 w 4556760"/>
              <a:gd name="connsiteY14" fmla="*/ 787562 h 1572422"/>
              <a:gd name="connsiteX15" fmla="*/ 1264920 w 4556760"/>
              <a:gd name="connsiteY15" fmla="*/ 810422 h 1572422"/>
              <a:gd name="connsiteX16" fmla="*/ 1341120 w 4556760"/>
              <a:gd name="connsiteY16" fmla="*/ 840902 h 1572422"/>
              <a:gd name="connsiteX17" fmla="*/ 1424940 w 4556760"/>
              <a:gd name="connsiteY17" fmla="*/ 848522 h 1572422"/>
              <a:gd name="connsiteX18" fmla="*/ 1493520 w 4556760"/>
              <a:gd name="connsiteY18" fmla="*/ 856142 h 1572422"/>
              <a:gd name="connsiteX19" fmla="*/ 1684020 w 4556760"/>
              <a:gd name="connsiteY19" fmla="*/ 901862 h 1572422"/>
              <a:gd name="connsiteX20" fmla="*/ 1737360 w 4556760"/>
              <a:gd name="connsiteY20" fmla="*/ 917102 h 1572422"/>
              <a:gd name="connsiteX21" fmla="*/ 1775460 w 4556760"/>
              <a:gd name="connsiteY21" fmla="*/ 924722 h 1572422"/>
              <a:gd name="connsiteX22" fmla="*/ 1927860 w 4556760"/>
              <a:gd name="connsiteY22" fmla="*/ 970442 h 1572422"/>
              <a:gd name="connsiteX23" fmla="*/ 2042160 w 4556760"/>
              <a:gd name="connsiteY23" fmla="*/ 1008542 h 1572422"/>
              <a:gd name="connsiteX24" fmla="*/ 2087880 w 4556760"/>
              <a:gd name="connsiteY24" fmla="*/ 1016162 h 1572422"/>
              <a:gd name="connsiteX25" fmla="*/ 2133600 w 4556760"/>
              <a:gd name="connsiteY25" fmla="*/ 1031402 h 1572422"/>
              <a:gd name="connsiteX26" fmla="*/ 2141220 w 4556760"/>
              <a:gd name="connsiteY26" fmla="*/ 1054262 h 1572422"/>
              <a:gd name="connsiteX27" fmla="*/ 2217420 w 4556760"/>
              <a:gd name="connsiteY27" fmla="*/ 1084742 h 1572422"/>
              <a:gd name="connsiteX28" fmla="*/ 2240280 w 4556760"/>
              <a:gd name="connsiteY28" fmla="*/ 1107602 h 1572422"/>
              <a:gd name="connsiteX29" fmla="*/ 2293620 w 4556760"/>
              <a:gd name="connsiteY29" fmla="*/ 1115222 h 1572422"/>
              <a:gd name="connsiteX30" fmla="*/ 2354580 w 4556760"/>
              <a:gd name="connsiteY30" fmla="*/ 1130462 h 1572422"/>
              <a:gd name="connsiteX31" fmla="*/ 2392680 w 4556760"/>
              <a:gd name="connsiteY31" fmla="*/ 1153322 h 1572422"/>
              <a:gd name="connsiteX32" fmla="*/ 2415540 w 4556760"/>
              <a:gd name="connsiteY32" fmla="*/ 1168562 h 1572422"/>
              <a:gd name="connsiteX33" fmla="*/ 2499360 w 4556760"/>
              <a:gd name="connsiteY33" fmla="*/ 1183802 h 1572422"/>
              <a:gd name="connsiteX34" fmla="*/ 2506980 w 4556760"/>
              <a:gd name="connsiteY34" fmla="*/ 1206662 h 1572422"/>
              <a:gd name="connsiteX35" fmla="*/ 2552700 w 4556760"/>
              <a:gd name="connsiteY35" fmla="*/ 1221902 h 1572422"/>
              <a:gd name="connsiteX36" fmla="*/ 2606040 w 4556760"/>
              <a:gd name="connsiteY36" fmla="*/ 1237142 h 1572422"/>
              <a:gd name="connsiteX37" fmla="*/ 2636520 w 4556760"/>
              <a:gd name="connsiteY37" fmla="*/ 1260002 h 1572422"/>
              <a:gd name="connsiteX38" fmla="*/ 2682240 w 4556760"/>
              <a:gd name="connsiteY38" fmla="*/ 1275242 h 1572422"/>
              <a:gd name="connsiteX39" fmla="*/ 2720340 w 4556760"/>
              <a:gd name="connsiteY39" fmla="*/ 1290482 h 1572422"/>
              <a:gd name="connsiteX40" fmla="*/ 2788920 w 4556760"/>
              <a:gd name="connsiteY40" fmla="*/ 1320962 h 1572422"/>
              <a:gd name="connsiteX41" fmla="*/ 2872740 w 4556760"/>
              <a:gd name="connsiteY41" fmla="*/ 1343822 h 1572422"/>
              <a:gd name="connsiteX42" fmla="*/ 2880360 w 4556760"/>
              <a:gd name="connsiteY42" fmla="*/ 1366682 h 1572422"/>
              <a:gd name="connsiteX43" fmla="*/ 2933700 w 4556760"/>
              <a:gd name="connsiteY43" fmla="*/ 1374302 h 1572422"/>
              <a:gd name="connsiteX44" fmla="*/ 2956560 w 4556760"/>
              <a:gd name="connsiteY44" fmla="*/ 1381922 h 1572422"/>
              <a:gd name="connsiteX45" fmla="*/ 3032760 w 4556760"/>
              <a:gd name="connsiteY45" fmla="*/ 1397162 h 1572422"/>
              <a:gd name="connsiteX46" fmla="*/ 3086100 w 4556760"/>
              <a:gd name="connsiteY46" fmla="*/ 1427642 h 1572422"/>
              <a:gd name="connsiteX47" fmla="*/ 3131820 w 4556760"/>
              <a:gd name="connsiteY47" fmla="*/ 1435262 h 1572422"/>
              <a:gd name="connsiteX48" fmla="*/ 3185160 w 4556760"/>
              <a:gd name="connsiteY48" fmla="*/ 1450502 h 1572422"/>
              <a:gd name="connsiteX49" fmla="*/ 3223260 w 4556760"/>
              <a:gd name="connsiteY49" fmla="*/ 1473362 h 1572422"/>
              <a:gd name="connsiteX50" fmla="*/ 3268980 w 4556760"/>
              <a:gd name="connsiteY50" fmla="*/ 1480982 h 1572422"/>
              <a:gd name="connsiteX51" fmla="*/ 3459480 w 4556760"/>
              <a:gd name="connsiteY51" fmla="*/ 1488602 h 1572422"/>
              <a:gd name="connsiteX52" fmla="*/ 3665220 w 4556760"/>
              <a:gd name="connsiteY52" fmla="*/ 1503842 h 1572422"/>
              <a:gd name="connsiteX53" fmla="*/ 3802380 w 4556760"/>
              <a:gd name="connsiteY53" fmla="*/ 1534322 h 1572422"/>
              <a:gd name="connsiteX54" fmla="*/ 3886200 w 4556760"/>
              <a:gd name="connsiteY54" fmla="*/ 1549562 h 1572422"/>
              <a:gd name="connsiteX55" fmla="*/ 4191000 w 4556760"/>
              <a:gd name="connsiteY55" fmla="*/ 1572422 h 1572422"/>
              <a:gd name="connsiteX56" fmla="*/ 4396740 w 4556760"/>
              <a:gd name="connsiteY56" fmla="*/ 1564802 h 1572422"/>
              <a:gd name="connsiteX57" fmla="*/ 4442460 w 4556760"/>
              <a:gd name="connsiteY57" fmla="*/ 1549562 h 1572422"/>
              <a:gd name="connsiteX58" fmla="*/ 4450080 w 4556760"/>
              <a:gd name="connsiteY58" fmla="*/ 1526702 h 1572422"/>
              <a:gd name="connsiteX59" fmla="*/ 4488180 w 4556760"/>
              <a:gd name="connsiteY59" fmla="*/ 1496222 h 1572422"/>
              <a:gd name="connsiteX60" fmla="*/ 4511040 w 4556760"/>
              <a:gd name="connsiteY60" fmla="*/ 1442882 h 1572422"/>
              <a:gd name="connsiteX61" fmla="*/ 4549140 w 4556760"/>
              <a:gd name="connsiteY61" fmla="*/ 1374302 h 1572422"/>
              <a:gd name="connsiteX62" fmla="*/ 4556760 w 4556760"/>
              <a:gd name="connsiteY62" fmla="*/ 1290482 h 1572422"/>
              <a:gd name="connsiteX63" fmla="*/ 4541520 w 4556760"/>
              <a:gd name="connsiteY63" fmla="*/ 1122842 h 1572422"/>
              <a:gd name="connsiteX64" fmla="*/ 4472940 w 4556760"/>
              <a:gd name="connsiteY64" fmla="*/ 1069502 h 1572422"/>
              <a:gd name="connsiteX65" fmla="*/ 4450080 w 4556760"/>
              <a:gd name="connsiteY65" fmla="*/ 1054262 h 1572422"/>
              <a:gd name="connsiteX66" fmla="*/ 4389120 w 4556760"/>
              <a:gd name="connsiteY66" fmla="*/ 1016162 h 1572422"/>
              <a:gd name="connsiteX67" fmla="*/ 4343400 w 4556760"/>
              <a:gd name="connsiteY67" fmla="*/ 1008542 h 1572422"/>
              <a:gd name="connsiteX68" fmla="*/ 4320540 w 4556760"/>
              <a:gd name="connsiteY68" fmla="*/ 1000922 h 1572422"/>
              <a:gd name="connsiteX69" fmla="*/ 4274820 w 4556760"/>
              <a:gd name="connsiteY69" fmla="*/ 962822 h 1572422"/>
              <a:gd name="connsiteX70" fmla="*/ 4251960 w 4556760"/>
              <a:gd name="connsiteY70" fmla="*/ 955202 h 1572422"/>
              <a:gd name="connsiteX71" fmla="*/ 4236720 w 4556760"/>
              <a:gd name="connsiteY71" fmla="*/ 932342 h 1572422"/>
              <a:gd name="connsiteX72" fmla="*/ 4213860 w 4556760"/>
              <a:gd name="connsiteY72" fmla="*/ 924722 h 1572422"/>
              <a:gd name="connsiteX73" fmla="*/ 4168140 w 4556760"/>
              <a:gd name="connsiteY73" fmla="*/ 917102 h 1572422"/>
              <a:gd name="connsiteX74" fmla="*/ 4137660 w 4556760"/>
              <a:gd name="connsiteY74" fmla="*/ 909482 h 1572422"/>
              <a:gd name="connsiteX75" fmla="*/ 4114800 w 4556760"/>
              <a:gd name="connsiteY75" fmla="*/ 886622 h 1572422"/>
              <a:gd name="connsiteX76" fmla="*/ 4008120 w 4556760"/>
              <a:gd name="connsiteY76" fmla="*/ 863762 h 1572422"/>
              <a:gd name="connsiteX77" fmla="*/ 3954780 w 4556760"/>
              <a:gd name="connsiteY77" fmla="*/ 848522 h 1572422"/>
              <a:gd name="connsiteX78" fmla="*/ 3931920 w 4556760"/>
              <a:gd name="connsiteY78" fmla="*/ 833282 h 1572422"/>
              <a:gd name="connsiteX79" fmla="*/ 3832860 w 4556760"/>
              <a:gd name="connsiteY79" fmla="*/ 825662 h 1572422"/>
              <a:gd name="connsiteX80" fmla="*/ 3604260 w 4556760"/>
              <a:gd name="connsiteY80" fmla="*/ 795182 h 1572422"/>
              <a:gd name="connsiteX81" fmla="*/ 3550920 w 4556760"/>
              <a:gd name="connsiteY81" fmla="*/ 779942 h 1572422"/>
              <a:gd name="connsiteX82" fmla="*/ 3505200 w 4556760"/>
              <a:gd name="connsiteY82" fmla="*/ 764702 h 1572422"/>
              <a:gd name="connsiteX83" fmla="*/ 3406140 w 4556760"/>
              <a:gd name="connsiteY83" fmla="*/ 741842 h 1572422"/>
              <a:gd name="connsiteX84" fmla="*/ 3383280 w 4556760"/>
              <a:gd name="connsiteY84" fmla="*/ 718982 h 1572422"/>
              <a:gd name="connsiteX85" fmla="*/ 3307080 w 4556760"/>
              <a:gd name="connsiteY85" fmla="*/ 711362 h 1572422"/>
              <a:gd name="connsiteX86" fmla="*/ 3185160 w 4556760"/>
              <a:gd name="connsiteY86" fmla="*/ 696122 h 1572422"/>
              <a:gd name="connsiteX87" fmla="*/ 3139440 w 4556760"/>
              <a:gd name="connsiteY87" fmla="*/ 673262 h 1572422"/>
              <a:gd name="connsiteX88" fmla="*/ 3116580 w 4556760"/>
              <a:gd name="connsiteY88" fmla="*/ 658022 h 1572422"/>
              <a:gd name="connsiteX89" fmla="*/ 3063240 w 4556760"/>
              <a:gd name="connsiteY89" fmla="*/ 650402 h 1572422"/>
              <a:gd name="connsiteX90" fmla="*/ 2979420 w 4556760"/>
              <a:gd name="connsiteY90" fmla="*/ 612302 h 1572422"/>
              <a:gd name="connsiteX91" fmla="*/ 2933700 w 4556760"/>
              <a:gd name="connsiteY91" fmla="*/ 597062 h 1572422"/>
              <a:gd name="connsiteX92" fmla="*/ 2910840 w 4556760"/>
              <a:gd name="connsiteY92" fmla="*/ 589442 h 1572422"/>
              <a:gd name="connsiteX93" fmla="*/ 2834640 w 4556760"/>
              <a:gd name="connsiteY93" fmla="*/ 558962 h 1572422"/>
              <a:gd name="connsiteX94" fmla="*/ 2766060 w 4556760"/>
              <a:gd name="connsiteY94" fmla="*/ 536102 h 1572422"/>
              <a:gd name="connsiteX95" fmla="*/ 2743200 w 4556760"/>
              <a:gd name="connsiteY95" fmla="*/ 520862 h 1572422"/>
              <a:gd name="connsiteX96" fmla="*/ 2712720 w 4556760"/>
              <a:gd name="connsiteY96" fmla="*/ 513242 h 1572422"/>
              <a:gd name="connsiteX97" fmla="*/ 2644140 w 4556760"/>
              <a:gd name="connsiteY97" fmla="*/ 490382 h 1572422"/>
              <a:gd name="connsiteX98" fmla="*/ 2613660 w 4556760"/>
              <a:gd name="connsiteY98" fmla="*/ 467522 h 1572422"/>
              <a:gd name="connsiteX99" fmla="*/ 2575560 w 4556760"/>
              <a:gd name="connsiteY99" fmla="*/ 459902 h 1572422"/>
              <a:gd name="connsiteX100" fmla="*/ 2522220 w 4556760"/>
              <a:gd name="connsiteY100" fmla="*/ 444662 h 1572422"/>
              <a:gd name="connsiteX101" fmla="*/ 2468880 w 4556760"/>
              <a:gd name="connsiteY101" fmla="*/ 421802 h 1572422"/>
              <a:gd name="connsiteX102" fmla="*/ 2438400 w 4556760"/>
              <a:gd name="connsiteY102" fmla="*/ 406562 h 1572422"/>
              <a:gd name="connsiteX103" fmla="*/ 2400300 w 4556760"/>
              <a:gd name="connsiteY103" fmla="*/ 398942 h 1572422"/>
              <a:gd name="connsiteX104" fmla="*/ 2369820 w 4556760"/>
              <a:gd name="connsiteY104" fmla="*/ 383702 h 1572422"/>
              <a:gd name="connsiteX105" fmla="*/ 2346960 w 4556760"/>
              <a:gd name="connsiteY105" fmla="*/ 360842 h 1572422"/>
              <a:gd name="connsiteX106" fmla="*/ 2278380 w 4556760"/>
              <a:gd name="connsiteY106" fmla="*/ 345602 h 1572422"/>
              <a:gd name="connsiteX107" fmla="*/ 2171700 w 4556760"/>
              <a:gd name="connsiteY107" fmla="*/ 307502 h 1572422"/>
              <a:gd name="connsiteX108" fmla="*/ 2156460 w 4556760"/>
              <a:gd name="connsiteY108" fmla="*/ 284642 h 1572422"/>
              <a:gd name="connsiteX109" fmla="*/ 2125980 w 4556760"/>
              <a:gd name="connsiteY109" fmla="*/ 269402 h 1572422"/>
              <a:gd name="connsiteX110" fmla="*/ 2103120 w 4556760"/>
              <a:gd name="connsiteY110" fmla="*/ 254162 h 1572422"/>
              <a:gd name="connsiteX111" fmla="*/ 2019300 w 4556760"/>
              <a:gd name="connsiteY111" fmla="*/ 238922 h 1572422"/>
              <a:gd name="connsiteX112" fmla="*/ 2011680 w 4556760"/>
              <a:gd name="connsiteY112" fmla="*/ 216062 h 1572422"/>
              <a:gd name="connsiteX113" fmla="*/ 1920240 w 4556760"/>
              <a:gd name="connsiteY113" fmla="*/ 193202 h 1572422"/>
              <a:gd name="connsiteX114" fmla="*/ 1897380 w 4556760"/>
              <a:gd name="connsiteY114" fmla="*/ 185582 h 1572422"/>
              <a:gd name="connsiteX115" fmla="*/ 1851660 w 4556760"/>
              <a:gd name="connsiteY115" fmla="*/ 162722 h 1572422"/>
              <a:gd name="connsiteX116" fmla="*/ 1813560 w 4556760"/>
              <a:gd name="connsiteY116" fmla="*/ 155102 h 1572422"/>
              <a:gd name="connsiteX117" fmla="*/ 1752600 w 4556760"/>
              <a:gd name="connsiteY117" fmla="*/ 147482 h 1572422"/>
              <a:gd name="connsiteX118" fmla="*/ 1699260 w 4556760"/>
              <a:gd name="connsiteY118" fmla="*/ 132242 h 1572422"/>
              <a:gd name="connsiteX119" fmla="*/ 1623060 w 4556760"/>
              <a:gd name="connsiteY119" fmla="*/ 101762 h 1572422"/>
              <a:gd name="connsiteX120" fmla="*/ 1470660 w 4556760"/>
              <a:gd name="connsiteY120" fmla="*/ 94142 h 1572422"/>
              <a:gd name="connsiteX121" fmla="*/ 1188720 w 4556760"/>
              <a:gd name="connsiteY121" fmla="*/ 71282 h 1572422"/>
              <a:gd name="connsiteX122" fmla="*/ 1089660 w 4556760"/>
              <a:gd name="connsiteY122" fmla="*/ 48422 h 1572422"/>
              <a:gd name="connsiteX123" fmla="*/ 800100 w 4556760"/>
              <a:gd name="connsiteY123" fmla="*/ 33182 h 1572422"/>
              <a:gd name="connsiteX124" fmla="*/ 746760 w 4556760"/>
              <a:gd name="connsiteY124" fmla="*/ 17942 h 1572422"/>
              <a:gd name="connsiteX125" fmla="*/ 304800 w 4556760"/>
              <a:gd name="connsiteY125" fmla="*/ 17942 h 1572422"/>
              <a:gd name="connsiteX126" fmla="*/ 289560 w 4556760"/>
              <a:gd name="connsiteY126" fmla="*/ 56042 h 1572422"/>
              <a:gd name="connsiteX127" fmla="*/ 114300 w 4556760"/>
              <a:gd name="connsiteY127" fmla="*/ 117002 h 1572422"/>
              <a:gd name="connsiteX128" fmla="*/ 83820 w 4556760"/>
              <a:gd name="connsiteY128" fmla="*/ 147482 h 1572422"/>
              <a:gd name="connsiteX129" fmla="*/ 30480 w 4556760"/>
              <a:gd name="connsiteY129" fmla="*/ 177962 h 157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556760" h="1572422">
                <a:moveTo>
                  <a:pt x="53340" y="94142"/>
                </a:moveTo>
                <a:cubicBezTo>
                  <a:pt x="45720" y="144942"/>
                  <a:pt x="39335" y="195943"/>
                  <a:pt x="30480" y="246542"/>
                </a:cubicBezTo>
                <a:cubicBezTo>
                  <a:pt x="21550" y="297573"/>
                  <a:pt x="0" y="398942"/>
                  <a:pt x="0" y="398942"/>
                </a:cubicBezTo>
                <a:cubicBezTo>
                  <a:pt x="5080" y="459902"/>
                  <a:pt x="-4104" y="523790"/>
                  <a:pt x="15240" y="581822"/>
                </a:cubicBezTo>
                <a:cubicBezTo>
                  <a:pt x="21357" y="600173"/>
                  <a:pt x="50339" y="598244"/>
                  <a:pt x="68580" y="604682"/>
                </a:cubicBezTo>
                <a:cubicBezTo>
                  <a:pt x="148164" y="632770"/>
                  <a:pt x="138672" y="626931"/>
                  <a:pt x="220980" y="635162"/>
                </a:cubicBezTo>
                <a:cubicBezTo>
                  <a:pt x="442503" y="690543"/>
                  <a:pt x="152538" y="622932"/>
                  <a:pt x="731520" y="658022"/>
                </a:cubicBezTo>
                <a:cubicBezTo>
                  <a:pt x="750829" y="659192"/>
                  <a:pt x="766260" y="675568"/>
                  <a:pt x="784860" y="680882"/>
                </a:cubicBezTo>
                <a:cubicBezTo>
                  <a:pt x="802129" y="685816"/>
                  <a:pt x="820420" y="685962"/>
                  <a:pt x="838200" y="688502"/>
                </a:cubicBezTo>
                <a:cubicBezTo>
                  <a:pt x="850900" y="693582"/>
                  <a:pt x="863324" y="699417"/>
                  <a:pt x="876300" y="703742"/>
                </a:cubicBezTo>
                <a:cubicBezTo>
                  <a:pt x="886235" y="707054"/>
                  <a:pt x="897056" y="707473"/>
                  <a:pt x="906780" y="711362"/>
                </a:cubicBezTo>
                <a:cubicBezTo>
                  <a:pt x="922600" y="717690"/>
                  <a:pt x="936336" y="728834"/>
                  <a:pt x="952500" y="734222"/>
                </a:cubicBezTo>
                <a:cubicBezTo>
                  <a:pt x="967157" y="739108"/>
                  <a:pt x="983113" y="738605"/>
                  <a:pt x="998220" y="741842"/>
                </a:cubicBezTo>
                <a:cubicBezTo>
                  <a:pt x="1115796" y="767037"/>
                  <a:pt x="1004838" y="749319"/>
                  <a:pt x="1112520" y="764702"/>
                </a:cubicBezTo>
                <a:cubicBezTo>
                  <a:pt x="1122680" y="772322"/>
                  <a:pt x="1130952" y="783546"/>
                  <a:pt x="1143000" y="787562"/>
                </a:cubicBezTo>
                <a:cubicBezTo>
                  <a:pt x="1302389" y="840692"/>
                  <a:pt x="1104676" y="746324"/>
                  <a:pt x="1264920" y="810422"/>
                </a:cubicBezTo>
                <a:cubicBezTo>
                  <a:pt x="1290320" y="820582"/>
                  <a:pt x="1314507" y="834566"/>
                  <a:pt x="1341120" y="840902"/>
                </a:cubicBezTo>
                <a:cubicBezTo>
                  <a:pt x="1368412" y="847400"/>
                  <a:pt x="1397024" y="845730"/>
                  <a:pt x="1424940" y="848522"/>
                </a:cubicBezTo>
                <a:cubicBezTo>
                  <a:pt x="1447827" y="850811"/>
                  <a:pt x="1470660" y="853602"/>
                  <a:pt x="1493520" y="856142"/>
                </a:cubicBezTo>
                <a:cubicBezTo>
                  <a:pt x="1626621" y="903678"/>
                  <a:pt x="1562595" y="890823"/>
                  <a:pt x="1684020" y="901862"/>
                </a:cubicBezTo>
                <a:cubicBezTo>
                  <a:pt x="1701800" y="906942"/>
                  <a:pt x="1719421" y="912617"/>
                  <a:pt x="1737360" y="917102"/>
                </a:cubicBezTo>
                <a:cubicBezTo>
                  <a:pt x="1749925" y="920243"/>
                  <a:pt x="1763333" y="920174"/>
                  <a:pt x="1775460" y="924722"/>
                </a:cubicBezTo>
                <a:cubicBezTo>
                  <a:pt x="1911797" y="975848"/>
                  <a:pt x="1805111" y="956803"/>
                  <a:pt x="1927860" y="970442"/>
                </a:cubicBezTo>
                <a:cubicBezTo>
                  <a:pt x="1975034" y="1001891"/>
                  <a:pt x="1948106" y="987641"/>
                  <a:pt x="2042160" y="1008542"/>
                </a:cubicBezTo>
                <a:cubicBezTo>
                  <a:pt x="2057242" y="1011894"/>
                  <a:pt x="2072891" y="1012415"/>
                  <a:pt x="2087880" y="1016162"/>
                </a:cubicBezTo>
                <a:cubicBezTo>
                  <a:pt x="2103465" y="1020058"/>
                  <a:pt x="2133600" y="1031402"/>
                  <a:pt x="2133600" y="1031402"/>
                </a:cubicBezTo>
                <a:cubicBezTo>
                  <a:pt x="2136140" y="1039022"/>
                  <a:pt x="2134794" y="1049443"/>
                  <a:pt x="2141220" y="1054262"/>
                </a:cubicBezTo>
                <a:cubicBezTo>
                  <a:pt x="2155099" y="1064672"/>
                  <a:pt x="2195659" y="1077488"/>
                  <a:pt x="2217420" y="1084742"/>
                </a:cubicBezTo>
                <a:cubicBezTo>
                  <a:pt x="2225040" y="1092362"/>
                  <a:pt x="2230274" y="1103600"/>
                  <a:pt x="2240280" y="1107602"/>
                </a:cubicBezTo>
                <a:cubicBezTo>
                  <a:pt x="2256956" y="1114272"/>
                  <a:pt x="2276008" y="1111700"/>
                  <a:pt x="2293620" y="1115222"/>
                </a:cubicBezTo>
                <a:cubicBezTo>
                  <a:pt x="2314159" y="1119330"/>
                  <a:pt x="2334260" y="1125382"/>
                  <a:pt x="2354580" y="1130462"/>
                </a:cubicBezTo>
                <a:cubicBezTo>
                  <a:pt x="2367280" y="1138082"/>
                  <a:pt x="2380121" y="1145472"/>
                  <a:pt x="2392680" y="1153322"/>
                </a:cubicBezTo>
                <a:cubicBezTo>
                  <a:pt x="2400446" y="1158176"/>
                  <a:pt x="2407122" y="1164954"/>
                  <a:pt x="2415540" y="1168562"/>
                </a:cubicBezTo>
                <a:cubicBezTo>
                  <a:pt x="2433504" y="1176261"/>
                  <a:pt x="2487000" y="1182036"/>
                  <a:pt x="2499360" y="1183802"/>
                </a:cubicBezTo>
                <a:cubicBezTo>
                  <a:pt x="2501900" y="1191422"/>
                  <a:pt x="2500444" y="1201993"/>
                  <a:pt x="2506980" y="1206662"/>
                </a:cubicBezTo>
                <a:cubicBezTo>
                  <a:pt x="2520052" y="1215999"/>
                  <a:pt x="2537313" y="1217286"/>
                  <a:pt x="2552700" y="1221902"/>
                </a:cubicBezTo>
                <a:cubicBezTo>
                  <a:pt x="2648381" y="1250606"/>
                  <a:pt x="2529214" y="1211533"/>
                  <a:pt x="2606040" y="1237142"/>
                </a:cubicBezTo>
                <a:cubicBezTo>
                  <a:pt x="2616200" y="1244762"/>
                  <a:pt x="2625161" y="1254322"/>
                  <a:pt x="2636520" y="1260002"/>
                </a:cubicBezTo>
                <a:cubicBezTo>
                  <a:pt x="2650888" y="1267186"/>
                  <a:pt x="2667143" y="1269752"/>
                  <a:pt x="2682240" y="1275242"/>
                </a:cubicBezTo>
                <a:cubicBezTo>
                  <a:pt x="2695095" y="1279916"/>
                  <a:pt x="2707640" y="1285402"/>
                  <a:pt x="2720340" y="1290482"/>
                </a:cubicBezTo>
                <a:cubicBezTo>
                  <a:pt x="2759857" y="1329999"/>
                  <a:pt x="2724353" y="1303353"/>
                  <a:pt x="2788920" y="1320962"/>
                </a:cubicBezTo>
                <a:cubicBezTo>
                  <a:pt x="2904299" y="1352429"/>
                  <a:pt x="2742441" y="1322106"/>
                  <a:pt x="2872740" y="1343822"/>
                </a:cubicBezTo>
                <a:cubicBezTo>
                  <a:pt x="2875280" y="1351442"/>
                  <a:pt x="2873176" y="1363090"/>
                  <a:pt x="2880360" y="1366682"/>
                </a:cubicBezTo>
                <a:cubicBezTo>
                  <a:pt x="2896424" y="1374714"/>
                  <a:pt x="2916088" y="1370780"/>
                  <a:pt x="2933700" y="1374302"/>
                </a:cubicBezTo>
                <a:cubicBezTo>
                  <a:pt x="2941576" y="1375877"/>
                  <a:pt x="2948734" y="1380116"/>
                  <a:pt x="2956560" y="1381922"/>
                </a:cubicBezTo>
                <a:cubicBezTo>
                  <a:pt x="2981800" y="1387747"/>
                  <a:pt x="3007360" y="1392082"/>
                  <a:pt x="3032760" y="1397162"/>
                </a:cubicBezTo>
                <a:cubicBezTo>
                  <a:pt x="3048065" y="1407366"/>
                  <a:pt x="3068522" y="1422369"/>
                  <a:pt x="3086100" y="1427642"/>
                </a:cubicBezTo>
                <a:cubicBezTo>
                  <a:pt x="3100899" y="1432082"/>
                  <a:pt x="3116765" y="1431788"/>
                  <a:pt x="3131820" y="1435262"/>
                </a:cubicBezTo>
                <a:cubicBezTo>
                  <a:pt x="3149838" y="1439420"/>
                  <a:pt x="3167380" y="1445422"/>
                  <a:pt x="3185160" y="1450502"/>
                </a:cubicBezTo>
                <a:cubicBezTo>
                  <a:pt x="3197860" y="1458122"/>
                  <a:pt x="3209341" y="1468301"/>
                  <a:pt x="3223260" y="1473362"/>
                </a:cubicBezTo>
                <a:cubicBezTo>
                  <a:pt x="3237780" y="1478642"/>
                  <a:pt x="3253562" y="1479987"/>
                  <a:pt x="3268980" y="1480982"/>
                </a:cubicBezTo>
                <a:cubicBezTo>
                  <a:pt x="3332399" y="1485074"/>
                  <a:pt x="3396035" y="1484942"/>
                  <a:pt x="3459480" y="1488602"/>
                </a:cubicBezTo>
                <a:cubicBezTo>
                  <a:pt x="3528134" y="1492563"/>
                  <a:pt x="3596640" y="1498762"/>
                  <a:pt x="3665220" y="1503842"/>
                </a:cubicBezTo>
                <a:cubicBezTo>
                  <a:pt x="3776183" y="1540830"/>
                  <a:pt x="3690223" y="1517499"/>
                  <a:pt x="3802380" y="1534322"/>
                </a:cubicBezTo>
                <a:cubicBezTo>
                  <a:pt x="3830464" y="1538535"/>
                  <a:pt x="3857937" y="1546791"/>
                  <a:pt x="3886200" y="1549562"/>
                </a:cubicBezTo>
                <a:cubicBezTo>
                  <a:pt x="3987599" y="1559503"/>
                  <a:pt x="4089400" y="1564802"/>
                  <a:pt x="4191000" y="1572422"/>
                </a:cubicBezTo>
                <a:cubicBezTo>
                  <a:pt x="4259580" y="1569882"/>
                  <a:pt x="4328395" y="1571015"/>
                  <a:pt x="4396740" y="1564802"/>
                </a:cubicBezTo>
                <a:cubicBezTo>
                  <a:pt x="4412738" y="1563348"/>
                  <a:pt x="4429388" y="1558899"/>
                  <a:pt x="4442460" y="1549562"/>
                </a:cubicBezTo>
                <a:cubicBezTo>
                  <a:pt x="4448996" y="1544893"/>
                  <a:pt x="4444853" y="1532800"/>
                  <a:pt x="4450080" y="1526702"/>
                </a:cubicBezTo>
                <a:cubicBezTo>
                  <a:pt x="4460664" y="1514353"/>
                  <a:pt x="4475480" y="1506382"/>
                  <a:pt x="4488180" y="1496222"/>
                </a:cubicBezTo>
                <a:cubicBezTo>
                  <a:pt x="4495800" y="1478442"/>
                  <a:pt x="4502389" y="1460184"/>
                  <a:pt x="4511040" y="1442882"/>
                </a:cubicBezTo>
                <a:cubicBezTo>
                  <a:pt x="4522735" y="1419492"/>
                  <a:pt x="4541626" y="1399350"/>
                  <a:pt x="4549140" y="1374302"/>
                </a:cubicBezTo>
                <a:cubicBezTo>
                  <a:pt x="4557202" y="1347430"/>
                  <a:pt x="4554220" y="1318422"/>
                  <a:pt x="4556760" y="1290482"/>
                </a:cubicBezTo>
                <a:cubicBezTo>
                  <a:pt x="4551680" y="1234602"/>
                  <a:pt x="4556935" y="1176794"/>
                  <a:pt x="4541520" y="1122842"/>
                </a:cubicBezTo>
                <a:cubicBezTo>
                  <a:pt x="4526498" y="1070264"/>
                  <a:pt x="4502690" y="1084377"/>
                  <a:pt x="4472940" y="1069502"/>
                </a:cubicBezTo>
                <a:cubicBezTo>
                  <a:pt x="4464749" y="1065406"/>
                  <a:pt x="4457532" y="1059585"/>
                  <a:pt x="4450080" y="1054262"/>
                </a:cubicBezTo>
                <a:cubicBezTo>
                  <a:pt x="4429684" y="1039693"/>
                  <a:pt x="4413812" y="1023570"/>
                  <a:pt x="4389120" y="1016162"/>
                </a:cubicBezTo>
                <a:cubicBezTo>
                  <a:pt x="4374321" y="1011722"/>
                  <a:pt x="4358482" y="1011894"/>
                  <a:pt x="4343400" y="1008542"/>
                </a:cubicBezTo>
                <a:cubicBezTo>
                  <a:pt x="4335559" y="1006800"/>
                  <a:pt x="4328160" y="1003462"/>
                  <a:pt x="4320540" y="1000922"/>
                </a:cubicBezTo>
                <a:cubicBezTo>
                  <a:pt x="4303688" y="984070"/>
                  <a:pt x="4296038" y="973431"/>
                  <a:pt x="4274820" y="962822"/>
                </a:cubicBezTo>
                <a:cubicBezTo>
                  <a:pt x="4267636" y="959230"/>
                  <a:pt x="4259580" y="957742"/>
                  <a:pt x="4251960" y="955202"/>
                </a:cubicBezTo>
                <a:cubicBezTo>
                  <a:pt x="4246880" y="947582"/>
                  <a:pt x="4243871" y="938063"/>
                  <a:pt x="4236720" y="932342"/>
                </a:cubicBezTo>
                <a:cubicBezTo>
                  <a:pt x="4230448" y="927324"/>
                  <a:pt x="4221701" y="926464"/>
                  <a:pt x="4213860" y="924722"/>
                </a:cubicBezTo>
                <a:cubicBezTo>
                  <a:pt x="4198778" y="921370"/>
                  <a:pt x="4183290" y="920132"/>
                  <a:pt x="4168140" y="917102"/>
                </a:cubicBezTo>
                <a:cubicBezTo>
                  <a:pt x="4157871" y="915048"/>
                  <a:pt x="4147820" y="912022"/>
                  <a:pt x="4137660" y="909482"/>
                </a:cubicBezTo>
                <a:cubicBezTo>
                  <a:pt x="4130040" y="901862"/>
                  <a:pt x="4123569" y="892886"/>
                  <a:pt x="4114800" y="886622"/>
                </a:cubicBezTo>
                <a:cubicBezTo>
                  <a:pt x="4080085" y="861826"/>
                  <a:pt x="4053831" y="868333"/>
                  <a:pt x="4008120" y="863762"/>
                </a:cubicBezTo>
                <a:cubicBezTo>
                  <a:pt x="3990340" y="858682"/>
                  <a:pt x="3971949" y="855390"/>
                  <a:pt x="3954780" y="848522"/>
                </a:cubicBezTo>
                <a:cubicBezTo>
                  <a:pt x="3946277" y="845121"/>
                  <a:pt x="3940921" y="834970"/>
                  <a:pt x="3931920" y="833282"/>
                </a:cubicBezTo>
                <a:cubicBezTo>
                  <a:pt x="3899370" y="827179"/>
                  <a:pt x="3865756" y="829487"/>
                  <a:pt x="3832860" y="825662"/>
                </a:cubicBezTo>
                <a:cubicBezTo>
                  <a:pt x="3756500" y="816783"/>
                  <a:pt x="3604260" y="795182"/>
                  <a:pt x="3604260" y="795182"/>
                </a:cubicBezTo>
                <a:cubicBezTo>
                  <a:pt x="3586480" y="790102"/>
                  <a:pt x="3568594" y="785380"/>
                  <a:pt x="3550920" y="779942"/>
                </a:cubicBezTo>
                <a:cubicBezTo>
                  <a:pt x="3535566" y="775218"/>
                  <a:pt x="3520587" y="769318"/>
                  <a:pt x="3505200" y="764702"/>
                </a:cubicBezTo>
                <a:cubicBezTo>
                  <a:pt x="3486201" y="759002"/>
                  <a:pt x="3408472" y="742360"/>
                  <a:pt x="3406140" y="741842"/>
                </a:cubicBezTo>
                <a:cubicBezTo>
                  <a:pt x="3398520" y="734222"/>
                  <a:pt x="3393580" y="722151"/>
                  <a:pt x="3383280" y="718982"/>
                </a:cubicBezTo>
                <a:cubicBezTo>
                  <a:pt x="3358882" y="711475"/>
                  <a:pt x="3332438" y="714288"/>
                  <a:pt x="3307080" y="711362"/>
                </a:cubicBezTo>
                <a:lnTo>
                  <a:pt x="3185160" y="696122"/>
                </a:lnTo>
                <a:cubicBezTo>
                  <a:pt x="3169920" y="688502"/>
                  <a:pt x="3154335" y="681537"/>
                  <a:pt x="3139440" y="673262"/>
                </a:cubicBezTo>
                <a:cubicBezTo>
                  <a:pt x="3131434" y="668814"/>
                  <a:pt x="3125352" y="660654"/>
                  <a:pt x="3116580" y="658022"/>
                </a:cubicBezTo>
                <a:cubicBezTo>
                  <a:pt x="3099377" y="652861"/>
                  <a:pt x="3081020" y="652942"/>
                  <a:pt x="3063240" y="650402"/>
                </a:cubicBezTo>
                <a:cubicBezTo>
                  <a:pt x="3029726" y="633645"/>
                  <a:pt x="3018903" y="627488"/>
                  <a:pt x="2979420" y="612302"/>
                </a:cubicBezTo>
                <a:cubicBezTo>
                  <a:pt x="2964426" y="606535"/>
                  <a:pt x="2948940" y="602142"/>
                  <a:pt x="2933700" y="597062"/>
                </a:cubicBezTo>
                <a:cubicBezTo>
                  <a:pt x="2926080" y="594522"/>
                  <a:pt x="2917728" y="593575"/>
                  <a:pt x="2910840" y="589442"/>
                </a:cubicBezTo>
                <a:cubicBezTo>
                  <a:pt x="2861634" y="559919"/>
                  <a:pt x="2887263" y="569487"/>
                  <a:pt x="2834640" y="558962"/>
                </a:cubicBezTo>
                <a:cubicBezTo>
                  <a:pt x="2782697" y="524333"/>
                  <a:pt x="2848190" y="563479"/>
                  <a:pt x="2766060" y="536102"/>
                </a:cubicBezTo>
                <a:cubicBezTo>
                  <a:pt x="2757372" y="533206"/>
                  <a:pt x="2751618" y="524470"/>
                  <a:pt x="2743200" y="520862"/>
                </a:cubicBezTo>
                <a:cubicBezTo>
                  <a:pt x="2733574" y="516737"/>
                  <a:pt x="2722526" y="516919"/>
                  <a:pt x="2712720" y="513242"/>
                </a:cubicBezTo>
                <a:cubicBezTo>
                  <a:pt x="2640610" y="486201"/>
                  <a:pt x="2727636" y="507081"/>
                  <a:pt x="2644140" y="490382"/>
                </a:cubicBezTo>
                <a:cubicBezTo>
                  <a:pt x="2633980" y="482762"/>
                  <a:pt x="2625265" y="472680"/>
                  <a:pt x="2613660" y="467522"/>
                </a:cubicBezTo>
                <a:cubicBezTo>
                  <a:pt x="2601825" y="462262"/>
                  <a:pt x="2588203" y="462712"/>
                  <a:pt x="2575560" y="459902"/>
                </a:cubicBezTo>
                <a:cubicBezTo>
                  <a:pt x="2559303" y="456289"/>
                  <a:pt x="2538131" y="451026"/>
                  <a:pt x="2522220" y="444662"/>
                </a:cubicBezTo>
                <a:cubicBezTo>
                  <a:pt x="2504259" y="437478"/>
                  <a:pt x="2486490" y="429807"/>
                  <a:pt x="2468880" y="421802"/>
                </a:cubicBezTo>
                <a:cubicBezTo>
                  <a:pt x="2458539" y="417102"/>
                  <a:pt x="2449176" y="410154"/>
                  <a:pt x="2438400" y="406562"/>
                </a:cubicBezTo>
                <a:cubicBezTo>
                  <a:pt x="2426113" y="402466"/>
                  <a:pt x="2413000" y="401482"/>
                  <a:pt x="2400300" y="398942"/>
                </a:cubicBezTo>
                <a:cubicBezTo>
                  <a:pt x="2390140" y="393862"/>
                  <a:pt x="2379063" y="390304"/>
                  <a:pt x="2369820" y="383702"/>
                </a:cubicBezTo>
                <a:cubicBezTo>
                  <a:pt x="2361051" y="377438"/>
                  <a:pt x="2356316" y="366189"/>
                  <a:pt x="2346960" y="360842"/>
                </a:cubicBezTo>
                <a:cubicBezTo>
                  <a:pt x="2341166" y="357531"/>
                  <a:pt x="2280682" y="346062"/>
                  <a:pt x="2278380" y="345602"/>
                </a:cubicBezTo>
                <a:cubicBezTo>
                  <a:pt x="2203601" y="308212"/>
                  <a:pt x="2239829" y="318857"/>
                  <a:pt x="2171700" y="307502"/>
                </a:cubicBezTo>
                <a:cubicBezTo>
                  <a:pt x="2166620" y="299882"/>
                  <a:pt x="2163495" y="290505"/>
                  <a:pt x="2156460" y="284642"/>
                </a:cubicBezTo>
                <a:cubicBezTo>
                  <a:pt x="2147734" y="277370"/>
                  <a:pt x="2135843" y="275038"/>
                  <a:pt x="2125980" y="269402"/>
                </a:cubicBezTo>
                <a:cubicBezTo>
                  <a:pt x="2118029" y="264858"/>
                  <a:pt x="2111538" y="257770"/>
                  <a:pt x="2103120" y="254162"/>
                </a:cubicBezTo>
                <a:cubicBezTo>
                  <a:pt x="2085156" y="246463"/>
                  <a:pt x="2031660" y="240688"/>
                  <a:pt x="2019300" y="238922"/>
                </a:cubicBezTo>
                <a:cubicBezTo>
                  <a:pt x="2016760" y="231302"/>
                  <a:pt x="2018973" y="219428"/>
                  <a:pt x="2011680" y="216062"/>
                </a:cubicBezTo>
                <a:cubicBezTo>
                  <a:pt x="1983154" y="202896"/>
                  <a:pt x="1950046" y="203137"/>
                  <a:pt x="1920240" y="193202"/>
                </a:cubicBezTo>
                <a:cubicBezTo>
                  <a:pt x="1912620" y="190662"/>
                  <a:pt x="1904720" y="188844"/>
                  <a:pt x="1897380" y="185582"/>
                </a:cubicBezTo>
                <a:cubicBezTo>
                  <a:pt x="1881810" y="178662"/>
                  <a:pt x="1867673" y="168545"/>
                  <a:pt x="1851660" y="162722"/>
                </a:cubicBezTo>
                <a:cubicBezTo>
                  <a:pt x="1839488" y="158296"/>
                  <a:pt x="1826361" y="157071"/>
                  <a:pt x="1813560" y="155102"/>
                </a:cubicBezTo>
                <a:cubicBezTo>
                  <a:pt x="1793320" y="151988"/>
                  <a:pt x="1772920" y="150022"/>
                  <a:pt x="1752600" y="147482"/>
                </a:cubicBezTo>
                <a:cubicBezTo>
                  <a:pt x="1734820" y="142402"/>
                  <a:pt x="1716697" y="138396"/>
                  <a:pt x="1699260" y="132242"/>
                </a:cubicBezTo>
                <a:cubicBezTo>
                  <a:pt x="1673463" y="123137"/>
                  <a:pt x="1650044" y="106259"/>
                  <a:pt x="1623060" y="101762"/>
                </a:cubicBezTo>
                <a:cubicBezTo>
                  <a:pt x="1572889" y="93400"/>
                  <a:pt x="1521399" y="97703"/>
                  <a:pt x="1470660" y="94142"/>
                </a:cubicBezTo>
                <a:cubicBezTo>
                  <a:pt x="1376603" y="87542"/>
                  <a:pt x="1282700" y="78902"/>
                  <a:pt x="1188720" y="71282"/>
                </a:cubicBezTo>
                <a:cubicBezTo>
                  <a:pt x="1183718" y="70032"/>
                  <a:pt x="1105927" y="49557"/>
                  <a:pt x="1089660" y="48422"/>
                </a:cubicBezTo>
                <a:cubicBezTo>
                  <a:pt x="993241" y="41695"/>
                  <a:pt x="896620" y="38262"/>
                  <a:pt x="800100" y="33182"/>
                </a:cubicBezTo>
                <a:cubicBezTo>
                  <a:pt x="782320" y="28102"/>
                  <a:pt x="764892" y="21568"/>
                  <a:pt x="746760" y="17942"/>
                </a:cubicBezTo>
                <a:cubicBezTo>
                  <a:pt x="574672" y="-16476"/>
                  <a:pt x="543901" y="7315"/>
                  <a:pt x="304800" y="17942"/>
                </a:cubicBezTo>
                <a:cubicBezTo>
                  <a:pt x="299720" y="30642"/>
                  <a:pt x="297767" y="45099"/>
                  <a:pt x="289560" y="56042"/>
                </a:cubicBezTo>
                <a:cubicBezTo>
                  <a:pt x="228970" y="136828"/>
                  <a:pt x="226429" y="109994"/>
                  <a:pt x="114300" y="117002"/>
                </a:cubicBezTo>
                <a:cubicBezTo>
                  <a:pt x="104140" y="127162"/>
                  <a:pt x="96141" y="140090"/>
                  <a:pt x="83820" y="147482"/>
                </a:cubicBezTo>
                <a:cubicBezTo>
                  <a:pt x="22977" y="183988"/>
                  <a:pt x="48726" y="141470"/>
                  <a:pt x="30480" y="177962"/>
                </a:cubicBezTo>
              </a:path>
            </a:pathLst>
          </a:custGeom>
          <a:solidFill>
            <a:schemeClr val="accent2">
              <a:lumMod val="40000"/>
              <a:lumOff val="60000"/>
              <a:alpha val="50000"/>
            </a:schemeClr>
          </a:solidFill>
          <a:ln>
            <a:solidFill>
              <a:schemeClr val="accent1">
                <a:shade val="50000"/>
                <a:alpha val="2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D54E3D2-E9DA-8B48-A30B-2783917C0A72}"/>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7" name="直接连接符 6">
            <a:extLst>
              <a:ext uri="{FF2B5EF4-FFF2-40B4-BE49-F238E27FC236}">
                <a16:creationId xmlns:a16="http://schemas.microsoft.com/office/drawing/2014/main" id="{DF29B7AE-8D8C-E602-E1CA-3BC59B708A3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BC44519D-6501-04D6-A0D8-205DA368CC0B}"/>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0" name="直接连接符 9">
            <a:extLst>
              <a:ext uri="{FF2B5EF4-FFF2-40B4-BE49-F238E27FC236}">
                <a16:creationId xmlns:a16="http://schemas.microsoft.com/office/drawing/2014/main" id="{90680F14-9D6B-C589-EF98-1BDAB298A334}"/>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6">
            <a:extLst>
              <a:ext uri="{FF2B5EF4-FFF2-40B4-BE49-F238E27FC236}">
                <a16:creationId xmlns:a16="http://schemas.microsoft.com/office/drawing/2014/main" id="{E605C49B-9480-5DB1-A08F-A3260E7DFBB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12" name="TextBox 7">
            <a:extLst>
              <a:ext uri="{FF2B5EF4-FFF2-40B4-BE49-F238E27FC236}">
                <a16:creationId xmlns:a16="http://schemas.microsoft.com/office/drawing/2014/main" id="{D9B5FBA6-8FC5-15AC-A1BE-85B7BBCD7B7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13" name="TextBox 9">
            <a:extLst>
              <a:ext uri="{FF2B5EF4-FFF2-40B4-BE49-F238E27FC236}">
                <a16:creationId xmlns:a16="http://schemas.microsoft.com/office/drawing/2014/main" id="{05FD8B1A-F22C-2F24-6CBE-57902531A32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14" name="TextBox 10">
            <a:extLst>
              <a:ext uri="{FF2B5EF4-FFF2-40B4-BE49-F238E27FC236}">
                <a16:creationId xmlns:a16="http://schemas.microsoft.com/office/drawing/2014/main" id="{FF7501CA-3BE7-78E3-A6E0-33B48ECB52CB}"/>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15" name="TextBox 11">
            <a:extLst>
              <a:ext uri="{FF2B5EF4-FFF2-40B4-BE49-F238E27FC236}">
                <a16:creationId xmlns:a16="http://schemas.microsoft.com/office/drawing/2014/main" id="{64DD980F-58CF-45D1-E7A5-FF67C42A4FF7}"/>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16" name="直接连接符 15">
            <a:extLst>
              <a:ext uri="{FF2B5EF4-FFF2-40B4-BE49-F238E27FC236}">
                <a16:creationId xmlns:a16="http://schemas.microsoft.com/office/drawing/2014/main" id="{B5F256B7-35C3-E9F8-2004-52851B76E940}"/>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515B036B-47D2-E45E-C0A4-B9EE8F880759}"/>
              </a:ext>
            </a:extLst>
          </p:cNvPr>
          <p:cNvPicPr>
            <a:picLocks noChangeAspect="1"/>
          </p:cNvPicPr>
          <p:nvPr/>
        </p:nvPicPr>
        <p:blipFill>
          <a:blip r:embed="rId4"/>
          <a:stretch>
            <a:fillRect/>
          </a:stretch>
        </p:blipFill>
        <p:spPr>
          <a:xfrm>
            <a:off x="135890" y="26670"/>
            <a:ext cx="791210" cy="715645"/>
          </a:xfrm>
          <a:prstGeom prst="rect">
            <a:avLst/>
          </a:prstGeom>
        </p:spPr>
      </p:pic>
      <p:sp>
        <p:nvSpPr>
          <p:cNvPr id="41" name="TextBox 7">
            <a:extLst>
              <a:ext uri="{FF2B5EF4-FFF2-40B4-BE49-F238E27FC236}">
                <a16:creationId xmlns:a16="http://schemas.microsoft.com/office/drawing/2014/main" id="{2454A728-E1F3-4138-DCAD-91F4BD0B6A04}"/>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2" name="直接连接符 41">
            <a:extLst>
              <a:ext uri="{FF2B5EF4-FFF2-40B4-BE49-F238E27FC236}">
                <a16:creationId xmlns:a16="http://schemas.microsoft.com/office/drawing/2014/main" id="{2017561E-8815-2035-DBAF-717099851CB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a:extLst>
              <a:ext uri="{FF2B5EF4-FFF2-40B4-BE49-F238E27FC236}">
                <a16:creationId xmlns:a16="http://schemas.microsoft.com/office/drawing/2014/main" id="{AC12D8E9-5BE9-3181-56EE-323E9C0700B7}"/>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4" name="直接连接符 43">
            <a:extLst>
              <a:ext uri="{FF2B5EF4-FFF2-40B4-BE49-F238E27FC236}">
                <a16:creationId xmlns:a16="http://schemas.microsoft.com/office/drawing/2014/main" id="{E42BA6F6-F65D-8271-3348-4742A756E35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699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0F0BE526-5D6E-F780-21CF-868E55FF468D}"/>
              </a:ext>
            </a:extLst>
          </p:cNvPr>
          <p:cNvSpPr txBox="1"/>
          <p:nvPr/>
        </p:nvSpPr>
        <p:spPr>
          <a:xfrm>
            <a:off x="0" y="1284444"/>
            <a:ext cx="11990581" cy="5145063"/>
          </a:xfrm>
          <a:prstGeom prst="rect">
            <a:avLst/>
          </a:prstGeom>
          <a:noFill/>
          <a:ln>
            <a:solidFill>
              <a:srgbClr val="FF0000"/>
            </a:solidFill>
          </a:ln>
        </p:spPr>
        <p:txBody>
          <a:bodyPr wrap="square">
            <a:spAutoFit/>
          </a:bodyPr>
          <a:lstStyle/>
          <a:p>
            <a:pPr marL="358775" lvl="2" indent="-358775">
              <a:lnSpc>
                <a:spcPct val="150000"/>
              </a:lnSpc>
              <a:buClr>
                <a:srgbClr val="0054A3"/>
              </a:buClr>
              <a:buFont typeface="Wingdings" panose="05000000000000000000" charset="0"/>
              <a:buChar char="p"/>
              <a:defRPr/>
            </a:pPr>
            <a:r>
              <a:rPr lang="en-US" altLang="zh-CN" sz="2400" dirty="0">
                <a:cs typeface="+mn-ea"/>
                <a:sym typeface="+mn-lt"/>
              </a:rPr>
              <a:t>Jackson</a:t>
            </a:r>
            <a:r>
              <a:rPr lang="zh-CN" altLang="en-US" sz="2400" dirty="0">
                <a:cs typeface="+mn-ea"/>
                <a:sym typeface="+mn-lt"/>
              </a:rPr>
              <a:t>结构程序设计方法基本上由下述</a:t>
            </a:r>
            <a:r>
              <a:rPr lang="en-US" altLang="zh-CN" sz="2400" dirty="0">
                <a:cs typeface="+mn-ea"/>
                <a:sym typeface="+mn-lt"/>
              </a:rPr>
              <a:t>5</a:t>
            </a:r>
            <a:r>
              <a:rPr lang="zh-CN" altLang="en-US" sz="2400" dirty="0">
                <a:cs typeface="+mn-ea"/>
                <a:sym typeface="+mn-lt"/>
              </a:rPr>
              <a:t>个步骤组成。</a:t>
            </a:r>
            <a:endParaRPr lang="en-US" altLang="zh-CN" sz="2400" dirty="0">
              <a:cs typeface="+mn-ea"/>
              <a:sym typeface="+mn-lt"/>
            </a:endParaRPr>
          </a:p>
          <a:p>
            <a:pPr marL="715963" lvl="3" indent="-357188">
              <a:lnSpc>
                <a:spcPct val="150000"/>
              </a:lnSpc>
              <a:buClr>
                <a:srgbClr val="0054A3"/>
              </a:buClr>
              <a:buFont typeface="+mj-lt"/>
              <a:buAutoNum type="arabicPeriod"/>
              <a:defRPr/>
            </a:pPr>
            <a:r>
              <a:rPr lang="zh-CN" altLang="en-US" sz="2400" dirty="0">
                <a:cs typeface="+mn-ea"/>
                <a:sym typeface="+mn-lt"/>
              </a:rPr>
              <a:t>分析并</a:t>
            </a:r>
            <a:r>
              <a:rPr lang="zh-CN" altLang="en-US" sz="2400" dirty="0">
                <a:solidFill>
                  <a:srgbClr val="0000FF"/>
                </a:solidFill>
                <a:cs typeface="+mn-ea"/>
                <a:sym typeface="+mn-lt"/>
              </a:rPr>
              <a:t>确定输入数据和输出数据的逻辑结构</a:t>
            </a:r>
            <a:r>
              <a:rPr lang="zh-CN" altLang="en-US" sz="2400" dirty="0">
                <a:cs typeface="+mn-ea"/>
                <a:sym typeface="+mn-lt"/>
              </a:rPr>
              <a:t>，并用</a:t>
            </a:r>
            <a:r>
              <a:rPr lang="en-US" altLang="zh-CN" sz="2400" dirty="0">
                <a:cs typeface="+mn-ea"/>
                <a:sym typeface="+mn-lt"/>
              </a:rPr>
              <a:t>Jackson</a:t>
            </a:r>
            <a:r>
              <a:rPr lang="zh-CN" altLang="en-US" sz="2400" dirty="0">
                <a:cs typeface="+mn-ea"/>
                <a:sym typeface="+mn-lt"/>
              </a:rPr>
              <a:t>图描绘这些数据结构。</a:t>
            </a:r>
          </a:p>
          <a:p>
            <a:pPr marL="715963" lvl="3" indent="-357188">
              <a:lnSpc>
                <a:spcPct val="150000"/>
              </a:lnSpc>
              <a:buClr>
                <a:srgbClr val="0054A3"/>
              </a:buClr>
              <a:buFont typeface="+mj-lt"/>
              <a:buAutoNum type="arabicPeriod"/>
              <a:defRPr/>
            </a:pPr>
            <a:r>
              <a:rPr lang="zh-CN" altLang="en-US" sz="2400" dirty="0">
                <a:cs typeface="+mn-ea"/>
                <a:sym typeface="+mn-lt"/>
              </a:rPr>
              <a:t>找出</a:t>
            </a:r>
            <a:r>
              <a:rPr lang="zh-CN" altLang="en-US" sz="2400" dirty="0">
                <a:solidFill>
                  <a:srgbClr val="0000FF"/>
                </a:solidFill>
                <a:cs typeface="+mn-ea"/>
                <a:sym typeface="+mn-lt"/>
              </a:rPr>
              <a:t>输入数据结构和输出数据结构</a:t>
            </a:r>
            <a:r>
              <a:rPr lang="zh-CN" altLang="en-US" sz="2400" dirty="0">
                <a:cs typeface="+mn-ea"/>
                <a:sym typeface="+mn-lt"/>
              </a:rPr>
              <a:t>中有</a:t>
            </a:r>
            <a:r>
              <a:rPr lang="zh-CN" altLang="en-US" sz="2400" dirty="0">
                <a:solidFill>
                  <a:srgbClr val="FF0000"/>
                </a:solidFill>
                <a:cs typeface="+mn-ea"/>
                <a:sym typeface="+mn-lt"/>
              </a:rPr>
              <a:t>对应关系的数据单元</a:t>
            </a:r>
            <a:r>
              <a:rPr lang="zh-CN" altLang="en-US" sz="2400" dirty="0">
                <a:cs typeface="+mn-ea"/>
                <a:sym typeface="+mn-lt"/>
              </a:rPr>
              <a:t>。 </a:t>
            </a:r>
            <a:endParaRPr lang="en-US" altLang="zh-CN" sz="2400" dirty="0">
              <a:cs typeface="+mn-ea"/>
              <a:sym typeface="+mn-lt"/>
            </a:endParaRPr>
          </a:p>
          <a:p>
            <a:pPr marL="715963" lvl="3" indent="-357188">
              <a:lnSpc>
                <a:spcPct val="150000"/>
              </a:lnSpc>
              <a:buClr>
                <a:srgbClr val="0054A3"/>
              </a:buClr>
              <a:buFont typeface="+mj-lt"/>
              <a:buAutoNum type="arabicPeriod"/>
              <a:defRPr/>
            </a:pPr>
            <a:r>
              <a:rPr lang="zh-CN" altLang="en-US" sz="2400" dirty="0">
                <a:cs typeface="+mn-ea"/>
                <a:sym typeface="+mn-lt"/>
              </a:rPr>
              <a:t>用下述</a:t>
            </a:r>
            <a:r>
              <a:rPr lang="en-US" altLang="zh-CN" sz="2400" dirty="0">
                <a:cs typeface="+mn-ea"/>
                <a:sym typeface="+mn-lt"/>
              </a:rPr>
              <a:t>3</a:t>
            </a:r>
            <a:r>
              <a:rPr lang="zh-CN" altLang="en-US" sz="2400" dirty="0">
                <a:cs typeface="+mn-ea"/>
                <a:sym typeface="+mn-lt"/>
              </a:rPr>
              <a:t>条规则</a:t>
            </a:r>
            <a:r>
              <a:rPr lang="zh-CN" altLang="en-US" sz="2400" dirty="0">
                <a:solidFill>
                  <a:srgbClr val="0000FF"/>
                </a:solidFill>
                <a:cs typeface="+mn-ea"/>
                <a:sym typeface="+mn-lt"/>
              </a:rPr>
              <a:t>从描绘数据结构的</a:t>
            </a:r>
            <a:r>
              <a:rPr lang="en-US" altLang="zh-CN" sz="2400" dirty="0">
                <a:solidFill>
                  <a:srgbClr val="0000FF"/>
                </a:solidFill>
                <a:cs typeface="+mn-ea"/>
                <a:sym typeface="+mn-lt"/>
              </a:rPr>
              <a:t>Jackson</a:t>
            </a:r>
            <a:r>
              <a:rPr lang="zh-CN" altLang="en-US" sz="2400" dirty="0">
                <a:solidFill>
                  <a:srgbClr val="0000FF"/>
                </a:solidFill>
                <a:cs typeface="+mn-ea"/>
                <a:sym typeface="+mn-lt"/>
              </a:rPr>
              <a:t>图导出描绘程序结构的</a:t>
            </a:r>
            <a:r>
              <a:rPr lang="en-US" altLang="zh-CN" sz="2400" dirty="0">
                <a:solidFill>
                  <a:srgbClr val="0000FF"/>
                </a:solidFill>
                <a:cs typeface="+mn-ea"/>
                <a:sym typeface="+mn-lt"/>
              </a:rPr>
              <a:t>Jackson</a:t>
            </a:r>
            <a:r>
              <a:rPr lang="zh-CN" altLang="en-US" sz="2400" dirty="0">
                <a:solidFill>
                  <a:srgbClr val="0000FF"/>
                </a:solidFill>
                <a:cs typeface="+mn-ea"/>
                <a:sym typeface="+mn-lt"/>
              </a:rPr>
              <a:t>图</a:t>
            </a:r>
            <a:r>
              <a:rPr lang="zh-CN" altLang="en-US" sz="2400" dirty="0">
                <a:cs typeface="+mn-ea"/>
                <a:sym typeface="+mn-lt"/>
              </a:rPr>
              <a:t>。</a:t>
            </a:r>
            <a:endParaRPr lang="en-US" altLang="zh-CN" sz="2400" dirty="0">
              <a:cs typeface="+mn-ea"/>
              <a:sym typeface="+mn-lt"/>
            </a:endParaRPr>
          </a:p>
          <a:p>
            <a:pPr marL="898525" lvl="4" indent="-273050" algn="just">
              <a:lnSpc>
                <a:spcPct val="150000"/>
              </a:lnSpc>
              <a:buClr>
                <a:srgbClr val="0054A3"/>
              </a:buClr>
              <a:buFont typeface="+mj-ea"/>
              <a:buAutoNum type="circleNumDbPlain"/>
              <a:defRPr/>
            </a:pPr>
            <a:r>
              <a:rPr lang="zh-CN" altLang="en-US" b="1" u="sng" dirty="0">
                <a:effectLst>
                  <a:outerShdw blurRad="38100" dist="38100" dir="2700000" algn="tl">
                    <a:srgbClr val="000000">
                      <a:alpha val="43137"/>
                    </a:srgbClr>
                  </a:outerShdw>
                </a:effectLst>
                <a:cs typeface="+mn-ea"/>
                <a:sym typeface="+mn-lt"/>
              </a:rPr>
              <a:t>为每对有</a:t>
            </a:r>
            <a:r>
              <a:rPr lang="zh-CN" altLang="en-US" b="1" u="sng" dirty="0">
                <a:solidFill>
                  <a:srgbClr val="0000FF"/>
                </a:solidFill>
                <a:effectLst>
                  <a:outerShdw blurRad="38100" dist="38100" dir="2700000" algn="tl">
                    <a:srgbClr val="000000">
                      <a:alpha val="43137"/>
                    </a:srgbClr>
                  </a:outerShdw>
                </a:effectLst>
                <a:cs typeface="+mn-ea"/>
                <a:sym typeface="+mn-lt"/>
              </a:rPr>
              <a:t>对应关系的数据单元</a:t>
            </a:r>
            <a:r>
              <a:rPr lang="zh-CN" altLang="en-US" b="1" u="sng" dirty="0">
                <a:effectLst>
                  <a:outerShdw blurRad="38100" dist="38100" dir="2700000" algn="tl">
                    <a:srgbClr val="000000">
                      <a:alpha val="43137"/>
                    </a:srgbClr>
                  </a:outerShdw>
                </a:effectLst>
                <a:cs typeface="+mn-ea"/>
                <a:sym typeface="+mn-lt"/>
              </a:rPr>
              <a:t>，按照它们在数据结构图中的层次在程序结构图的相应层次</a:t>
            </a:r>
            <a:r>
              <a:rPr lang="zh-CN" altLang="en-US" b="1" u="sng" dirty="0">
                <a:solidFill>
                  <a:srgbClr val="0000FF"/>
                </a:solidFill>
                <a:effectLst>
                  <a:outerShdw blurRad="38100" dist="38100" dir="2700000" algn="tl">
                    <a:srgbClr val="000000">
                      <a:alpha val="43137"/>
                    </a:srgbClr>
                  </a:outerShdw>
                </a:effectLst>
                <a:cs typeface="+mn-ea"/>
                <a:sym typeface="+mn-lt"/>
              </a:rPr>
              <a:t>画一个处理框</a:t>
            </a:r>
          </a:p>
          <a:p>
            <a:pPr marL="898525" lvl="4" indent="-273050" algn="just">
              <a:lnSpc>
                <a:spcPct val="150000"/>
              </a:lnSpc>
              <a:buClr>
                <a:srgbClr val="0054A3"/>
              </a:buClr>
              <a:buFont typeface="+mj-ea"/>
              <a:buAutoNum type="circleNumDbPlain"/>
              <a:defRPr/>
            </a:pPr>
            <a:r>
              <a:rPr lang="zh-CN" altLang="en-US" b="1" u="sng" dirty="0">
                <a:effectLst>
                  <a:outerShdw blurRad="38100" dist="38100" dir="2700000" algn="tl">
                    <a:srgbClr val="000000">
                      <a:alpha val="43137"/>
                    </a:srgbClr>
                  </a:outerShdw>
                </a:effectLst>
                <a:cs typeface="+mn-ea"/>
                <a:sym typeface="+mn-lt"/>
              </a:rPr>
              <a:t>根据</a:t>
            </a:r>
            <a:r>
              <a:rPr lang="zh-CN" altLang="en-US" b="1" u="sng" dirty="0">
                <a:solidFill>
                  <a:srgbClr val="0000FF"/>
                </a:solidFill>
                <a:effectLst>
                  <a:outerShdw blurRad="38100" dist="38100" dir="2700000" algn="tl">
                    <a:srgbClr val="000000">
                      <a:alpha val="43137"/>
                    </a:srgbClr>
                  </a:outerShdw>
                </a:effectLst>
                <a:cs typeface="+mn-ea"/>
                <a:sym typeface="+mn-lt"/>
              </a:rPr>
              <a:t>输入</a:t>
            </a:r>
            <a:r>
              <a:rPr lang="zh-CN" altLang="en-US" b="1" u="sng" dirty="0">
                <a:effectLst>
                  <a:outerShdw blurRad="38100" dist="38100" dir="2700000" algn="tl">
                    <a:srgbClr val="000000">
                      <a:alpha val="43137"/>
                    </a:srgbClr>
                  </a:outerShdw>
                </a:effectLst>
                <a:cs typeface="+mn-ea"/>
                <a:sym typeface="+mn-lt"/>
              </a:rPr>
              <a:t>数据结构中剩余的每个数据单元所处的层次，在程序结构图相应层次分别为它们</a:t>
            </a:r>
            <a:r>
              <a:rPr lang="zh-CN" altLang="en-US" b="1" u="sng" dirty="0">
                <a:solidFill>
                  <a:srgbClr val="0000FF"/>
                </a:solidFill>
                <a:effectLst>
                  <a:outerShdw blurRad="38100" dist="38100" dir="2700000" algn="tl">
                    <a:srgbClr val="000000">
                      <a:alpha val="43137"/>
                    </a:srgbClr>
                  </a:outerShdw>
                </a:effectLst>
                <a:cs typeface="+mn-ea"/>
                <a:sym typeface="+mn-lt"/>
              </a:rPr>
              <a:t>画上对应的处理框</a:t>
            </a:r>
            <a:r>
              <a:rPr lang="zh-CN" altLang="en-US" b="1" u="sng" dirty="0">
                <a:effectLst>
                  <a:outerShdw blurRad="38100" dist="38100" dir="2700000" algn="tl">
                    <a:srgbClr val="000000">
                      <a:alpha val="43137"/>
                    </a:srgbClr>
                  </a:outerShdw>
                </a:effectLst>
                <a:cs typeface="+mn-ea"/>
                <a:sym typeface="+mn-lt"/>
              </a:rPr>
              <a:t>。</a:t>
            </a:r>
          </a:p>
          <a:p>
            <a:pPr marL="898525" lvl="4" indent="-273050" algn="just">
              <a:lnSpc>
                <a:spcPct val="150000"/>
              </a:lnSpc>
              <a:buClr>
                <a:srgbClr val="0054A3"/>
              </a:buClr>
              <a:buFont typeface="+mj-ea"/>
              <a:buAutoNum type="circleNumDbPlain"/>
              <a:defRPr/>
            </a:pPr>
            <a:r>
              <a:rPr lang="zh-CN" altLang="en-US" b="1" u="sng" dirty="0">
                <a:effectLst>
                  <a:outerShdw blurRad="38100" dist="38100" dir="2700000" algn="tl">
                    <a:srgbClr val="000000">
                      <a:alpha val="43137"/>
                    </a:srgbClr>
                  </a:outerShdw>
                </a:effectLst>
                <a:cs typeface="+mn-ea"/>
                <a:sym typeface="+mn-lt"/>
              </a:rPr>
              <a:t>根据</a:t>
            </a:r>
            <a:r>
              <a:rPr lang="zh-CN" altLang="en-US" b="1" u="sng" dirty="0">
                <a:solidFill>
                  <a:srgbClr val="0000FF"/>
                </a:solidFill>
                <a:effectLst>
                  <a:outerShdw blurRad="38100" dist="38100" dir="2700000" algn="tl">
                    <a:srgbClr val="000000">
                      <a:alpha val="43137"/>
                    </a:srgbClr>
                  </a:outerShdw>
                </a:effectLst>
                <a:cs typeface="+mn-ea"/>
                <a:sym typeface="+mn-lt"/>
              </a:rPr>
              <a:t>输出</a:t>
            </a:r>
            <a:r>
              <a:rPr lang="zh-CN" altLang="en-US" b="1" u="sng" dirty="0">
                <a:effectLst>
                  <a:outerShdw blurRad="38100" dist="38100" dir="2700000" algn="tl">
                    <a:srgbClr val="000000">
                      <a:alpha val="43137"/>
                    </a:srgbClr>
                  </a:outerShdw>
                </a:effectLst>
                <a:cs typeface="+mn-ea"/>
                <a:sym typeface="+mn-lt"/>
              </a:rPr>
              <a:t>数据结构中剩余的每个数据单元所处的层次，在程序结构图相应层次分别为它们</a:t>
            </a:r>
            <a:r>
              <a:rPr lang="zh-CN" altLang="en-US" b="1" u="sng" dirty="0">
                <a:solidFill>
                  <a:srgbClr val="0000FF"/>
                </a:solidFill>
                <a:effectLst>
                  <a:outerShdw blurRad="38100" dist="38100" dir="2700000" algn="tl">
                    <a:srgbClr val="000000">
                      <a:alpha val="43137"/>
                    </a:srgbClr>
                  </a:outerShdw>
                </a:effectLst>
                <a:cs typeface="+mn-ea"/>
                <a:sym typeface="+mn-lt"/>
              </a:rPr>
              <a:t>画上对应的处理框</a:t>
            </a:r>
            <a:r>
              <a:rPr lang="zh-CN" altLang="en-US" b="1" u="sng" dirty="0">
                <a:effectLst>
                  <a:outerShdw blurRad="38100" dist="38100" dir="2700000" algn="tl">
                    <a:srgbClr val="000000">
                      <a:alpha val="43137"/>
                    </a:srgbClr>
                  </a:outerShdw>
                </a:effectLst>
                <a:cs typeface="+mn-ea"/>
                <a:sym typeface="+mn-lt"/>
              </a:rPr>
              <a:t>。</a:t>
            </a:r>
            <a:endParaRPr lang="en-US" altLang="zh-CN" b="1" u="sng" dirty="0">
              <a:effectLst>
                <a:outerShdw blurRad="38100" dist="38100" dir="2700000" algn="tl">
                  <a:srgbClr val="000000">
                    <a:alpha val="43137"/>
                  </a:srgbClr>
                </a:outerShdw>
              </a:effectLst>
              <a:cs typeface="+mn-ea"/>
              <a:sym typeface="+mn-lt"/>
            </a:endParaRPr>
          </a:p>
          <a:p>
            <a:pPr marL="715963" lvl="3" indent="-357188">
              <a:lnSpc>
                <a:spcPct val="150000"/>
              </a:lnSpc>
              <a:buClr>
                <a:srgbClr val="0054A3"/>
              </a:buClr>
              <a:buFont typeface="+mj-lt"/>
              <a:buAutoNum type="arabicPeriod"/>
              <a:defRPr/>
            </a:pPr>
            <a:r>
              <a:rPr lang="zh-CN" altLang="en-US" sz="2400" dirty="0">
                <a:cs typeface="+mn-ea"/>
                <a:sym typeface="+mn-lt"/>
              </a:rPr>
              <a:t>列出所有</a:t>
            </a:r>
            <a:r>
              <a:rPr lang="zh-CN" altLang="en-US" sz="2400" dirty="0">
                <a:solidFill>
                  <a:srgbClr val="0000FF"/>
                </a:solidFill>
                <a:cs typeface="+mn-ea"/>
                <a:sym typeface="+mn-lt"/>
              </a:rPr>
              <a:t>操作和条件</a:t>
            </a:r>
            <a:r>
              <a:rPr lang="en-US" altLang="zh-CN" sz="2400" dirty="0">
                <a:cs typeface="+mn-ea"/>
                <a:sym typeface="+mn-lt"/>
              </a:rPr>
              <a:t>(</a:t>
            </a:r>
            <a:r>
              <a:rPr lang="zh-CN" altLang="en-US" sz="2400" dirty="0">
                <a:cs typeface="+mn-ea"/>
                <a:sym typeface="+mn-lt"/>
              </a:rPr>
              <a:t>包括分支条件和循环结束条件</a:t>
            </a:r>
            <a:r>
              <a:rPr lang="en-US" altLang="zh-CN" sz="2400" dirty="0">
                <a:cs typeface="+mn-ea"/>
                <a:sym typeface="+mn-lt"/>
              </a:rPr>
              <a:t>)</a:t>
            </a:r>
            <a:r>
              <a:rPr lang="zh-CN" altLang="en-US" sz="2400" dirty="0">
                <a:cs typeface="+mn-ea"/>
                <a:sym typeface="+mn-lt"/>
              </a:rPr>
              <a:t>，并且把它们</a:t>
            </a:r>
            <a:r>
              <a:rPr lang="zh-CN" altLang="en-US" sz="2400" dirty="0">
                <a:solidFill>
                  <a:srgbClr val="0000FF"/>
                </a:solidFill>
                <a:cs typeface="+mn-ea"/>
                <a:sym typeface="+mn-lt"/>
              </a:rPr>
              <a:t>分配到程序结构图</a:t>
            </a:r>
            <a:r>
              <a:rPr lang="zh-CN" altLang="en-US" sz="2400" dirty="0">
                <a:cs typeface="+mn-ea"/>
                <a:sym typeface="+mn-lt"/>
              </a:rPr>
              <a:t>的适当位置。</a:t>
            </a:r>
          </a:p>
          <a:p>
            <a:pPr marL="715963" lvl="3" indent="-357188">
              <a:lnSpc>
                <a:spcPct val="150000"/>
              </a:lnSpc>
              <a:buClr>
                <a:srgbClr val="0054A3"/>
              </a:buClr>
              <a:buFont typeface="+mj-lt"/>
              <a:buAutoNum type="arabicPeriod"/>
              <a:defRPr/>
            </a:pPr>
            <a:r>
              <a:rPr lang="zh-CN" altLang="en-US" sz="2400" dirty="0">
                <a:cs typeface="+mn-ea"/>
                <a:sym typeface="+mn-lt"/>
              </a:rPr>
              <a:t>用</a:t>
            </a:r>
            <a:r>
              <a:rPr lang="zh-CN" altLang="en-US" sz="2400" dirty="0">
                <a:solidFill>
                  <a:srgbClr val="0000FF"/>
                </a:solidFill>
                <a:cs typeface="+mn-ea"/>
                <a:sym typeface="+mn-lt"/>
              </a:rPr>
              <a:t>伪码表示程序</a:t>
            </a:r>
            <a:r>
              <a:rPr lang="zh-CN" altLang="en-US" sz="2400" dirty="0">
                <a:cs typeface="+mn-ea"/>
                <a:sym typeface="+mn-lt"/>
              </a:rPr>
              <a:t>。</a:t>
            </a:r>
            <a:endParaRPr lang="en-US" altLang="zh-CN" sz="2400" dirty="0">
              <a:cs typeface="+mn-ea"/>
              <a:sym typeface="+mn-lt"/>
            </a:endParaRPr>
          </a:p>
        </p:txBody>
      </p:sp>
      <p:pic>
        <p:nvPicPr>
          <p:cNvPr id="10" name="图片 9">
            <a:extLst>
              <a:ext uri="{FF2B5EF4-FFF2-40B4-BE49-F238E27FC236}">
                <a16:creationId xmlns:a16="http://schemas.microsoft.com/office/drawing/2014/main" id="{B01EDB69-5C19-08AD-641D-36A5231F31BD}"/>
              </a:ext>
            </a:extLst>
          </p:cNvPr>
          <p:cNvPicPr>
            <a:picLocks noChangeAspect="1"/>
          </p:cNvPicPr>
          <p:nvPr/>
        </p:nvPicPr>
        <p:blipFill>
          <a:blip r:embed="rId3"/>
          <a:stretch>
            <a:fillRect/>
          </a:stretch>
        </p:blipFill>
        <p:spPr>
          <a:xfrm>
            <a:off x="7153355" y="1100362"/>
            <a:ext cx="4379291" cy="2481881"/>
          </a:xfrm>
          <a:prstGeom prst="rect">
            <a:avLst/>
          </a:prstGeom>
        </p:spPr>
      </p:pic>
      <p:sp>
        <p:nvSpPr>
          <p:cNvPr id="7" name="矩形 6">
            <a:extLst>
              <a:ext uri="{FF2B5EF4-FFF2-40B4-BE49-F238E27FC236}">
                <a16:creationId xmlns:a16="http://schemas.microsoft.com/office/drawing/2014/main" id="{EED6C254-EEC0-6D31-F69D-5DCCBC4BDDB2}"/>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0221245B-F62B-0340-9490-193BED107F67}"/>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0AAF6D8-6425-BDC8-01C2-8ACB51642517}"/>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8229F476-31A7-E2AE-F574-3C08259CE7A6}"/>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BB79F575-5150-9B00-C8E5-4C66DB93BFAE}"/>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46CCE38A-8788-BAD3-CDF6-9B5BC80D4B2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3A4B1E20-9365-75FE-9A41-C8F6E5D4455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75750337-6A22-94F6-88B7-1BD1E8C6B7BB}"/>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6" name="TextBox 11">
            <a:extLst>
              <a:ext uri="{FF2B5EF4-FFF2-40B4-BE49-F238E27FC236}">
                <a16:creationId xmlns:a16="http://schemas.microsoft.com/office/drawing/2014/main" id="{BC459032-B865-B7EB-5990-EB0218CF5B4A}"/>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37" name="直接连接符 36">
            <a:extLst>
              <a:ext uri="{FF2B5EF4-FFF2-40B4-BE49-F238E27FC236}">
                <a16:creationId xmlns:a16="http://schemas.microsoft.com/office/drawing/2014/main" id="{C2860D93-8177-AFF7-19F8-085F35A0C751}"/>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9A699F97-390F-CDDF-D600-99E527C439C3}"/>
              </a:ext>
            </a:extLst>
          </p:cNvPr>
          <p:cNvPicPr>
            <a:picLocks noChangeAspect="1"/>
          </p:cNvPicPr>
          <p:nvPr/>
        </p:nvPicPr>
        <p:blipFill>
          <a:blip r:embed="rId4"/>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BF36CC84-2D32-072E-679E-05AB50CDAED3}"/>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63262FC0-B31C-A395-0D0D-82BDF3A818C0}"/>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A47D7027-A0F9-B4DF-15CC-44E956C4231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2401F5EA-CB45-80B9-54BE-EFE7923ECB6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861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2CE4F0CB-D80E-9AE0-1D4C-733966B5D0BF}"/>
              </a:ext>
            </a:extLst>
          </p:cNvPr>
          <p:cNvSpPr txBox="1"/>
          <p:nvPr/>
        </p:nvSpPr>
        <p:spPr>
          <a:xfrm>
            <a:off x="947066" y="883446"/>
            <a:ext cx="5545173" cy="539763"/>
          </a:xfrm>
          <a:prstGeom prst="rect">
            <a:avLst/>
          </a:prstGeom>
          <a:noFill/>
        </p:spPr>
        <p:txBody>
          <a:bodyPr wrap="square">
            <a:spAutoFit/>
          </a:bodyPr>
          <a:lstStyle/>
          <a:p>
            <a:pPr marL="971550" lvl="2" indent="-285750">
              <a:lnSpc>
                <a:spcPct val="150000"/>
              </a:lnSpc>
              <a:buClr>
                <a:srgbClr val="0054A3"/>
              </a:buClr>
              <a:buFont typeface="Wingdings" panose="05000000000000000000" charset="0"/>
              <a:buChar char="p"/>
              <a:defRPr/>
            </a:pPr>
            <a:r>
              <a:rPr lang="zh-CN" altLang="en-US" sz="2200" dirty="0">
                <a:cs typeface="+mn-ea"/>
                <a:sym typeface="+mn-lt"/>
              </a:rPr>
              <a:t>导出描绘程序结构的</a:t>
            </a:r>
            <a:r>
              <a:rPr lang="en-US" altLang="zh-CN" sz="2200" dirty="0">
                <a:cs typeface="+mn-ea"/>
                <a:sym typeface="+mn-lt"/>
              </a:rPr>
              <a:t>Jackson</a:t>
            </a:r>
            <a:r>
              <a:rPr lang="zh-CN" altLang="en-US" sz="2200" dirty="0">
                <a:cs typeface="+mn-ea"/>
                <a:sym typeface="+mn-lt"/>
              </a:rPr>
              <a:t>图。</a:t>
            </a:r>
            <a:endParaRPr lang="en-US" altLang="zh-CN" sz="2200" dirty="0">
              <a:cs typeface="+mn-ea"/>
              <a:sym typeface="+mn-lt"/>
            </a:endParaRPr>
          </a:p>
        </p:txBody>
      </p:sp>
      <p:pic>
        <p:nvPicPr>
          <p:cNvPr id="10" name="图片 2">
            <a:extLst>
              <a:ext uri="{FF2B5EF4-FFF2-40B4-BE49-F238E27FC236}">
                <a16:creationId xmlns:a16="http://schemas.microsoft.com/office/drawing/2014/main" id="{BB7842DA-7EBD-F6A6-38F9-F9E6457F40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49052" y="1043903"/>
            <a:ext cx="4699321" cy="575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a:extLst>
              <a:ext uri="{FF2B5EF4-FFF2-40B4-BE49-F238E27FC236}">
                <a16:creationId xmlns:a16="http://schemas.microsoft.com/office/drawing/2014/main" id="{6B8BBFD7-7B54-D791-9245-1223A173AA9A}"/>
              </a:ext>
            </a:extLst>
          </p:cNvPr>
          <p:cNvPicPr>
            <a:picLocks noChangeAspect="1"/>
          </p:cNvPicPr>
          <p:nvPr/>
        </p:nvPicPr>
        <p:blipFill>
          <a:blip r:embed="rId4"/>
          <a:stretch>
            <a:fillRect/>
          </a:stretch>
        </p:blipFill>
        <p:spPr>
          <a:xfrm>
            <a:off x="257989" y="2091065"/>
            <a:ext cx="6577938" cy="3883489"/>
          </a:xfrm>
          <a:prstGeom prst="rect">
            <a:avLst/>
          </a:prstGeom>
        </p:spPr>
      </p:pic>
      <p:sp>
        <p:nvSpPr>
          <p:cNvPr id="14" name="任意多边形: 形状 13">
            <a:extLst>
              <a:ext uri="{FF2B5EF4-FFF2-40B4-BE49-F238E27FC236}">
                <a16:creationId xmlns:a16="http://schemas.microsoft.com/office/drawing/2014/main" id="{5BC1B920-2B3F-1958-6A57-C5433E23B929}"/>
              </a:ext>
            </a:extLst>
          </p:cNvPr>
          <p:cNvSpPr/>
          <p:nvPr/>
        </p:nvSpPr>
        <p:spPr>
          <a:xfrm>
            <a:off x="960120" y="1722805"/>
            <a:ext cx="5433060" cy="1119455"/>
          </a:xfrm>
          <a:custGeom>
            <a:avLst/>
            <a:gdLst>
              <a:gd name="connsiteX0" fmla="*/ 45720 w 5433060"/>
              <a:gd name="connsiteY0" fmla="*/ 266015 h 1119455"/>
              <a:gd name="connsiteX1" fmla="*/ 22860 w 5433060"/>
              <a:gd name="connsiteY1" fmla="*/ 319355 h 1119455"/>
              <a:gd name="connsiteX2" fmla="*/ 0 w 5433060"/>
              <a:gd name="connsiteY2" fmla="*/ 479375 h 1119455"/>
              <a:gd name="connsiteX3" fmla="*/ 7620 w 5433060"/>
              <a:gd name="connsiteY3" fmla="*/ 685115 h 1119455"/>
              <a:gd name="connsiteX4" fmla="*/ 22860 w 5433060"/>
              <a:gd name="connsiteY4" fmla="*/ 723215 h 1119455"/>
              <a:gd name="connsiteX5" fmla="*/ 45720 w 5433060"/>
              <a:gd name="connsiteY5" fmla="*/ 799415 h 1119455"/>
              <a:gd name="connsiteX6" fmla="*/ 53340 w 5433060"/>
              <a:gd name="connsiteY6" fmla="*/ 822275 h 1119455"/>
              <a:gd name="connsiteX7" fmla="*/ 76200 w 5433060"/>
              <a:gd name="connsiteY7" fmla="*/ 837515 h 1119455"/>
              <a:gd name="connsiteX8" fmla="*/ 121920 w 5433060"/>
              <a:gd name="connsiteY8" fmla="*/ 898475 h 1119455"/>
              <a:gd name="connsiteX9" fmla="*/ 129540 w 5433060"/>
              <a:gd name="connsiteY9" fmla="*/ 921335 h 1119455"/>
              <a:gd name="connsiteX10" fmla="*/ 152400 w 5433060"/>
              <a:gd name="connsiteY10" fmla="*/ 928955 h 1119455"/>
              <a:gd name="connsiteX11" fmla="*/ 205740 w 5433060"/>
              <a:gd name="connsiteY11" fmla="*/ 951815 h 1119455"/>
              <a:gd name="connsiteX12" fmla="*/ 281940 w 5433060"/>
              <a:gd name="connsiteY12" fmla="*/ 982295 h 1119455"/>
              <a:gd name="connsiteX13" fmla="*/ 312420 w 5433060"/>
              <a:gd name="connsiteY13" fmla="*/ 997535 h 1119455"/>
              <a:gd name="connsiteX14" fmla="*/ 335280 w 5433060"/>
              <a:gd name="connsiteY14" fmla="*/ 1005155 h 1119455"/>
              <a:gd name="connsiteX15" fmla="*/ 419100 w 5433060"/>
              <a:gd name="connsiteY15" fmla="*/ 1043255 h 1119455"/>
              <a:gd name="connsiteX16" fmla="*/ 632460 w 5433060"/>
              <a:gd name="connsiteY16" fmla="*/ 1066115 h 1119455"/>
              <a:gd name="connsiteX17" fmla="*/ 1226820 w 5433060"/>
              <a:gd name="connsiteY17" fmla="*/ 1088975 h 1119455"/>
              <a:gd name="connsiteX18" fmla="*/ 1554480 w 5433060"/>
              <a:gd name="connsiteY18" fmla="*/ 1119455 h 1119455"/>
              <a:gd name="connsiteX19" fmla="*/ 3764280 w 5433060"/>
              <a:gd name="connsiteY19" fmla="*/ 1104215 h 1119455"/>
              <a:gd name="connsiteX20" fmla="*/ 4061460 w 5433060"/>
              <a:gd name="connsiteY20" fmla="*/ 1066115 h 1119455"/>
              <a:gd name="connsiteX21" fmla="*/ 4221480 w 5433060"/>
              <a:gd name="connsiteY21" fmla="*/ 1028015 h 1119455"/>
              <a:gd name="connsiteX22" fmla="*/ 4335780 w 5433060"/>
              <a:gd name="connsiteY22" fmla="*/ 1020395 h 1119455"/>
              <a:gd name="connsiteX23" fmla="*/ 4411980 w 5433060"/>
              <a:gd name="connsiteY23" fmla="*/ 1005155 h 1119455"/>
              <a:gd name="connsiteX24" fmla="*/ 4465320 w 5433060"/>
              <a:gd name="connsiteY24" fmla="*/ 982295 h 1119455"/>
              <a:gd name="connsiteX25" fmla="*/ 4594860 w 5433060"/>
              <a:gd name="connsiteY25" fmla="*/ 974675 h 1119455"/>
              <a:gd name="connsiteX26" fmla="*/ 4686300 w 5433060"/>
              <a:gd name="connsiteY26" fmla="*/ 959435 h 1119455"/>
              <a:gd name="connsiteX27" fmla="*/ 4975860 w 5433060"/>
              <a:gd name="connsiteY27" fmla="*/ 951815 h 1119455"/>
              <a:gd name="connsiteX28" fmla="*/ 5013960 w 5433060"/>
              <a:gd name="connsiteY28" fmla="*/ 928955 h 1119455"/>
              <a:gd name="connsiteX29" fmla="*/ 5273040 w 5433060"/>
              <a:gd name="connsiteY29" fmla="*/ 890855 h 1119455"/>
              <a:gd name="connsiteX30" fmla="*/ 5318760 w 5433060"/>
              <a:gd name="connsiteY30" fmla="*/ 860375 h 1119455"/>
              <a:gd name="connsiteX31" fmla="*/ 5379720 w 5433060"/>
              <a:gd name="connsiteY31" fmla="*/ 814655 h 1119455"/>
              <a:gd name="connsiteX32" fmla="*/ 5433060 w 5433060"/>
              <a:gd name="connsiteY32" fmla="*/ 692735 h 1119455"/>
              <a:gd name="connsiteX33" fmla="*/ 5417820 w 5433060"/>
              <a:gd name="connsiteY33" fmla="*/ 532715 h 1119455"/>
              <a:gd name="connsiteX34" fmla="*/ 5394960 w 5433060"/>
              <a:gd name="connsiteY34" fmla="*/ 502235 h 1119455"/>
              <a:gd name="connsiteX35" fmla="*/ 5311140 w 5433060"/>
              <a:gd name="connsiteY35" fmla="*/ 426035 h 1119455"/>
              <a:gd name="connsiteX36" fmla="*/ 5288280 w 5433060"/>
              <a:gd name="connsiteY36" fmla="*/ 403175 h 1119455"/>
              <a:gd name="connsiteX37" fmla="*/ 5250180 w 5433060"/>
              <a:gd name="connsiteY37" fmla="*/ 387935 h 1119455"/>
              <a:gd name="connsiteX38" fmla="*/ 5212080 w 5433060"/>
              <a:gd name="connsiteY38" fmla="*/ 357455 h 1119455"/>
              <a:gd name="connsiteX39" fmla="*/ 5135880 w 5433060"/>
              <a:gd name="connsiteY39" fmla="*/ 326975 h 1119455"/>
              <a:gd name="connsiteX40" fmla="*/ 5082540 w 5433060"/>
              <a:gd name="connsiteY40" fmla="*/ 296495 h 1119455"/>
              <a:gd name="connsiteX41" fmla="*/ 5021580 w 5433060"/>
              <a:gd name="connsiteY41" fmla="*/ 281255 h 1119455"/>
              <a:gd name="connsiteX42" fmla="*/ 4998720 w 5433060"/>
              <a:gd name="connsiteY42" fmla="*/ 258395 h 1119455"/>
              <a:gd name="connsiteX43" fmla="*/ 4899660 w 5433060"/>
              <a:gd name="connsiteY43" fmla="*/ 235535 h 1119455"/>
              <a:gd name="connsiteX44" fmla="*/ 4678680 w 5433060"/>
              <a:gd name="connsiteY44" fmla="*/ 227915 h 1119455"/>
              <a:gd name="connsiteX45" fmla="*/ 3947160 w 5433060"/>
              <a:gd name="connsiteY45" fmla="*/ 212675 h 1119455"/>
              <a:gd name="connsiteX46" fmla="*/ 3924300 w 5433060"/>
              <a:gd name="connsiteY46" fmla="*/ 205055 h 1119455"/>
              <a:gd name="connsiteX47" fmla="*/ 3710940 w 5433060"/>
              <a:gd name="connsiteY47" fmla="*/ 166955 h 1119455"/>
              <a:gd name="connsiteX48" fmla="*/ 3680460 w 5433060"/>
              <a:gd name="connsiteY48" fmla="*/ 144095 h 1119455"/>
              <a:gd name="connsiteX49" fmla="*/ 3596640 w 5433060"/>
              <a:gd name="connsiteY49" fmla="*/ 136475 h 1119455"/>
              <a:gd name="connsiteX50" fmla="*/ 3505200 w 5433060"/>
              <a:gd name="connsiteY50" fmla="*/ 121235 h 1119455"/>
              <a:gd name="connsiteX51" fmla="*/ 3337560 w 5433060"/>
              <a:gd name="connsiteY51" fmla="*/ 67895 h 1119455"/>
              <a:gd name="connsiteX52" fmla="*/ 2720340 w 5433060"/>
              <a:gd name="connsiteY52" fmla="*/ 45035 h 1119455"/>
              <a:gd name="connsiteX53" fmla="*/ 1615440 w 5433060"/>
              <a:gd name="connsiteY53" fmla="*/ 45035 h 1119455"/>
              <a:gd name="connsiteX54" fmla="*/ 1531620 w 5433060"/>
              <a:gd name="connsiteY54" fmla="*/ 52655 h 1119455"/>
              <a:gd name="connsiteX55" fmla="*/ 1196340 w 5433060"/>
              <a:gd name="connsiteY55" fmla="*/ 75515 h 1119455"/>
              <a:gd name="connsiteX56" fmla="*/ 1135380 w 5433060"/>
              <a:gd name="connsiteY56" fmla="*/ 90755 h 1119455"/>
              <a:gd name="connsiteX57" fmla="*/ 1021080 w 5433060"/>
              <a:gd name="connsiteY57" fmla="*/ 113615 h 1119455"/>
              <a:gd name="connsiteX58" fmla="*/ 975360 w 5433060"/>
              <a:gd name="connsiteY58" fmla="*/ 136475 h 1119455"/>
              <a:gd name="connsiteX59" fmla="*/ 922020 w 5433060"/>
              <a:gd name="connsiteY59" fmla="*/ 159335 h 1119455"/>
              <a:gd name="connsiteX60" fmla="*/ 838200 w 5433060"/>
              <a:gd name="connsiteY60" fmla="*/ 197435 h 1119455"/>
              <a:gd name="connsiteX61" fmla="*/ 792480 w 5433060"/>
              <a:gd name="connsiteY61" fmla="*/ 212675 h 1119455"/>
              <a:gd name="connsiteX62" fmla="*/ 731520 w 5433060"/>
              <a:gd name="connsiteY62" fmla="*/ 220295 h 1119455"/>
              <a:gd name="connsiteX63" fmla="*/ 685800 w 5433060"/>
              <a:gd name="connsiteY63" fmla="*/ 227915 h 1119455"/>
              <a:gd name="connsiteX64" fmla="*/ 662940 w 5433060"/>
              <a:gd name="connsiteY64" fmla="*/ 250775 h 1119455"/>
              <a:gd name="connsiteX65" fmla="*/ 579120 w 5433060"/>
              <a:gd name="connsiteY65" fmla="*/ 273635 h 1119455"/>
              <a:gd name="connsiteX66" fmla="*/ 502920 w 5433060"/>
              <a:gd name="connsiteY66" fmla="*/ 288875 h 1119455"/>
              <a:gd name="connsiteX67" fmla="*/ 480060 w 5433060"/>
              <a:gd name="connsiteY67" fmla="*/ 304115 h 1119455"/>
              <a:gd name="connsiteX68" fmla="*/ 213360 w 5433060"/>
              <a:gd name="connsiteY68" fmla="*/ 311735 h 1119455"/>
              <a:gd name="connsiteX69" fmla="*/ 190500 w 5433060"/>
              <a:gd name="connsiteY69" fmla="*/ 296495 h 1119455"/>
              <a:gd name="connsiteX70" fmla="*/ 45720 w 5433060"/>
              <a:gd name="connsiteY70" fmla="*/ 266015 h 11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433060" h="1119455">
                <a:moveTo>
                  <a:pt x="45720" y="266015"/>
                </a:moveTo>
                <a:cubicBezTo>
                  <a:pt x="17780" y="269825"/>
                  <a:pt x="26913" y="300440"/>
                  <a:pt x="22860" y="319355"/>
                </a:cubicBezTo>
                <a:cubicBezTo>
                  <a:pt x="11570" y="372040"/>
                  <a:pt x="0" y="479375"/>
                  <a:pt x="0" y="479375"/>
                </a:cubicBezTo>
                <a:cubicBezTo>
                  <a:pt x="2540" y="547955"/>
                  <a:pt x="1214" y="616788"/>
                  <a:pt x="7620" y="685115"/>
                </a:cubicBezTo>
                <a:cubicBezTo>
                  <a:pt x="8897" y="698734"/>
                  <a:pt x="19261" y="710019"/>
                  <a:pt x="22860" y="723215"/>
                </a:cubicBezTo>
                <a:cubicBezTo>
                  <a:pt x="56482" y="846496"/>
                  <a:pt x="5826" y="706330"/>
                  <a:pt x="45720" y="799415"/>
                </a:cubicBezTo>
                <a:cubicBezTo>
                  <a:pt x="48884" y="806798"/>
                  <a:pt x="48322" y="816003"/>
                  <a:pt x="53340" y="822275"/>
                </a:cubicBezTo>
                <a:cubicBezTo>
                  <a:pt x="59061" y="829426"/>
                  <a:pt x="68580" y="832435"/>
                  <a:pt x="76200" y="837515"/>
                </a:cubicBezTo>
                <a:cubicBezTo>
                  <a:pt x="91028" y="911653"/>
                  <a:pt x="67794" y="844349"/>
                  <a:pt x="121920" y="898475"/>
                </a:cubicBezTo>
                <a:cubicBezTo>
                  <a:pt x="127600" y="904155"/>
                  <a:pt x="123860" y="915655"/>
                  <a:pt x="129540" y="921335"/>
                </a:cubicBezTo>
                <a:cubicBezTo>
                  <a:pt x="135220" y="927015"/>
                  <a:pt x="145216" y="925363"/>
                  <a:pt x="152400" y="928955"/>
                </a:cubicBezTo>
                <a:cubicBezTo>
                  <a:pt x="205023" y="955267"/>
                  <a:pt x="142305" y="935956"/>
                  <a:pt x="205740" y="951815"/>
                </a:cubicBezTo>
                <a:cubicBezTo>
                  <a:pt x="248158" y="994233"/>
                  <a:pt x="206502" y="961721"/>
                  <a:pt x="281940" y="982295"/>
                </a:cubicBezTo>
                <a:cubicBezTo>
                  <a:pt x="292899" y="985284"/>
                  <a:pt x="301979" y="993060"/>
                  <a:pt x="312420" y="997535"/>
                </a:cubicBezTo>
                <a:cubicBezTo>
                  <a:pt x="319803" y="1000699"/>
                  <a:pt x="327897" y="1001991"/>
                  <a:pt x="335280" y="1005155"/>
                </a:cubicBezTo>
                <a:cubicBezTo>
                  <a:pt x="363489" y="1017245"/>
                  <a:pt x="389854" y="1033949"/>
                  <a:pt x="419100" y="1043255"/>
                </a:cubicBezTo>
                <a:cubicBezTo>
                  <a:pt x="476778" y="1061607"/>
                  <a:pt x="579210" y="1063873"/>
                  <a:pt x="632460" y="1066115"/>
                </a:cubicBezTo>
                <a:lnTo>
                  <a:pt x="1226820" y="1088975"/>
                </a:lnTo>
                <a:cubicBezTo>
                  <a:pt x="1355606" y="1110439"/>
                  <a:pt x="1390800" y="1119455"/>
                  <a:pt x="1554480" y="1119455"/>
                </a:cubicBezTo>
                <a:lnTo>
                  <a:pt x="3764280" y="1104215"/>
                </a:lnTo>
                <a:cubicBezTo>
                  <a:pt x="3863340" y="1091515"/>
                  <a:pt x="3964571" y="1090337"/>
                  <a:pt x="4061460" y="1066115"/>
                </a:cubicBezTo>
                <a:cubicBezTo>
                  <a:pt x="4072051" y="1063467"/>
                  <a:pt x="4199424" y="1030772"/>
                  <a:pt x="4221480" y="1028015"/>
                </a:cubicBezTo>
                <a:cubicBezTo>
                  <a:pt x="4259370" y="1023279"/>
                  <a:pt x="4297680" y="1022935"/>
                  <a:pt x="4335780" y="1020395"/>
                </a:cubicBezTo>
                <a:cubicBezTo>
                  <a:pt x="4361180" y="1015315"/>
                  <a:pt x="4387130" y="1012464"/>
                  <a:pt x="4411980" y="1005155"/>
                </a:cubicBezTo>
                <a:cubicBezTo>
                  <a:pt x="4430538" y="999697"/>
                  <a:pt x="4446239" y="985475"/>
                  <a:pt x="4465320" y="982295"/>
                </a:cubicBezTo>
                <a:cubicBezTo>
                  <a:pt x="4507986" y="975184"/>
                  <a:pt x="4551680" y="977215"/>
                  <a:pt x="4594860" y="974675"/>
                </a:cubicBezTo>
                <a:cubicBezTo>
                  <a:pt x="4625340" y="969595"/>
                  <a:pt x="4655455" y="961286"/>
                  <a:pt x="4686300" y="959435"/>
                </a:cubicBezTo>
                <a:cubicBezTo>
                  <a:pt x="4782680" y="953652"/>
                  <a:pt x="4879722" y="960758"/>
                  <a:pt x="4975860" y="951815"/>
                </a:cubicBezTo>
                <a:cubicBezTo>
                  <a:pt x="4990607" y="950443"/>
                  <a:pt x="4999451" y="931931"/>
                  <a:pt x="5013960" y="928955"/>
                </a:cubicBezTo>
                <a:cubicBezTo>
                  <a:pt x="5099468" y="911415"/>
                  <a:pt x="5273040" y="890855"/>
                  <a:pt x="5273040" y="890855"/>
                </a:cubicBezTo>
                <a:cubicBezTo>
                  <a:pt x="5288280" y="880695"/>
                  <a:pt x="5303054" y="869799"/>
                  <a:pt x="5318760" y="860375"/>
                </a:cubicBezTo>
                <a:cubicBezTo>
                  <a:pt x="5348925" y="842276"/>
                  <a:pt x="5357863" y="848655"/>
                  <a:pt x="5379720" y="814655"/>
                </a:cubicBezTo>
                <a:cubicBezTo>
                  <a:pt x="5411071" y="765887"/>
                  <a:pt x="5416722" y="741750"/>
                  <a:pt x="5433060" y="692735"/>
                </a:cubicBezTo>
                <a:cubicBezTo>
                  <a:pt x="5427980" y="639395"/>
                  <a:pt x="5428328" y="585256"/>
                  <a:pt x="5417820" y="532715"/>
                </a:cubicBezTo>
                <a:cubicBezTo>
                  <a:pt x="5415329" y="520262"/>
                  <a:pt x="5403940" y="511215"/>
                  <a:pt x="5394960" y="502235"/>
                </a:cubicBezTo>
                <a:cubicBezTo>
                  <a:pt x="5368260" y="475535"/>
                  <a:pt x="5338810" y="451729"/>
                  <a:pt x="5311140" y="426035"/>
                </a:cubicBezTo>
                <a:cubicBezTo>
                  <a:pt x="5303243" y="418702"/>
                  <a:pt x="5297418" y="408886"/>
                  <a:pt x="5288280" y="403175"/>
                </a:cubicBezTo>
                <a:cubicBezTo>
                  <a:pt x="5276681" y="395926"/>
                  <a:pt x="5261909" y="394972"/>
                  <a:pt x="5250180" y="387935"/>
                </a:cubicBezTo>
                <a:cubicBezTo>
                  <a:pt x="5236234" y="379567"/>
                  <a:pt x="5226358" y="365243"/>
                  <a:pt x="5212080" y="357455"/>
                </a:cubicBezTo>
                <a:cubicBezTo>
                  <a:pt x="5104595" y="298827"/>
                  <a:pt x="5216783" y="377539"/>
                  <a:pt x="5135880" y="326975"/>
                </a:cubicBezTo>
                <a:cubicBezTo>
                  <a:pt x="5095375" y="301659"/>
                  <a:pt x="5119725" y="306636"/>
                  <a:pt x="5082540" y="296495"/>
                </a:cubicBezTo>
                <a:cubicBezTo>
                  <a:pt x="5062333" y="290984"/>
                  <a:pt x="5021580" y="281255"/>
                  <a:pt x="5021580" y="281255"/>
                </a:cubicBezTo>
                <a:cubicBezTo>
                  <a:pt x="5013960" y="273635"/>
                  <a:pt x="5007858" y="264106"/>
                  <a:pt x="4998720" y="258395"/>
                </a:cubicBezTo>
                <a:cubicBezTo>
                  <a:pt x="4970300" y="240633"/>
                  <a:pt x="4931235" y="237242"/>
                  <a:pt x="4899660" y="235535"/>
                </a:cubicBezTo>
                <a:cubicBezTo>
                  <a:pt x="4826064" y="231557"/>
                  <a:pt x="4752363" y="229683"/>
                  <a:pt x="4678680" y="227915"/>
                </a:cubicBezTo>
                <a:lnTo>
                  <a:pt x="3947160" y="212675"/>
                </a:lnTo>
                <a:cubicBezTo>
                  <a:pt x="3939540" y="210135"/>
                  <a:pt x="3932186" y="206581"/>
                  <a:pt x="3924300" y="205055"/>
                </a:cubicBezTo>
                <a:cubicBezTo>
                  <a:pt x="3853371" y="191327"/>
                  <a:pt x="3710940" y="166955"/>
                  <a:pt x="3710940" y="166955"/>
                </a:cubicBezTo>
                <a:cubicBezTo>
                  <a:pt x="3700780" y="159335"/>
                  <a:pt x="3692731" y="147367"/>
                  <a:pt x="3680460" y="144095"/>
                </a:cubicBezTo>
                <a:cubicBezTo>
                  <a:pt x="3653352" y="136866"/>
                  <a:pt x="3624460" y="140104"/>
                  <a:pt x="3596640" y="136475"/>
                </a:cubicBezTo>
                <a:cubicBezTo>
                  <a:pt x="3565999" y="132478"/>
                  <a:pt x="3535571" y="126930"/>
                  <a:pt x="3505200" y="121235"/>
                </a:cubicBezTo>
                <a:cubicBezTo>
                  <a:pt x="3458433" y="112466"/>
                  <a:pt x="3344452" y="68425"/>
                  <a:pt x="3337560" y="67895"/>
                </a:cubicBezTo>
                <a:cubicBezTo>
                  <a:pt x="3000128" y="41939"/>
                  <a:pt x="3205664" y="53859"/>
                  <a:pt x="2720340" y="45035"/>
                </a:cubicBezTo>
                <a:cubicBezTo>
                  <a:pt x="2316198" y="-44774"/>
                  <a:pt x="2650269" y="23916"/>
                  <a:pt x="1615440" y="45035"/>
                </a:cubicBezTo>
                <a:cubicBezTo>
                  <a:pt x="1587391" y="45607"/>
                  <a:pt x="1559601" y="50620"/>
                  <a:pt x="1531620" y="52655"/>
                </a:cubicBezTo>
                <a:lnTo>
                  <a:pt x="1196340" y="75515"/>
                </a:lnTo>
                <a:cubicBezTo>
                  <a:pt x="1176020" y="80595"/>
                  <a:pt x="1156007" y="87115"/>
                  <a:pt x="1135380" y="90755"/>
                </a:cubicBezTo>
                <a:cubicBezTo>
                  <a:pt x="1061378" y="103814"/>
                  <a:pt x="1081256" y="88542"/>
                  <a:pt x="1021080" y="113615"/>
                </a:cubicBezTo>
                <a:cubicBezTo>
                  <a:pt x="1005352" y="120168"/>
                  <a:pt x="990831" y="129335"/>
                  <a:pt x="975360" y="136475"/>
                </a:cubicBezTo>
                <a:cubicBezTo>
                  <a:pt x="957796" y="144581"/>
                  <a:pt x="939630" y="151330"/>
                  <a:pt x="922020" y="159335"/>
                </a:cubicBezTo>
                <a:cubicBezTo>
                  <a:pt x="866722" y="184470"/>
                  <a:pt x="914780" y="167981"/>
                  <a:pt x="838200" y="197435"/>
                </a:cubicBezTo>
                <a:cubicBezTo>
                  <a:pt x="823206" y="203202"/>
                  <a:pt x="808188" y="209309"/>
                  <a:pt x="792480" y="212675"/>
                </a:cubicBezTo>
                <a:cubicBezTo>
                  <a:pt x="772456" y="216966"/>
                  <a:pt x="751792" y="217399"/>
                  <a:pt x="731520" y="220295"/>
                </a:cubicBezTo>
                <a:cubicBezTo>
                  <a:pt x="716225" y="222480"/>
                  <a:pt x="701040" y="225375"/>
                  <a:pt x="685800" y="227915"/>
                </a:cubicBezTo>
                <a:cubicBezTo>
                  <a:pt x="678180" y="235535"/>
                  <a:pt x="672078" y="245064"/>
                  <a:pt x="662940" y="250775"/>
                </a:cubicBezTo>
                <a:cubicBezTo>
                  <a:pt x="634970" y="268256"/>
                  <a:pt x="610686" y="267716"/>
                  <a:pt x="579120" y="273635"/>
                </a:cubicBezTo>
                <a:cubicBezTo>
                  <a:pt x="553661" y="278409"/>
                  <a:pt x="528320" y="283795"/>
                  <a:pt x="502920" y="288875"/>
                </a:cubicBezTo>
                <a:cubicBezTo>
                  <a:pt x="495300" y="293955"/>
                  <a:pt x="488011" y="299571"/>
                  <a:pt x="480060" y="304115"/>
                </a:cubicBezTo>
                <a:cubicBezTo>
                  <a:pt x="391060" y="354972"/>
                  <a:pt x="378099" y="317049"/>
                  <a:pt x="213360" y="311735"/>
                </a:cubicBezTo>
                <a:cubicBezTo>
                  <a:pt x="205740" y="306655"/>
                  <a:pt x="198691" y="300591"/>
                  <a:pt x="190500" y="296495"/>
                </a:cubicBezTo>
                <a:cubicBezTo>
                  <a:pt x="143131" y="272811"/>
                  <a:pt x="73660" y="262205"/>
                  <a:pt x="45720" y="266015"/>
                </a:cubicBezTo>
                <a:close/>
              </a:path>
            </a:pathLst>
          </a:cu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2DB3A7D6-B4C3-5A4B-28F3-8313490210DC}"/>
              </a:ext>
            </a:extLst>
          </p:cNvPr>
          <p:cNvSpPr/>
          <p:nvPr/>
        </p:nvSpPr>
        <p:spPr>
          <a:xfrm>
            <a:off x="914827" y="2964180"/>
            <a:ext cx="4596151" cy="1626888"/>
          </a:xfrm>
          <a:custGeom>
            <a:avLst/>
            <a:gdLst>
              <a:gd name="connsiteX0" fmla="*/ 161311 w 4596151"/>
              <a:gd name="connsiteY0" fmla="*/ 83820 h 1626888"/>
              <a:gd name="connsiteX1" fmla="*/ 1291 w 4596151"/>
              <a:gd name="connsiteY1" fmla="*/ 426720 h 1626888"/>
              <a:gd name="connsiteX2" fmla="*/ 24151 w 4596151"/>
              <a:gd name="connsiteY2" fmla="*/ 487680 h 1626888"/>
              <a:gd name="connsiteX3" fmla="*/ 47011 w 4596151"/>
              <a:gd name="connsiteY3" fmla="*/ 502920 h 1626888"/>
              <a:gd name="connsiteX4" fmla="*/ 100351 w 4596151"/>
              <a:gd name="connsiteY4" fmla="*/ 556260 h 1626888"/>
              <a:gd name="connsiteX5" fmla="*/ 123211 w 4596151"/>
              <a:gd name="connsiteY5" fmla="*/ 571500 h 1626888"/>
              <a:gd name="connsiteX6" fmla="*/ 313711 w 4596151"/>
              <a:gd name="connsiteY6" fmla="*/ 601980 h 1626888"/>
              <a:gd name="connsiteX7" fmla="*/ 443251 w 4596151"/>
              <a:gd name="connsiteY7" fmla="*/ 624840 h 1626888"/>
              <a:gd name="connsiteX8" fmla="*/ 664231 w 4596151"/>
              <a:gd name="connsiteY8" fmla="*/ 647700 h 1626888"/>
              <a:gd name="connsiteX9" fmla="*/ 687091 w 4596151"/>
              <a:gd name="connsiteY9" fmla="*/ 662940 h 1626888"/>
              <a:gd name="connsiteX10" fmla="*/ 732811 w 4596151"/>
              <a:gd name="connsiteY10" fmla="*/ 670560 h 1626888"/>
              <a:gd name="connsiteX11" fmla="*/ 770911 w 4596151"/>
              <a:gd name="connsiteY11" fmla="*/ 678180 h 1626888"/>
              <a:gd name="connsiteX12" fmla="*/ 839491 w 4596151"/>
              <a:gd name="connsiteY12" fmla="*/ 701040 h 1626888"/>
              <a:gd name="connsiteX13" fmla="*/ 877591 w 4596151"/>
              <a:gd name="connsiteY13" fmla="*/ 716280 h 1626888"/>
              <a:gd name="connsiteX14" fmla="*/ 923311 w 4596151"/>
              <a:gd name="connsiteY14" fmla="*/ 723900 h 1626888"/>
              <a:gd name="connsiteX15" fmla="*/ 1045231 w 4596151"/>
              <a:gd name="connsiteY15" fmla="*/ 739140 h 1626888"/>
              <a:gd name="connsiteX16" fmla="*/ 1167151 w 4596151"/>
              <a:gd name="connsiteY16" fmla="*/ 769620 h 1626888"/>
              <a:gd name="connsiteX17" fmla="*/ 1220491 w 4596151"/>
              <a:gd name="connsiteY17" fmla="*/ 777240 h 1626888"/>
              <a:gd name="connsiteX18" fmla="*/ 1250971 w 4596151"/>
              <a:gd name="connsiteY18" fmla="*/ 792480 h 1626888"/>
              <a:gd name="connsiteX19" fmla="*/ 1281451 w 4596151"/>
              <a:gd name="connsiteY19" fmla="*/ 815340 h 1626888"/>
              <a:gd name="connsiteX20" fmla="*/ 1327171 w 4596151"/>
              <a:gd name="connsiteY20" fmla="*/ 822960 h 1626888"/>
              <a:gd name="connsiteX21" fmla="*/ 1365271 w 4596151"/>
              <a:gd name="connsiteY21" fmla="*/ 830580 h 1626888"/>
              <a:gd name="connsiteX22" fmla="*/ 1449091 w 4596151"/>
              <a:gd name="connsiteY22" fmla="*/ 883920 h 1626888"/>
              <a:gd name="connsiteX23" fmla="*/ 1494811 w 4596151"/>
              <a:gd name="connsiteY23" fmla="*/ 891540 h 1626888"/>
              <a:gd name="connsiteX24" fmla="*/ 1548151 w 4596151"/>
              <a:gd name="connsiteY24" fmla="*/ 914400 h 1626888"/>
              <a:gd name="connsiteX25" fmla="*/ 1609111 w 4596151"/>
              <a:gd name="connsiteY25" fmla="*/ 922020 h 1626888"/>
              <a:gd name="connsiteX26" fmla="*/ 1753891 w 4596151"/>
              <a:gd name="connsiteY26" fmla="*/ 944880 h 1626888"/>
              <a:gd name="connsiteX27" fmla="*/ 1852951 w 4596151"/>
              <a:gd name="connsiteY27" fmla="*/ 975360 h 1626888"/>
              <a:gd name="connsiteX28" fmla="*/ 1990111 w 4596151"/>
              <a:gd name="connsiteY28" fmla="*/ 1005840 h 1626888"/>
              <a:gd name="connsiteX29" fmla="*/ 2051071 w 4596151"/>
              <a:gd name="connsiteY29" fmla="*/ 1036320 h 1626888"/>
              <a:gd name="connsiteX30" fmla="*/ 2096791 w 4596151"/>
              <a:gd name="connsiteY30" fmla="*/ 1043940 h 1626888"/>
              <a:gd name="connsiteX31" fmla="*/ 2134891 w 4596151"/>
              <a:gd name="connsiteY31" fmla="*/ 1051560 h 1626888"/>
              <a:gd name="connsiteX32" fmla="*/ 2188231 w 4596151"/>
              <a:gd name="connsiteY32" fmla="*/ 1074420 h 1626888"/>
              <a:gd name="connsiteX33" fmla="*/ 2211091 w 4596151"/>
              <a:gd name="connsiteY33" fmla="*/ 1089660 h 1626888"/>
              <a:gd name="connsiteX34" fmla="*/ 2272051 w 4596151"/>
              <a:gd name="connsiteY34" fmla="*/ 1097280 h 1626888"/>
              <a:gd name="connsiteX35" fmla="*/ 2294911 w 4596151"/>
              <a:gd name="connsiteY35" fmla="*/ 1104900 h 1626888"/>
              <a:gd name="connsiteX36" fmla="*/ 2317771 w 4596151"/>
              <a:gd name="connsiteY36" fmla="*/ 1127760 h 1626888"/>
              <a:gd name="connsiteX37" fmla="*/ 2378731 w 4596151"/>
              <a:gd name="connsiteY37" fmla="*/ 1143000 h 1626888"/>
              <a:gd name="connsiteX38" fmla="*/ 2432071 w 4596151"/>
              <a:gd name="connsiteY38" fmla="*/ 1158240 h 1626888"/>
              <a:gd name="connsiteX39" fmla="*/ 2485411 w 4596151"/>
              <a:gd name="connsiteY39" fmla="*/ 1196340 h 1626888"/>
              <a:gd name="connsiteX40" fmla="*/ 2531131 w 4596151"/>
              <a:gd name="connsiteY40" fmla="*/ 1203960 h 1626888"/>
              <a:gd name="connsiteX41" fmla="*/ 2592091 w 4596151"/>
              <a:gd name="connsiteY41" fmla="*/ 1234440 h 1626888"/>
              <a:gd name="connsiteX42" fmla="*/ 2729251 w 4596151"/>
              <a:gd name="connsiteY42" fmla="*/ 1287780 h 1626888"/>
              <a:gd name="connsiteX43" fmla="*/ 2790211 w 4596151"/>
              <a:gd name="connsiteY43" fmla="*/ 1318260 h 1626888"/>
              <a:gd name="connsiteX44" fmla="*/ 2904511 w 4596151"/>
              <a:gd name="connsiteY44" fmla="*/ 1363980 h 1626888"/>
              <a:gd name="connsiteX45" fmla="*/ 3003571 w 4596151"/>
              <a:gd name="connsiteY45" fmla="*/ 1371600 h 1626888"/>
              <a:gd name="connsiteX46" fmla="*/ 3056911 w 4596151"/>
              <a:gd name="connsiteY46" fmla="*/ 1402080 h 1626888"/>
              <a:gd name="connsiteX47" fmla="*/ 3201691 w 4596151"/>
              <a:gd name="connsiteY47" fmla="*/ 1455420 h 1626888"/>
              <a:gd name="connsiteX48" fmla="*/ 3361711 w 4596151"/>
              <a:gd name="connsiteY48" fmla="*/ 1463040 h 1626888"/>
              <a:gd name="connsiteX49" fmla="*/ 3498871 w 4596151"/>
              <a:gd name="connsiteY49" fmla="*/ 1470660 h 1626888"/>
              <a:gd name="connsiteX50" fmla="*/ 3544591 w 4596151"/>
              <a:gd name="connsiteY50" fmla="*/ 1485900 h 1626888"/>
              <a:gd name="connsiteX51" fmla="*/ 3567451 w 4596151"/>
              <a:gd name="connsiteY51" fmla="*/ 1508760 h 1626888"/>
              <a:gd name="connsiteX52" fmla="*/ 3605551 w 4596151"/>
              <a:gd name="connsiteY52" fmla="*/ 1516380 h 1626888"/>
              <a:gd name="connsiteX53" fmla="*/ 3735091 w 4596151"/>
              <a:gd name="connsiteY53" fmla="*/ 1539240 h 1626888"/>
              <a:gd name="connsiteX54" fmla="*/ 3849391 w 4596151"/>
              <a:gd name="connsiteY54" fmla="*/ 1569720 h 1626888"/>
              <a:gd name="connsiteX55" fmla="*/ 3940831 w 4596151"/>
              <a:gd name="connsiteY55" fmla="*/ 1584960 h 1626888"/>
              <a:gd name="connsiteX56" fmla="*/ 3978931 w 4596151"/>
              <a:gd name="connsiteY56" fmla="*/ 1592580 h 1626888"/>
              <a:gd name="connsiteX57" fmla="*/ 4192291 w 4596151"/>
              <a:gd name="connsiteY57" fmla="*/ 1623060 h 1626888"/>
              <a:gd name="connsiteX58" fmla="*/ 4542811 w 4596151"/>
              <a:gd name="connsiteY58" fmla="*/ 1615440 h 1626888"/>
              <a:gd name="connsiteX59" fmla="*/ 4550431 w 4596151"/>
              <a:gd name="connsiteY59" fmla="*/ 1554480 h 1626888"/>
              <a:gd name="connsiteX60" fmla="*/ 4596151 w 4596151"/>
              <a:gd name="connsiteY60" fmla="*/ 1455420 h 1626888"/>
              <a:gd name="connsiteX61" fmla="*/ 4558051 w 4596151"/>
              <a:gd name="connsiteY61" fmla="*/ 1249680 h 1626888"/>
              <a:gd name="connsiteX62" fmla="*/ 4527571 w 4596151"/>
              <a:gd name="connsiteY62" fmla="*/ 1234440 h 1626888"/>
              <a:gd name="connsiteX63" fmla="*/ 4519951 w 4596151"/>
              <a:gd name="connsiteY63" fmla="*/ 1211580 h 1626888"/>
              <a:gd name="connsiteX64" fmla="*/ 4512331 w 4596151"/>
              <a:gd name="connsiteY64" fmla="*/ 1165860 h 1626888"/>
              <a:gd name="connsiteX65" fmla="*/ 4489471 w 4596151"/>
              <a:gd name="connsiteY65" fmla="*/ 1158240 h 1626888"/>
              <a:gd name="connsiteX66" fmla="*/ 4474231 w 4596151"/>
              <a:gd name="connsiteY66" fmla="*/ 1097280 h 1626888"/>
              <a:gd name="connsiteX67" fmla="*/ 4436131 w 4596151"/>
              <a:gd name="connsiteY67" fmla="*/ 1051560 h 1626888"/>
              <a:gd name="connsiteX68" fmla="*/ 4413271 w 4596151"/>
              <a:gd name="connsiteY68" fmla="*/ 1013460 h 1626888"/>
              <a:gd name="connsiteX69" fmla="*/ 4367551 w 4596151"/>
              <a:gd name="connsiteY69" fmla="*/ 929640 h 1626888"/>
              <a:gd name="connsiteX70" fmla="*/ 4337071 w 4596151"/>
              <a:gd name="connsiteY70" fmla="*/ 922020 h 1626888"/>
              <a:gd name="connsiteX71" fmla="*/ 4245631 w 4596151"/>
              <a:gd name="connsiteY71" fmla="*/ 906780 h 1626888"/>
              <a:gd name="connsiteX72" fmla="*/ 4138951 w 4596151"/>
              <a:gd name="connsiteY72" fmla="*/ 868680 h 1626888"/>
              <a:gd name="connsiteX73" fmla="*/ 3818911 w 4596151"/>
              <a:gd name="connsiteY73" fmla="*/ 861060 h 1626888"/>
              <a:gd name="connsiteX74" fmla="*/ 3681751 w 4596151"/>
              <a:gd name="connsiteY74" fmla="*/ 853440 h 1626888"/>
              <a:gd name="connsiteX75" fmla="*/ 3536971 w 4596151"/>
              <a:gd name="connsiteY75" fmla="*/ 830580 h 1626888"/>
              <a:gd name="connsiteX76" fmla="*/ 3483631 w 4596151"/>
              <a:gd name="connsiteY76" fmla="*/ 815340 h 1626888"/>
              <a:gd name="connsiteX77" fmla="*/ 3399811 w 4596151"/>
              <a:gd name="connsiteY77" fmla="*/ 807720 h 1626888"/>
              <a:gd name="connsiteX78" fmla="*/ 3354091 w 4596151"/>
              <a:gd name="connsiteY78" fmla="*/ 792480 h 1626888"/>
              <a:gd name="connsiteX79" fmla="*/ 3293131 w 4596151"/>
              <a:gd name="connsiteY79" fmla="*/ 769620 h 1626888"/>
              <a:gd name="connsiteX80" fmla="*/ 3255031 w 4596151"/>
              <a:gd name="connsiteY80" fmla="*/ 762000 h 1626888"/>
              <a:gd name="connsiteX81" fmla="*/ 3209311 w 4596151"/>
              <a:gd name="connsiteY81" fmla="*/ 746760 h 1626888"/>
              <a:gd name="connsiteX82" fmla="*/ 3178831 w 4596151"/>
              <a:gd name="connsiteY82" fmla="*/ 739140 h 1626888"/>
              <a:gd name="connsiteX83" fmla="*/ 3155971 w 4596151"/>
              <a:gd name="connsiteY83" fmla="*/ 716280 h 1626888"/>
              <a:gd name="connsiteX84" fmla="*/ 3125491 w 4596151"/>
              <a:gd name="connsiteY84" fmla="*/ 708660 h 1626888"/>
              <a:gd name="connsiteX85" fmla="*/ 3056911 w 4596151"/>
              <a:gd name="connsiteY85" fmla="*/ 693420 h 1626888"/>
              <a:gd name="connsiteX86" fmla="*/ 3003571 w 4596151"/>
              <a:gd name="connsiteY86" fmla="*/ 662940 h 1626888"/>
              <a:gd name="connsiteX87" fmla="*/ 2896891 w 4596151"/>
              <a:gd name="connsiteY87" fmla="*/ 640080 h 1626888"/>
              <a:gd name="connsiteX88" fmla="*/ 2858791 w 4596151"/>
              <a:gd name="connsiteY88" fmla="*/ 617220 h 1626888"/>
              <a:gd name="connsiteX89" fmla="*/ 2782591 w 4596151"/>
              <a:gd name="connsiteY89" fmla="*/ 594360 h 1626888"/>
              <a:gd name="connsiteX90" fmla="*/ 2744491 w 4596151"/>
              <a:gd name="connsiteY90" fmla="*/ 571500 h 1626888"/>
              <a:gd name="connsiteX91" fmla="*/ 2683531 w 4596151"/>
              <a:gd name="connsiteY91" fmla="*/ 563880 h 1626888"/>
              <a:gd name="connsiteX92" fmla="*/ 2653051 w 4596151"/>
              <a:gd name="connsiteY92" fmla="*/ 556260 h 1626888"/>
              <a:gd name="connsiteX93" fmla="*/ 2599711 w 4596151"/>
              <a:gd name="connsiteY93" fmla="*/ 548640 h 1626888"/>
              <a:gd name="connsiteX94" fmla="*/ 2576851 w 4596151"/>
              <a:gd name="connsiteY94" fmla="*/ 525780 h 1626888"/>
              <a:gd name="connsiteX95" fmla="*/ 2531131 w 4596151"/>
              <a:gd name="connsiteY95" fmla="*/ 510540 h 1626888"/>
              <a:gd name="connsiteX96" fmla="*/ 2477791 w 4596151"/>
              <a:gd name="connsiteY96" fmla="*/ 495300 h 1626888"/>
              <a:gd name="connsiteX97" fmla="*/ 2416831 w 4596151"/>
              <a:gd name="connsiteY97" fmla="*/ 472440 h 1626888"/>
              <a:gd name="connsiteX98" fmla="*/ 2386351 w 4596151"/>
              <a:gd name="connsiteY98" fmla="*/ 457200 h 1626888"/>
              <a:gd name="connsiteX99" fmla="*/ 2294911 w 4596151"/>
              <a:gd name="connsiteY99" fmla="*/ 441960 h 1626888"/>
              <a:gd name="connsiteX100" fmla="*/ 2287291 w 4596151"/>
              <a:gd name="connsiteY100" fmla="*/ 419100 h 1626888"/>
              <a:gd name="connsiteX101" fmla="*/ 2241571 w 4596151"/>
              <a:gd name="connsiteY101" fmla="*/ 411480 h 1626888"/>
              <a:gd name="connsiteX102" fmla="*/ 2188231 w 4596151"/>
              <a:gd name="connsiteY102" fmla="*/ 388620 h 1626888"/>
              <a:gd name="connsiteX103" fmla="*/ 2180611 w 4596151"/>
              <a:gd name="connsiteY103" fmla="*/ 365760 h 1626888"/>
              <a:gd name="connsiteX104" fmla="*/ 2096791 w 4596151"/>
              <a:gd name="connsiteY104" fmla="*/ 342900 h 1626888"/>
              <a:gd name="connsiteX105" fmla="*/ 2089171 w 4596151"/>
              <a:gd name="connsiteY105" fmla="*/ 320040 h 1626888"/>
              <a:gd name="connsiteX106" fmla="*/ 2066311 w 4596151"/>
              <a:gd name="connsiteY106" fmla="*/ 304800 h 1626888"/>
              <a:gd name="connsiteX107" fmla="*/ 2020591 w 4596151"/>
              <a:gd name="connsiteY107" fmla="*/ 266700 h 1626888"/>
              <a:gd name="connsiteX108" fmla="*/ 1936771 w 4596151"/>
              <a:gd name="connsiteY108" fmla="*/ 259080 h 1626888"/>
              <a:gd name="connsiteX109" fmla="*/ 1875811 w 4596151"/>
              <a:gd name="connsiteY109" fmla="*/ 220980 h 1626888"/>
              <a:gd name="connsiteX110" fmla="*/ 1845331 w 4596151"/>
              <a:gd name="connsiteY110" fmla="*/ 198120 h 1626888"/>
              <a:gd name="connsiteX111" fmla="*/ 1791991 w 4596151"/>
              <a:gd name="connsiteY111" fmla="*/ 190500 h 1626888"/>
              <a:gd name="connsiteX112" fmla="*/ 1784371 w 4596151"/>
              <a:gd name="connsiteY112" fmla="*/ 167640 h 1626888"/>
              <a:gd name="connsiteX113" fmla="*/ 1723411 w 4596151"/>
              <a:gd name="connsiteY113" fmla="*/ 160020 h 1626888"/>
              <a:gd name="connsiteX114" fmla="*/ 1692931 w 4596151"/>
              <a:gd name="connsiteY114" fmla="*/ 152400 h 1626888"/>
              <a:gd name="connsiteX115" fmla="*/ 1670071 w 4596151"/>
              <a:gd name="connsiteY115" fmla="*/ 137160 h 1626888"/>
              <a:gd name="connsiteX116" fmla="*/ 1548151 w 4596151"/>
              <a:gd name="connsiteY116" fmla="*/ 106680 h 1626888"/>
              <a:gd name="connsiteX117" fmla="*/ 1479571 w 4596151"/>
              <a:gd name="connsiteY117" fmla="*/ 99060 h 1626888"/>
              <a:gd name="connsiteX118" fmla="*/ 1433851 w 4596151"/>
              <a:gd name="connsiteY118" fmla="*/ 91440 h 1626888"/>
              <a:gd name="connsiteX119" fmla="*/ 1380511 w 4596151"/>
              <a:gd name="connsiteY119" fmla="*/ 68580 h 1626888"/>
              <a:gd name="connsiteX120" fmla="*/ 1281451 w 4596151"/>
              <a:gd name="connsiteY120" fmla="*/ 53340 h 1626888"/>
              <a:gd name="connsiteX121" fmla="*/ 1205251 w 4596151"/>
              <a:gd name="connsiteY121" fmla="*/ 38100 h 1626888"/>
              <a:gd name="connsiteX122" fmla="*/ 1090951 w 4596151"/>
              <a:gd name="connsiteY122" fmla="*/ 7620 h 1626888"/>
              <a:gd name="connsiteX123" fmla="*/ 793771 w 4596151"/>
              <a:gd name="connsiteY123" fmla="*/ 0 h 1626888"/>
              <a:gd name="connsiteX124" fmla="*/ 85111 w 4596151"/>
              <a:gd name="connsiteY124" fmla="*/ 15240 h 1626888"/>
              <a:gd name="connsiteX125" fmla="*/ 92731 w 4596151"/>
              <a:gd name="connsiteY125" fmla="*/ 53340 h 1626888"/>
              <a:gd name="connsiteX126" fmla="*/ 115591 w 4596151"/>
              <a:gd name="connsiteY126" fmla="*/ 76200 h 1626888"/>
              <a:gd name="connsiteX127" fmla="*/ 161311 w 4596151"/>
              <a:gd name="connsiteY127" fmla="*/ 83820 h 162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4596151" h="1626888">
                <a:moveTo>
                  <a:pt x="161311" y="83820"/>
                </a:moveTo>
                <a:cubicBezTo>
                  <a:pt x="107971" y="198120"/>
                  <a:pt x="48136" y="309608"/>
                  <a:pt x="1291" y="426720"/>
                </a:cubicBezTo>
                <a:cubicBezTo>
                  <a:pt x="-4940" y="442297"/>
                  <a:pt x="12791" y="476320"/>
                  <a:pt x="24151" y="487680"/>
                </a:cubicBezTo>
                <a:cubicBezTo>
                  <a:pt x="30627" y="494156"/>
                  <a:pt x="40204" y="496794"/>
                  <a:pt x="47011" y="502920"/>
                </a:cubicBezTo>
                <a:cubicBezTo>
                  <a:pt x="65701" y="519741"/>
                  <a:pt x="79429" y="542312"/>
                  <a:pt x="100351" y="556260"/>
                </a:cubicBezTo>
                <a:cubicBezTo>
                  <a:pt x="107971" y="561340"/>
                  <a:pt x="114405" y="568984"/>
                  <a:pt x="123211" y="571500"/>
                </a:cubicBezTo>
                <a:cubicBezTo>
                  <a:pt x="158658" y="581628"/>
                  <a:pt x="284810" y="597319"/>
                  <a:pt x="313711" y="601980"/>
                </a:cubicBezTo>
                <a:cubicBezTo>
                  <a:pt x="356999" y="608962"/>
                  <a:pt x="399637" y="620328"/>
                  <a:pt x="443251" y="624840"/>
                </a:cubicBezTo>
                <a:lnTo>
                  <a:pt x="664231" y="647700"/>
                </a:lnTo>
                <a:cubicBezTo>
                  <a:pt x="671851" y="652780"/>
                  <a:pt x="678403" y="660044"/>
                  <a:pt x="687091" y="662940"/>
                </a:cubicBezTo>
                <a:cubicBezTo>
                  <a:pt x="701748" y="667826"/>
                  <a:pt x="717610" y="667796"/>
                  <a:pt x="732811" y="670560"/>
                </a:cubicBezTo>
                <a:cubicBezTo>
                  <a:pt x="745554" y="672877"/>
                  <a:pt x="758458" y="674622"/>
                  <a:pt x="770911" y="678180"/>
                </a:cubicBezTo>
                <a:cubicBezTo>
                  <a:pt x="794080" y="684800"/>
                  <a:pt x="816798" y="692935"/>
                  <a:pt x="839491" y="701040"/>
                </a:cubicBezTo>
                <a:cubicBezTo>
                  <a:pt x="852372" y="705641"/>
                  <a:pt x="864395" y="712681"/>
                  <a:pt x="877591" y="716280"/>
                </a:cubicBezTo>
                <a:cubicBezTo>
                  <a:pt x="892497" y="720345"/>
                  <a:pt x="908002" y="721812"/>
                  <a:pt x="923311" y="723900"/>
                </a:cubicBezTo>
                <a:cubicBezTo>
                  <a:pt x="963892" y="729434"/>
                  <a:pt x="1004976" y="731592"/>
                  <a:pt x="1045231" y="739140"/>
                </a:cubicBezTo>
                <a:cubicBezTo>
                  <a:pt x="1086404" y="746860"/>
                  <a:pt x="1125681" y="763696"/>
                  <a:pt x="1167151" y="769620"/>
                </a:cubicBezTo>
                <a:lnTo>
                  <a:pt x="1220491" y="777240"/>
                </a:lnTo>
                <a:cubicBezTo>
                  <a:pt x="1230651" y="782320"/>
                  <a:pt x="1241338" y="786460"/>
                  <a:pt x="1250971" y="792480"/>
                </a:cubicBezTo>
                <a:cubicBezTo>
                  <a:pt x="1261741" y="799211"/>
                  <a:pt x="1269659" y="810623"/>
                  <a:pt x="1281451" y="815340"/>
                </a:cubicBezTo>
                <a:cubicBezTo>
                  <a:pt x="1295796" y="821078"/>
                  <a:pt x="1311970" y="820196"/>
                  <a:pt x="1327171" y="822960"/>
                </a:cubicBezTo>
                <a:cubicBezTo>
                  <a:pt x="1339914" y="825277"/>
                  <a:pt x="1352571" y="828040"/>
                  <a:pt x="1365271" y="830580"/>
                </a:cubicBezTo>
                <a:cubicBezTo>
                  <a:pt x="1381403" y="842103"/>
                  <a:pt x="1423217" y="876158"/>
                  <a:pt x="1449091" y="883920"/>
                </a:cubicBezTo>
                <a:cubicBezTo>
                  <a:pt x="1463890" y="888360"/>
                  <a:pt x="1479571" y="889000"/>
                  <a:pt x="1494811" y="891540"/>
                </a:cubicBezTo>
                <a:cubicBezTo>
                  <a:pt x="1512591" y="899160"/>
                  <a:pt x="1529460" y="909416"/>
                  <a:pt x="1548151" y="914400"/>
                </a:cubicBezTo>
                <a:cubicBezTo>
                  <a:pt x="1567938" y="919676"/>
                  <a:pt x="1588883" y="918826"/>
                  <a:pt x="1609111" y="922020"/>
                </a:cubicBezTo>
                <a:cubicBezTo>
                  <a:pt x="1788692" y="950375"/>
                  <a:pt x="1610227" y="926922"/>
                  <a:pt x="1753891" y="944880"/>
                </a:cubicBezTo>
                <a:cubicBezTo>
                  <a:pt x="1786911" y="955040"/>
                  <a:pt x="1819499" y="966727"/>
                  <a:pt x="1852951" y="975360"/>
                </a:cubicBezTo>
                <a:cubicBezTo>
                  <a:pt x="1898301" y="987063"/>
                  <a:pt x="1990111" y="1005840"/>
                  <a:pt x="1990111" y="1005840"/>
                </a:cubicBezTo>
                <a:cubicBezTo>
                  <a:pt x="2014271" y="1021947"/>
                  <a:pt x="2019524" y="1027716"/>
                  <a:pt x="2051071" y="1036320"/>
                </a:cubicBezTo>
                <a:cubicBezTo>
                  <a:pt x="2065977" y="1040385"/>
                  <a:pt x="2081590" y="1041176"/>
                  <a:pt x="2096791" y="1043940"/>
                </a:cubicBezTo>
                <a:cubicBezTo>
                  <a:pt x="2109534" y="1046257"/>
                  <a:pt x="2122191" y="1049020"/>
                  <a:pt x="2134891" y="1051560"/>
                </a:cubicBezTo>
                <a:cubicBezTo>
                  <a:pt x="2152671" y="1059180"/>
                  <a:pt x="2170929" y="1065769"/>
                  <a:pt x="2188231" y="1074420"/>
                </a:cubicBezTo>
                <a:cubicBezTo>
                  <a:pt x="2196422" y="1078516"/>
                  <a:pt x="2202256" y="1087250"/>
                  <a:pt x="2211091" y="1089660"/>
                </a:cubicBezTo>
                <a:cubicBezTo>
                  <a:pt x="2230848" y="1095048"/>
                  <a:pt x="2251731" y="1094740"/>
                  <a:pt x="2272051" y="1097280"/>
                </a:cubicBezTo>
                <a:cubicBezTo>
                  <a:pt x="2279671" y="1099820"/>
                  <a:pt x="2288228" y="1100445"/>
                  <a:pt x="2294911" y="1104900"/>
                </a:cubicBezTo>
                <a:cubicBezTo>
                  <a:pt x="2303877" y="1110878"/>
                  <a:pt x="2307961" y="1123301"/>
                  <a:pt x="2317771" y="1127760"/>
                </a:cubicBezTo>
                <a:cubicBezTo>
                  <a:pt x="2336839" y="1136427"/>
                  <a:pt x="2358493" y="1137603"/>
                  <a:pt x="2378731" y="1143000"/>
                </a:cubicBezTo>
                <a:cubicBezTo>
                  <a:pt x="2396598" y="1147765"/>
                  <a:pt x="2414291" y="1153160"/>
                  <a:pt x="2432071" y="1158240"/>
                </a:cubicBezTo>
                <a:cubicBezTo>
                  <a:pt x="2432794" y="1158782"/>
                  <a:pt x="2478726" y="1194112"/>
                  <a:pt x="2485411" y="1196340"/>
                </a:cubicBezTo>
                <a:cubicBezTo>
                  <a:pt x="2500068" y="1201226"/>
                  <a:pt x="2515891" y="1201420"/>
                  <a:pt x="2531131" y="1203960"/>
                </a:cubicBezTo>
                <a:cubicBezTo>
                  <a:pt x="2551451" y="1214120"/>
                  <a:pt x="2571209" y="1225491"/>
                  <a:pt x="2592091" y="1234440"/>
                </a:cubicBezTo>
                <a:cubicBezTo>
                  <a:pt x="2645670" y="1257402"/>
                  <a:pt x="2671218" y="1249091"/>
                  <a:pt x="2729251" y="1287780"/>
                </a:cubicBezTo>
                <a:cubicBezTo>
                  <a:pt x="2771516" y="1315956"/>
                  <a:pt x="2731624" y="1291630"/>
                  <a:pt x="2790211" y="1318260"/>
                </a:cubicBezTo>
                <a:cubicBezTo>
                  <a:pt x="2824893" y="1334024"/>
                  <a:pt x="2865857" y="1361007"/>
                  <a:pt x="2904511" y="1363980"/>
                </a:cubicBezTo>
                <a:lnTo>
                  <a:pt x="3003571" y="1371600"/>
                </a:lnTo>
                <a:cubicBezTo>
                  <a:pt x="3060548" y="1414332"/>
                  <a:pt x="3009309" y="1380923"/>
                  <a:pt x="3056911" y="1402080"/>
                </a:cubicBezTo>
                <a:cubicBezTo>
                  <a:pt x="3117117" y="1428838"/>
                  <a:pt x="3119627" y="1443352"/>
                  <a:pt x="3201691" y="1455420"/>
                </a:cubicBezTo>
                <a:cubicBezTo>
                  <a:pt x="3254523" y="1463189"/>
                  <a:pt x="3308381" y="1460305"/>
                  <a:pt x="3361711" y="1463040"/>
                </a:cubicBezTo>
                <a:lnTo>
                  <a:pt x="3498871" y="1470660"/>
                </a:lnTo>
                <a:cubicBezTo>
                  <a:pt x="3514111" y="1475740"/>
                  <a:pt x="3530548" y="1478098"/>
                  <a:pt x="3544591" y="1485900"/>
                </a:cubicBezTo>
                <a:cubicBezTo>
                  <a:pt x="3554011" y="1491133"/>
                  <a:pt x="3557812" y="1503941"/>
                  <a:pt x="3567451" y="1508760"/>
                </a:cubicBezTo>
                <a:cubicBezTo>
                  <a:pt x="3579035" y="1514552"/>
                  <a:pt x="3592887" y="1513666"/>
                  <a:pt x="3605551" y="1516380"/>
                </a:cubicBezTo>
                <a:cubicBezTo>
                  <a:pt x="3701994" y="1537046"/>
                  <a:pt x="3644010" y="1527855"/>
                  <a:pt x="3735091" y="1539240"/>
                </a:cubicBezTo>
                <a:cubicBezTo>
                  <a:pt x="3807014" y="1575202"/>
                  <a:pt x="3756275" y="1556418"/>
                  <a:pt x="3849391" y="1569720"/>
                </a:cubicBezTo>
                <a:cubicBezTo>
                  <a:pt x="3879981" y="1574090"/>
                  <a:pt x="3910401" y="1579590"/>
                  <a:pt x="3940831" y="1584960"/>
                </a:cubicBezTo>
                <a:cubicBezTo>
                  <a:pt x="3953585" y="1587211"/>
                  <a:pt x="3966101" y="1590810"/>
                  <a:pt x="3978931" y="1592580"/>
                </a:cubicBezTo>
                <a:cubicBezTo>
                  <a:pt x="4194503" y="1622314"/>
                  <a:pt x="4098409" y="1599590"/>
                  <a:pt x="4192291" y="1623060"/>
                </a:cubicBezTo>
                <a:cubicBezTo>
                  <a:pt x="4309131" y="1620520"/>
                  <a:pt x="4428029" y="1637420"/>
                  <a:pt x="4542811" y="1615440"/>
                </a:cubicBezTo>
                <a:cubicBezTo>
                  <a:pt x="4562924" y="1611589"/>
                  <a:pt x="4547064" y="1574680"/>
                  <a:pt x="4550431" y="1554480"/>
                </a:cubicBezTo>
                <a:cubicBezTo>
                  <a:pt x="4557745" y="1510598"/>
                  <a:pt x="4569567" y="1503270"/>
                  <a:pt x="4596151" y="1455420"/>
                </a:cubicBezTo>
                <a:cubicBezTo>
                  <a:pt x="4592635" y="1416745"/>
                  <a:pt x="4606331" y="1297960"/>
                  <a:pt x="4558051" y="1249680"/>
                </a:cubicBezTo>
                <a:cubicBezTo>
                  <a:pt x="4550019" y="1241648"/>
                  <a:pt x="4537731" y="1239520"/>
                  <a:pt x="4527571" y="1234440"/>
                </a:cubicBezTo>
                <a:cubicBezTo>
                  <a:pt x="4525031" y="1226820"/>
                  <a:pt x="4521693" y="1219421"/>
                  <a:pt x="4519951" y="1211580"/>
                </a:cubicBezTo>
                <a:cubicBezTo>
                  <a:pt x="4516599" y="1196498"/>
                  <a:pt x="4519996" y="1179275"/>
                  <a:pt x="4512331" y="1165860"/>
                </a:cubicBezTo>
                <a:cubicBezTo>
                  <a:pt x="4508346" y="1158886"/>
                  <a:pt x="4497091" y="1160780"/>
                  <a:pt x="4489471" y="1158240"/>
                </a:cubicBezTo>
                <a:cubicBezTo>
                  <a:pt x="4486573" y="1143749"/>
                  <a:pt x="4482041" y="1112901"/>
                  <a:pt x="4474231" y="1097280"/>
                </a:cubicBezTo>
                <a:cubicBezTo>
                  <a:pt x="4456461" y="1061741"/>
                  <a:pt x="4461410" y="1085265"/>
                  <a:pt x="4436131" y="1051560"/>
                </a:cubicBezTo>
                <a:cubicBezTo>
                  <a:pt x="4427245" y="1039712"/>
                  <a:pt x="4420363" y="1026462"/>
                  <a:pt x="4413271" y="1013460"/>
                </a:cubicBezTo>
                <a:cubicBezTo>
                  <a:pt x="4408926" y="1005495"/>
                  <a:pt x="4377326" y="938019"/>
                  <a:pt x="4367551" y="929640"/>
                </a:cubicBezTo>
                <a:cubicBezTo>
                  <a:pt x="4359600" y="922824"/>
                  <a:pt x="4347294" y="924292"/>
                  <a:pt x="4337071" y="922020"/>
                </a:cubicBezTo>
                <a:cubicBezTo>
                  <a:pt x="4296959" y="913106"/>
                  <a:pt x="4290160" y="913141"/>
                  <a:pt x="4245631" y="906780"/>
                </a:cubicBezTo>
                <a:cubicBezTo>
                  <a:pt x="4228314" y="854828"/>
                  <a:pt x="4242343" y="874320"/>
                  <a:pt x="4138951" y="868680"/>
                </a:cubicBezTo>
                <a:cubicBezTo>
                  <a:pt x="4032399" y="862868"/>
                  <a:pt x="3925591" y="863600"/>
                  <a:pt x="3818911" y="861060"/>
                </a:cubicBezTo>
                <a:cubicBezTo>
                  <a:pt x="3773191" y="858520"/>
                  <a:pt x="3727276" y="858362"/>
                  <a:pt x="3681751" y="853440"/>
                </a:cubicBezTo>
                <a:cubicBezTo>
                  <a:pt x="3633176" y="848189"/>
                  <a:pt x="3584950" y="839807"/>
                  <a:pt x="3536971" y="830580"/>
                </a:cubicBezTo>
                <a:cubicBezTo>
                  <a:pt x="3518812" y="827088"/>
                  <a:pt x="3501871" y="818380"/>
                  <a:pt x="3483631" y="815340"/>
                </a:cubicBezTo>
                <a:cubicBezTo>
                  <a:pt x="3455958" y="810728"/>
                  <a:pt x="3427751" y="810260"/>
                  <a:pt x="3399811" y="807720"/>
                </a:cubicBezTo>
                <a:cubicBezTo>
                  <a:pt x="3384571" y="802640"/>
                  <a:pt x="3369219" y="797883"/>
                  <a:pt x="3354091" y="792480"/>
                </a:cubicBezTo>
                <a:cubicBezTo>
                  <a:pt x="3333654" y="785181"/>
                  <a:pt x="3313873" y="776002"/>
                  <a:pt x="3293131" y="769620"/>
                </a:cubicBezTo>
                <a:cubicBezTo>
                  <a:pt x="3280752" y="765811"/>
                  <a:pt x="3267526" y="765408"/>
                  <a:pt x="3255031" y="762000"/>
                </a:cubicBezTo>
                <a:cubicBezTo>
                  <a:pt x="3239533" y="757773"/>
                  <a:pt x="3224698" y="751376"/>
                  <a:pt x="3209311" y="746760"/>
                </a:cubicBezTo>
                <a:cubicBezTo>
                  <a:pt x="3199280" y="743751"/>
                  <a:pt x="3188991" y="741680"/>
                  <a:pt x="3178831" y="739140"/>
                </a:cubicBezTo>
                <a:cubicBezTo>
                  <a:pt x="3171211" y="731520"/>
                  <a:pt x="3165327" y="721627"/>
                  <a:pt x="3155971" y="716280"/>
                </a:cubicBezTo>
                <a:cubicBezTo>
                  <a:pt x="3146878" y="711084"/>
                  <a:pt x="3135714" y="710932"/>
                  <a:pt x="3125491" y="708660"/>
                </a:cubicBezTo>
                <a:cubicBezTo>
                  <a:pt x="3038426" y="689312"/>
                  <a:pt x="3131245" y="712004"/>
                  <a:pt x="3056911" y="693420"/>
                </a:cubicBezTo>
                <a:cubicBezTo>
                  <a:pt x="3034215" y="659376"/>
                  <a:pt x="3051036" y="672933"/>
                  <a:pt x="3003571" y="662940"/>
                </a:cubicBezTo>
                <a:lnTo>
                  <a:pt x="2896891" y="640080"/>
                </a:lnTo>
                <a:cubicBezTo>
                  <a:pt x="2884191" y="632460"/>
                  <a:pt x="2872274" y="623349"/>
                  <a:pt x="2858791" y="617220"/>
                </a:cubicBezTo>
                <a:cubicBezTo>
                  <a:pt x="2836117" y="606913"/>
                  <a:pt x="2807155" y="600501"/>
                  <a:pt x="2782591" y="594360"/>
                </a:cubicBezTo>
                <a:cubicBezTo>
                  <a:pt x="2769891" y="586740"/>
                  <a:pt x="2758647" y="575856"/>
                  <a:pt x="2744491" y="571500"/>
                </a:cubicBezTo>
                <a:cubicBezTo>
                  <a:pt x="2724918" y="565478"/>
                  <a:pt x="2703731" y="567247"/>
                  <a:pt x="2683531" y="563880"/>
                </a:cubicBezTo>
                <a:cubicBezTo>
                  <a:pt x="2673201" y="562158"/>
                  <a:pt x="2663355" y="558133"/>
                  <a:pt x="2653051" y="556260"/>
                </a:cubicBezTo>
                <a:cubicBezTo>
                  <a:pt x="2635380" y="553047"/>
                  <a:pt x="2617491" y="551180"/>
                  <a:pt x="2599711" y="548640"/>
                </a:cubicBezTo>
                <a:cubicBezTo>
                  <a:pt x="2592091" y="541020"/>
                  <a:pt x="2586271" y="531013"/>
                  <a:pt x="2576851" y="525780"/>
                </a:cubicBezTo>
                <a:cubicBezTo>
                  <a:pt x="2562808" y="517978"/>
                  <a:pt x="2546518" y="515156"/>
                  <a:pt x="2531131" y="510540"/>
                </a:cubicBezTo>
                <a:cubicBezTo>
                  <a:pt x="2483149" y="496145"/>
                  <a:pt x="2518033" y="509933"/>
                  <a:pt x="2477791" y="495300"/>
                </a:cubicBezTo>
                <a:cubicBezTo>
                  <a:pt x="2457396" y="487884"/>
                  <a:pt x="2436863" y="480787"/>
                  <a:pt x="2416831" y="472440"/>
                </a:cubicBezTo>
                <a:cubicBezTo>
                  <a:pt x="2406346" y="468071"/>
                  <a:pt x="2397127" y="460792"/>
                  <a:pt x="2386351" y="457200"/>
                </a:cubicBezTo>
                <a:cubicBezTo>
                  <a:pt x="2369637" y="451629"/>
                  <a:pt x="2306992" y="443686"/>
                  <a:pt x="2294911" y="441960"/>
                </a:cubicBezTo>
                <a:cubicBezTo>
                  <a:pt x="2292371" y="434340"/>
                  <a:pt x="2294265" y="423085"/>
                  <a:pt x="2287291" y="419100"/>
                </a:cubicBezTo>
                <a:cubicBezTo>
                  <a:pt x="2273876" y="411435"/>
                  <a:pt x="2256653" y="414832"/>
                  <a:pt x="2241571" y="411480"/>
                </a:cubicBezTo>
                <a:cubicBezTo>
                  <a:pt x="2221389" y="406995"/>
                  <a:pt x="2206868" y="397938"/>
                  <a:pt x="2188231" y="388620"/>
                </a:cubicBezTo>
                <a:cubicBezTo>
                  <a:pt x="2185691" y="381000"/>
                  <a:pt x="2186291" y="371440"/>
                  <a:pt x="2180611" y="365760"/>
                </a:cubicBezTo>
                <a:cubicBezTo>
                  <a:pt x="2161218" y="346367"/>
                  <a:pt x="2118447" y="345994"/>
                  <a:pt x="2096791" y="342900"/>
                </a:cubicBezTo>
                <a:cubicBezTo>
                  <a:pt x="2094251" y="335280"/>
                  <a:pt x="2094189" y="326312"/>
                  <a:pt x="2089171" y="320040"/>
                </a:cubicBezTo>
                <a:cubicBezTo>
                  <a:pt x="2083450" y="312889"/>
                  <a:pt x="2073540" y="310423"/>
                  <a:pt x="2066311" y="304800"/>
                </a:cubicBezTo>
                <a:cubicBezTo>
                  <a:pt x="2050652" y="292621"/>
                  <a:pt x="2039298" y="273302"/>
                  <a:pt x="2020591" y="266700"/>
                </a:cubicBezTo>
                <a:cubicBezTo>
                  <a:pt x="1994135" y="257363"/>
                  <a:pt x="1964711" y="261620"/>
                  <a:pt x="1936771" y="259080"/>
                </a:cubicBezTo>
                <a:cubicBezTo>
                  <a:pt x="1890974" y="213283"/>
                  <a:pt x="1940753" y="257059"/>
                  <a:pt x="1875811" y="220980"/>
                </a:cubicBezTo>
                <a:cubicBezTo>
                  <a:pt x="1864709" y="214812"/>
                  <a:pt x="1857266" y="202460"/>
                  <a:pt x="1845331" y="198120"/>
                </a:cubicBezTo>
                <a:cubicBezTo>
                  <a:pt x="1828452" y="191982"/>
                  <a:pt x="1809771" y="193040"/>
                  <a:pt x="1791991" y="190500"/>
                </a:cubicBezTo>
                <a:cubicBezTo>
                  <a:pt x="1789451" y="182880"/>
                  <a:pt x="1791711" y="170902"/>
                  <a:pt x="1784371" y="167640"/>
                </a:cubicBezTo>
                <a:cubicBezTo>
                  <a:pt x="1765658" y="159323"/>
                  <a:pt x="1743611" y="163387"/>
                  <a:pt x="1723411" y="160020"/>
                </a:cubicBezTo>
                <a:cubicBezTo>
                  <a:pt x="1713081" y="158298"/>
                  <a:pt x="1703091" y="154940"/>
                  <a:pt x="1692931" y="152400"/>
                </a:cubicBezTo>
                <a:cubicBezTo>
                  <a:pt x="1685311" y="147320"/>
                  <a:pt x="1678440" y="140879"/>
                  <a:pt x="1670071" y="137160"/>
                </a:cubicBezTo>
                <a:cubicBezTo>
                  <a:pt x="1635413" y="121757"/>
                  <a:pt x="1582642" y="112126"/>
                  <a:pt x="1548151" y="106680"/>
                </a:cubicBezTo>
                <a:cubicBezTo>
                  <a:pt x="1525432" y="103093"/>
                  <a:pt x="1502370" y="102100"/>
                  <a:pt x="1479571" y="99060"/>
                </a:cubicBezTo>
                <a:cubicBezTo>
                  <a:pt x="1464256" y="97018"/>
                  <a:pt x="1449091" y="93980"/>
                  <a:pt x="1433851" y="91440"/>
                </a:cubicBezTo>
                <a:cubicBezTo>
                  <a:pt x="1416071" y="83820"/>
                  <a:pt x="1398862" y="74697"/>
                  <a:pt x="1380511" y="68580"/>
                </a:cubicBezTo>
                <a:cubicBezTo>
                  <a:pt x="1357204" y="60811"/>
                  <a:pt x="1300122" y="56452"/>
                  <a:pt x="1281451" y="53340"/>
                </a:cubicBezTo>
                <a:cubicBezTo>
                  <a:pt x="1255900" y="49082"/>
                  <a:pt x="1230381" y="44382"/>
                  <a:pt x="1205251" y="38100"/>
                </a:cubicBezTo>
                <a:cubicBezTo>
                  <a:pt x="1194155" y="35326"/>
                  <a:pt x="1117199" y="8813"/>
                  <a:pt x="1090951" y="7620"/>
                </a:cubicBezTo>
                <a:cubicBezTo>
                  <a:pt x="991961" y="3120"/>
                  <a:pt x="892831" y="2540"/>
                  <a:pt x="793771" y="0"/>
                </a:cubicBezTo>
                <a:cubicBezTo>
                  <a:pt x="557551" y="5080"/>
                  <a:pt x="320705" y="-2686"/>
                  <a:pt x="85111" y="15240"/>
                </a:cubicBezTo>
                <a:cubicBezTo>
                  <a:pt x="72197" y="16223"/>
                  <a:pt x="86939" y="41756"/>
                  <a:pt x="92731" y="53340"/>
                </a:cubicBezTo>
                <a:cubicBezTo>
                  <a:pt x="97550" y="62979"/>
                  <a:pt x="107971" y="68580"/>
                  <a:pt x="115591" y="76200"/>
                </a:cubicBezTo>
                <a:lnTo>
                  <a:pt x="161311" y="83820"/>
                </a:lnTo>
                <a:close/>
              </a:path>
            </a:pathLst>
          </a:custGeom>
          <a:solidFill>
            <a:srgbClr val="FFC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F50980DE-D370-A193-ECEE-8DADC0FE6BBA}"/>
              </a:ext>
            </a:extLst>
          </p:cNvPr>
          <p:cNvSpPr/>
          <p:nvPr/>
        </p:nvSpPr>
        <p:spPr>
          <a:xfrm>
            <a:off x="5699760" y="1112290"/>
            <a:ext cx="4137660" cy="769850"/>
          </a:xfrm>
          <a:custGeom>
            <a:avLst/>
            <a:gdLst>
              <a:gd name="connsiteX0" fmla="*/ 0 w 4137660"/>
              <a:gd name="connsiteY0" fmla="*/ 769850 h 769850"/>
              <a:gd name="connsiteX1" fmla="*/ 1104900 w 4137660"/>
              <a:gd name="connsiteY1" fmla="*/ 381230 h 769850"/>
              <a:gd name="connsiteX2" fmla="*/ 1143000 w 4137660"/>
              <a:gd name="connsiteY2" fmla="*/ 373610 h 769850"/>
              <a:gd name="connsiteX3" fmla="*/ 1165860 w 4137660"/>
              <a:gd name="connsiteY3" fmla="*/ 343130 h 769850"/>
              <a:gd name="connsiteX4" fmla="*/ 1211580 w 4137660"/>
              <a:gd name="connsiteY4" fmla="*/ 335510 h 769850"/>
              <a:gd name="connsiteX5" fmla="*/ 1280160 w 4137660"/>
              <a:gd name="connsiteY5" fmla="*/ 312650 h 769850"/>
              <a:gd name="connsiteX6" fmla="*/ 1348740 w 4137660"/>
              <a:gd name="connsiteY6" fmla="*/ 282170 h 769850"/>
              <a:gd name="connsiteX7" fmla="*/ 1417320 w 4137660"/>
              <a:gd name="connsiteY7" fmla="*/ 259310 h 769850"/>
              <a:gd name="connsiteX8" fmla="*/ 1447800 w 4137660"/>
              <a:gd name="connsiteY8" fmla="*/ 236450 h 769850"/>
              <a:gd name="connsiteX9" fmla="*/ 1493520 w 4137660"/>
              <a:gd name="connsiteY9" fmla="*/ 228830 h 769850"/>
              <a:gd name="connsiteX10" fmla="*/ 1592580 w 4137660"/>
              <a:gd name="connsiteY10" fmla="*/ 221210 h 769850"/>
              <a:gd name="connsiteX11" fmla="*/ 1714500 w 4137660"/>
              <a:gd name="connsiteY11" fmla="*/ 205970 h 769850"/>
              <a:gd name="connsiteX12" fmla="*/ 2217420 w 4137660"/>
              <a:gd name="connsiteY12" fmla="*/ 167870 h 769850"/>
              <a:gd name="connsiteX13" fmla="*/ 2476500 w 4137660"/>
              <a:gd name="connsiteY13" fmla="*/ 152630 h 769850"/>
              <a:gd name="connsiteX14" fmla="*/ 2628900 w 4137660"/>
              <a:gd name="connsiteY14" fmla="*/ 145010 h 769850"/>
              <a:gd name="connsiteX15" fmla="*/ 2758440 w 4137660"/>
              <a:gd name="connsiteY15" fmla="*/ 122150 h 769850"/>
              <a:gd name="connsiteX16" fmla="*/ 2872740 w 4137660"/>
              <a:gd name="connsiteY16" fmla="*/ 114530 h 769850"/>
              <a:gd name="connsiteX17" fmla="*/ 2933700 w 4137660"/>
              <a:gd name="connsiteY17" fmla="*/ 99290 h 769850"/>
              <a:gd name="connsiteX18" fmla="*/ 3032760 w 4137660"/>
              <a:gd name="connsiteY18" fmla="*/ 91670 h 769850"/>
              <a:gd name="connsiteX19" fmla="*/ 3070860 w 4137660"/>
              <a:gd name="connsiteY19" fmla="*/ 68810 h 769850"/>
              <a:gd name="connsiteX20" fmla="*/ 3337560 w 4137660"/>
              <a:gd name="connsiteY20" fmla="*/ 38330 h 769850"/>
              <a:gd name="connsiteX21" fmla="*/ 3771900 w 4137660"/>
              <a:gd name="connsiteY21" fmla="*/ 15470 h 769850"/>
              <a:gd name="connsiteX22" fmla="*/ 4137660 w 4137660"/>
              <a:gd name="connsiteY22" fmla="*/ 230 h 76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37660" h="769850">
                <a:moveTo>
                  <a:pt x="0" y="769850"/>
                </a:moveTo>
                <a:lnTo>
                  <a:pt x="1104900" y="381230"/>
                </a:lnTo>
                <a:cubicBezTo>
                  <a:pt x="1117137" y="376988"/>
                  <a:pt x="1132017" y="380474"/>
                  <a:pt x="1143000" y="373610"/>
                </a:cubicBezTo>
                <a:cubicBezTo>
                  <a:pt x="1153770" y="366879"/>
                  <a:pt x="1154758" y="349298"/>
                  <a:pt x="1165860" y="343130"/>
                </a:cubicBezTo>
                <a:cubicBezTo>
                  <a:pt x="1179366" y="335627"/>
                  <a:pt x="1196651" y="339491"/>
                  <a:pt x="1211580" y="335510"/>
                </a:cubicBezTo>
                <a:cubicBezTo>
                  <a:pt x="1234863" y="329301"/>
                  <a:pt x="1257300" y="320270"/>
                  <a:pt x="1280160" y="312650"/>
                </a:cubicBezTo>
                <a:cubicBezTo>
                  <a:pt x="1330153" y="275155"/>
                  <a:pt x="1288854" y="299280"/>
                  <a:pt x="1348740" y="282170"/>
                </a:cubicBezTo>
                <a:cubicBezTo>
                  <a:pt x="1371909" y="275550"/>
                  <a:pt x="1417320" y="259310"/>
                  <a:pt x="1417320" y="259310"/>
                </a:cubicBezTo>
                <a:cubicBezTo>
                  <a:pt x="1427480" y="251690"/>
                  <a:pt x="1436008" y="241167"/>
                  <a:pt x="1447800" y="236450"/>
                </a:cubicBezTo>
                <a:cubicBezTo>
                  <a:pt x="1462145" y="230712"/>
                  <a:pt x="1478155" y="230447"/>
                  <a:pt x="1493520" y="228830"/>
                </a:cubicBezTo>
                <a:cubicBezTo>
                  <a:pt x="1526456" y="225363"/>
                  <a:pt x="1559638" y="224618"/>
                  <a:pt x="1592580" y="221210"/>
                </a:cubicBezTo>
                <a:cubicBezTo>
                  <a:pt x="1633319" y="216996"/>
                  <a:pt x="1673913" y="211455"/>
                  <a:pt x="1714500" y="205970"/>
                </a:cubicBezTo>
                <a:cubicBezTo>
                  <a:pt x="2026439" y="163816"/>
                  <a:pt x="1738609" y="192114"/>
                  <a:pt x="2217420" y="167870"/>
                </a:cubicBezTo>
                <a:lnTo>
                  <a:pt x="2476500" y="152630"/>
                </a:lnTo>
                <a:lnTo>
                  <a:pt x="2628900" y="145010"/>
                </a:lnTo>
                <a:cubicBezTo>
                  <a:pt x="2672080" y="137390"/>
                  <a:pt x="2714931" y="127589"/>
                  <a:pt x="2758440" y="122150"/>
                </a:cubicBezTo>
                <a:cubicBezTo>
                  <a:pt x="2796330" y="117414"/>
                  <a:pt x="2834876" y="119469"/>
                  <a:pt x="2872740" y="114530"/>
                </a:cubicBezTo>
                <a:cubicBezTo>
                  <a:pt x="2893509" y="111821"/>
                  <a:pt x="2912965" y="102252"/>
                  <a:pt x="2933700" y="99290"/>
                </a:cubicBezTo>
                <a:cubicBezTo>
                  <a:pt x="2966485" y="94606"/>
                  <a:pt x="2999740" y="94210"/>
                  <a:pt x="3032760" y="91670"/>
                </a:cubicBezTo>
                <a:cubicBezTo>
                  <a:pt x="3045460" y="84050"/>
                  <a:pt x="3056737" y="73270"/>
                  <a:pt x="3070860" y="68810"/>
                </a:cubicBezTo>
                <a:cubicBezTo>
                  <a:pt x="3170631" y="37303"/>
                  <a:pt x="3228029" y="43947"/>
                  <a:pt x="3337560" y="38330"/>
                </a:cubicBezTo>
                <a:lnTo>
                  <a:pt x="3771900" y="15470"/>
                </a:lnTo>
                <a:cubicBezTo>
                  <a:pt x="4091139" y="-3090"/>
                  <a:pt x="3886290" y="230"/>
                  <a:pt x="4137660" y="230"/>
                </a:cubicBezTo>
              </a:path>
            </a:pathLst>
          </a:custGeom>
          <a:noFill/>
          <a:ln w="25400">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C4227C3D-ADB5-4C57-5CC1-58486D4AB37D}"/>
              </a:ext>
            </a:extLst>
          </p:cNvPr>
          <p:cNvSpPr/>
          <p:nvPr/>
        </p:nvSpPr>
        <p:spPr>
          <a:xfrm>
            <a:off x="3695700" y="2072640"/>
            <a:ext cx="5059680" cy="1480223"/>
          </a:xfrm>
          <a:custGeom>
            <a:avLst/>
            <a:gdLst>
              <a:gd name="connsiteX0" fmla="*/ 0 w 5059680"/>
              <a:gd name="connsiteY0" fmla="*/ 1409700 h 1480223"/>
              <a:gd name="connsiteX1" fmla="*/ 541020 w 5059680"/>
              <a:gd name="connsiteY1" fmla="*/ 1424940 h 1480223"/>
              <a:gd name="connsiteX2" fmla="*/ 609600 w 5059680"/>
              <a:gd name="connsiteY2" fmla="*/ 1432560 h 1480223"/>
              <a:gd name="connsiteX3" fmla="*/ 914400 w 5059680"/>
              <a:gd name="connsiteY3" fmla="*/ 1447800 h 1480223"/>
              <a:gd name="connsiteX4" fmla="*/ 2385060 w 5059680"/>
              <a:gd name="connsiteY4" fmla="*/ 1463040 h 1480223"/>
              <a:gd name="connsiteX5" fmla="*/ 2575560 w 5059680"/>
              <a:gd name="connsiteY5" fmla="*/ 1440180 h 1480223"/>
              <a:gd name="connsiteX6" fmla="*/ 2644140 w 5059680"/>
              <a:gd name="connsiteY6" fmla="*/ 1432560 h 1480223"/>
              <a:gd name="connsiteX7" fmla="*/ 2697480 w 5059680"/>
              <a:gd name="connsiteY7" fmla="*/ 1409700 h 1480223"/>
              <a:gd name="connsiteX8" fmla="*/ 2735580 w 5059680"/>
              <a:gd name="connsiteY8" fmla="*/ 1386840 h 1480223"/>
              <a:gd name="connsiteX9" fmla="*/ 2804160 w 5059680"/>
              <a:gd name="connsiteY9" fmla="*/ 1379220 h 1480223"/>
              <a:gd name="connsiteX10" fmla="*/ 2918460 w 5059680"/>
              <a:gd name="connsiteY10" fmla="*/ 1325880 h 1480223"/>
              <a:gd name="connsiteX11" fmla="*/ 3002280 w 5059680"/>
              <a:gd name="connsiteY11" fmla="*/ 1310640 h 1480223"/>
              <a:gd name="connsiteX12" fmla="*/ 3070860 w 5059680"/>
              <a:gd name="connsiteY12" fmla="*/ 1280160 h 1480223"/>
              <a:gd name="connsiteX13" fmla="*/ 3261360 w 5059680"/>
              <a:gd name="connsiteY13" fmla="*/ 1188720 h 1480223"/>
              <a:gd name="connsiteX14" fmla="*/ 3307080 w 5059680"/>
              <a:gd name="connsiteY14" fmla="*/ 1173480 h 1480223"/>
              <a:gd name="connsiteX15" fmla="*/ 3375660 w 5059680"/>
              <a:gd name="connsiteY15" fmla="*/ 1120140 h 1480223"/>
              <a:gd name="connsiteX16" fmla="*/ 3436620 w 5059680"/>
              <a:gd name="connsiteY16" fmla="*/ 1074420 h 1480223"/>
              <a:gd name="connsiteX17" fmla="*/ 3459480 w 5059680"/>
              <a:gd name="connsiteY17" fmla="*/ 1059180 h 1480223"/>
              <a:gd name="connsiteX18" fmla="*/ 3512820 w 5059680"/>
              <a:gd name="connsiteY18" fmla="*/ 1013460 h 1480223"/>
              <a:gd name="connsiteX19" fmla="*/ 3535680 w 5059680"/>
              <a:gd name="connsiteY19" fmla="*/ 1005840 h 1480223"/>
              <a:gd name="connsiteX20" fmla="*/ 3596640 w 5059680"/>
              <a:gd name="connsiteY20" fmla="*/ 922020 h 1480223"/>
              <a:gd name="connsiteX21" fmla="*/ 3642360 w 5059680"/>
              <a:gd name="connsiteY21" fmla="*/ 876300 h 1480223"/>
              <a:gd name="connsiteX22" fmla="*/ 3665220 w 5059680"/>
              <a:gd name="connsiteY22" fmla="*/ 853440 h 1480223"/>
              <a:gd name="connsiteX23" fmla="*/ 3695700 w 5059680"/>
              <a:gd name="connsiteY23" fmla="*/ 800100 h 1480223"/>
              <a:gd name="connsiteX24" fmla="*/ 3764280 w 5059680"/>
              <a:gd name="connsiteY24" fmla="*/ 701040 h 1480223"/>
              <a:gd name="connsiteX25" fmla="*/ 3825240 w 5059680"/>
              <a:gd name="connsiteY25" fmla="*/ 579120 h 1480223"/>
              <a:gd name="connsiteX26" fmla="*/ 3886200 w 5059680"/>
              <a:gd name="connsiteY26" fmla="*/ 548640 h 1480223"/>
              <a:gd name="connsiteX27" fmla="*/ 3931920 w 5059680"/>
              <a:gd name="connsiteY27" fmla="*/ 495300 h 1480223"/>
              <a:gd name="connsiteX28" fmla="*/ 3947160 w 5059680"/>
              <a:gd name="connsiteY28" fmla="*/ 449580 h 1480223"/>
              <a:gd name="connsiteX29" fmla="*/ 3985260 w 5059680"/>
              <a:gd name="connsiteY29" fmla="*/ 396240 h 1480223"/>
              <a:gd name="connsiteX30" fmla="*/ 3992880 w 5059680"/>
              <a:gd name="connsiteY30" fmla="*/ 358140 h 1480223"/>
              <a:gd name="connsiteX31" fmla="*/ 4015740 w 5059680"/>
              <a:gd name="connsiteY31" fmla="*/ 335280 h 1480223"/>
              <a:gd name="connsiteX32" fmla="*/ 4084320 w 5059680"/>
              <a:gd name="connsiteY32" fmla="*/ 259080 h 1480223"/>
              <a:gd name="connsiteX33" fmla="*/ 4145280 w 5059680"/>
              <a:gd name="connsiteY33" fmla="*/ 243840 h 1480223"/>
              <a:gd name="connsiteX34" fmla="*/ 4198620 w 5059680"/>
              <a:gd name="connsiteY34" fmla="*/ 198120 h 1480223"/>
              <a:gd name="connsiteX35" fmla="*/ 4221480 w 5059680"/>
              <a:gd name="connsiteY35" fmla="*/ 175260 h 1480223"/>
              <a:gd name="connsiteX36" fmla="*/ 4251960 w 5059680"/>
              <a:gd name="connsiteY36" fmla="*/ 152400 h 1480223"/>
              <a:gd name="connsiteX37" fmla="*/ 4274820 w 5059680"/>
              <a:gd name="connsiteY37" fmla="*/ 137160 h 1480223"/>
              <a:gd name="connsiteX38" fmla="*/ 4297680 w 5059680"/>
              <a:gd name="connsiteY38" fmla="*/ 106680 h 1480223"/>
              <a:gd name="connsiteX39" fmla="*/ 4343400 w 5059680"/>
              <a:gd name="connsiteY39" fmla="*/ 76200 h 1480223"/>
              <a:gd name="connsiteX40" fmla="*/ 4396740 w 5059680"/>
              <a:gd name="connsiteY40" fmla="*/ 38100 h 1480223"/>
              <a:gd name="connsiteX41" fmla="*/ 4945380 w 5059680"/>
              <a:gd name="connsiteY41" fmla="*/ 30480 h 1480223"/>
              <a:gd name="connsiteX42" fmla="*/ 5006340 w 5059680"/>
              <a:gd name="connsiteY42" fmla="*/ 7620 h 1480223"/>
              <a:gd name="connsiteX43" fmla="*/ 5059680 w 5059680"/>
              <a:gd name="connsiteY43" fmla="*/ 0 h 148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059680" h="1480223">
                <a:moveTo>
                  <a:pt x="0" y="1409700"/>
                </a:moveTo>
                <a:lnTo>
                  <a:pt x="541020" y="1424940"/>
                </a:lnTo>
                <a:cubicBezTo>
                  <a:pt x="564005" y="1425802"/>
                  <a:pt x="586642" y="1431154"/>
                  <a:pt x="609600" y="1432560"/>
                </a:cubicBezTo>
                <a:cubicBezTo>
                  <a:pt x="711137" y="1438777"/>
                  <a:pt x="812800" y="1442720"/>
                  <a:pt x="914400" y="1447800"/>
                </a:cubicBezTo>
                <a:cubicBezTo>
                  <a:pt x="1399209" y="1508401"/>
                  <a:pt x="1908923" y="1466035"/>
                  <a:pt x="2385060" y="1463040"/>
                </a:cubicBezTo>
                <a:lnTo>
                  <a:pt x="2575560" y="1440180"/>
                </a:lnTo>
                <a:lnTo>
                  <a:pt x="2644140" y="1432560"/>
                </a:lnTo>
                <a:cubicBezTo>
                  <a:pt x="2661920" y="1424940"/>
                  <a:pt x="2680178" y="1418351"/>
                  <a:pt x="2697480" y="1409700"/>
                </a:cubicBezTo>
                <a:cubicBezTo>
                  <a:pt x="2710727" y="1403076"/>
                  <a:pt x="2721339" y="1390909"/>
                  <a:pt x="2735580" y="1386840"/>
                </a:cubicBezTo>
                <a:cubicBezTo>
                  <a:pt x="2757696" y="1380521"/>
                  <a:pt x="2781300" y="1381760"/>
                  <a:pt x="2804160" y="1379220"/>
                </a:cubicBezTo>
                <a:cubicBezTo>
                  <a:pt x="2823272" y="1369664"/>
                  <a:pt x="2894603" y="1332507"/>
                  <a:pt x="2918460" y="1325880"/>
                </a:cubicBezTo>
                <a:cubicBezTo>
                  <a:pt x="2945822" y="1318279"/>
                  <a:pt x="2974340" y="1315720"/>
                  <a:pt x="3002280" y="1310640"/>
                </a:cubicBezTo>
                <a:cubicBezTo>
                  <a:pt x="3025140" y="1300480"/>
                  <a:pt x="3048307" y="1290985"/>
                  <a:pt x="3070860" y="1280160"/>
                </a:cubicBezTo>
                <a:cubicBezTo>
                  <a:pt x="3140131" y="1246910"/>
                  <a:pt x="3192565" y="1216238"/>
                  <a:pt x="3261360" y="1188720"/>
                </a:cubicBezTo>
                <a:cubicBezTo>
                  <a:pt x="3276275" y="1182754"/>
                  <a:pt x="3291840" y="1178560"/>
                  <a:pt x="3307080" y="1173480"/>
                </a:cubicBezTo>
                <a:cubicBezTo>
                  <a:pt x="3377390" y="1079734"/>
                  <a:pt x="3268636" y="1215272"/>
                  <a:pt x="3375660" y="1120140"/>
                </a:cubicBezTo>
                <a:cubicBezTo>
                  <a:pt x="3438516" y="1064268"/>
                  <a:pt x="3354848" y="1090774"/>
                  <a:pt x="3436620" y="1074420"/>
                </a:cubicBezTo>
                <a:cubicBezTo>
                  <a:pt x="3444240" y="1069340"/>
                  <a:pt x="3452527" y="1065140"/>
                  <a:pt x="3459480" y="1059180"/>
                </a:cubicBezTo>
                <a:cubicBezTo>
                  <a:pt x="3485727" y="1036682"/>
                  <a:pt x="3484830" y="1027455"/>
                  <a:pt x="3512820" y="1013460"/>
                </a:cubicBezTo>
                <a:cubicBezTo>
                  <a:pt x="3520004" y="1009868"/>
                  <a:pt x="3528060" y="1008380"/>
                  <a:pt x="3535680" y="1005840"/>
                </a:cubicBezTo>
                <a:cubicBezTo>
                  <a:pt x="3570049" y="919916"/>
                  <a:pt x="3539620" y="936275"/>
                  <a:pt x="3596640" y="922020"/>
                </a:cubicBezTo>
                <a:lnTo>
                  <a:pt x="3642360" y="876300"/>
                </a:lnTo>
                <a:lnTo>
                  <a:pt x="3665220" y="853440"/>
                </a:lnTo>
                <a:cubicBezTo>
                  <a:pt x="3681336" y="788975"/>
                  <a:pt x="3659382" y="854578"/>
                  <a:pt x="3695700" y="800100"/>
                </a:cubicBezTo>
                <a:cubicBezTo>
                  <a:pt x="3779032" y="675102"/>
                  <a:pt x="3638754" y="847487"/>
                  <a:pt x="3764280" y="701040"/>
                </a:cubicBezTo>
                <a:cubicBezTo>
                  <a:pt x="3785622" y="637015"/>
                  <a:pt x="3780776" y="629142"/>
                  <a:pt x="3825240" y="579120"/>
                </a:cubicBezTo>
                <a:cubicBezTo>
                  <a:pt x="3837834" y="564951"/>
                  <a:pt x="3871928" y="554349"/>
                  <a:pt x="3886200" y="548640"/>
                </a:cubicBezTo>
                <a:cubicBezTo>
                  <a:pt x="3907729" y="484054"/>
                  <a:pt x="3869799" y="584044"/>
                  <a:pt x="3931920" y="495300"/>
                </a:cubicBezTo>
                <a:cubicBezTo>
                  <a:pt x="3941132" y="482140"/>
                  <a:pt x="3939976" y="463948"/>
                  <a:pt x="3947160" y="449580"/>
                </a:cubicBezTo>
                <a:cubicBezTo>
                  <a:pt x="3967219" y="409461"/>
                  <a:pt x="3954368" y="427132"/>
                  <a:pt x="3985260" y="396240"/>
                </a:cubicBezTo>
                <a:cubicBezTo>
                  <a:pt x="3987800" y="383540"/>
                  <a:pt x="3987088" y="369724"/>
                  <a:pt x="3992880" y="358140"/>
                </a:cubicBezTo>
                <a:cubicBezTo>
                  <a:pt x="3997699" y="348501"/>
                  <a:pt x="4008644" y="343390"/>
                  <a:pt x="4015740" y="335280"/>
                </a:cubicBezTo>
                <a:cubicBezTo>
                  <a:pt x="4030533" y="318373"/>
                  <a:pt x="4064433" y="269788"/>
                  <a:pt x="4084320" y="259080"/>
                </a:cubicBezTo>
                <a:cubicBezTo>
                  <a:pt x="4102762" y="249150"/>
                  <a:pt x="4124960" y="248920"/>
                  <a:pt x="4145280" y="243840"/>
                </a:cubicBezTo>
                <a:cubicBezTo>
                  <a:pt x="4163060" y="228600"/>
                  <a:pt x="4181214" y="213786"/>
                  <a:pt x="4198620" y="198120"/>
                </a:cubicBezTo>
                <a:cubicBezTo>
                  <a:pt x="4206630" y="190911"/>
                  <a:pt x="4213298" y="182273"/>
                  <a:pt x="4221480" y="175260"/>
                </a:cubicBezTo>
                <a:cubicBezTo>
                  <a:pt x="4231123" y="166995"/>
                  <a:pt x="4241626" y="159782"/>
                  <a:pt x="4251960" y="152400"/>
                </a:cubicBezTo>
                <a:cubicBezTo>
                  <a:pt x="4259412" y="147077"/>
                  <a:pt x="4268344" y="143636"/>
                  <a:pt x="4274820" y="137160"/>
                </a:cubicBezTo>
                <a:cubicBezTo>
                  <a:pt x="4283800" y="128180"/>
                  <a:pt x="4288188" y="115117"/>
                  <a:pt x="4297680" y="106680"/>
                </a:cubicBezTo>
                <a:cubicBezTo>
                  <a:pt x="4311370" y="94511"/>
                  <a:pt x="4330448" y="89152"/>
                  <a:pt x="4343400" y="76200"/>
                </a:cubicBezTo>
                <a:cubicBezTo>
                  <a:pt x="4356044" y="63556"/>
                  <a:pt x="4375856" y="38924"/>
                  <a:pt x="4396740" y="38100"/>
                </a:cubicBezTo>
                <a:cubicBezTo>
                  <a:pt x="4579495" y="30886"/>
                  <a:pt x="4762500" y="33020"/>
                  <a:pt x="4945380" y="30480"/>
                </a:cubicBezTo>
                <a:cubicBezTo>
                  <a:pt x="4965700" y="22860"/>
                  <a:pt x="4985371" y="13212"/>
                  <a:pt x="5006340" y="7620"/>
                </a:cubicBezTo>
                <a:cubicBezTo>
                  <a:pt x="5023694" y="2992"/>
                  <a:pt x="5059680" y="0"/>
                  <a:pt x="5059680" y="0"/>
                </a:cubicBezTo>
              </a:path>
            </a:pathLst>
          </a:custGeom>
          <a:noFill/>
          <a:ln w="25400">
            <a:solidFill>
              <a:srgbClr val="FFC000"/>
            </a:solidFill>
            <a:headEnd type="triangl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B7E0E75-66CC-D400-668E-D1CE8332B86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3C178FE4-6F9A-F425-E515-6AAF3B5B775F}"/>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3D205FB-72F6-11BB-C0BD-B69A79EDB868}"/>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9B739B5-5FA4-6C29-DA95-277B93CF40D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AB73F3A3-69D1-18B3-7D0B-FE4417A7A81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FF43A85B-9DA0-9455-B0C3-91CCB082A7D9}"/>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1372A61D-9F78-4C78-0617-1FCB0B5D153B}"/>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594DF8E6-A680-43AE-6C98-FF3F25070992}"/>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6499847A-0389-558C-7339-D7B9AE98B69B}"/>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A72F63B5-3DC8-8D39-588E-76145FEED29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F71E8B91-1F81-7C95-738A-3C9286A3172C}"/>
              </a:ext>
            </a:extLst>
          </p:cNvPr>
          <p:cNvPicPr>
            <a:picLocks noChangeAspect="1"/>
          </p:cNvPicPr>
          <p:nvPr/>
        </p:nvPicPr>
        <p:blipFill>
          <a:blip r:embed="rId5"/>
          <a:stretch>
            <a:fillRect/>
          </a:stretch>
        </p:blipFill>
        <p:spPr>
          <a:xfrm>
            <a:off x="135890" y="26670"/>
            <a:ext cx="791210" cy="715645"/>
          </a:xfrm>
          <a:prstGeom prst="rect">
            <a:avLst/>
          </a:prstGeom>
        </p:spPr>
      </p:pic>
      <p:sp>
        <p:nvSpPr>
          <p:cNvPr id="44" name="TextBox 7">
            <a:extLst>
              <a:ext uri="{FF2B5EF4-FFF2-40B4-BE49-F238E27FC236}">
                <a16:creationId xmlns:a16="http://schemas.microsoft.com/office/drawing/2014/main" id="{8544EA3A-0187-4413-0ABA-EFD2B15130C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5" name="直接连接符 44">
            <a:extLst>
              <a:ext uri="{FF2B5EF4-FFF2-40B4-BE49-F238E27FC236}">
                <a16:creationId xmlns:a16="http://schemas.microsoft.com/office/drawing/2014/main" id="{92FE2FFC-91B4-8D7F-3BB3-BD6C0A52D16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E2B412FA-E712-F26A-A6D3-9B7E5FEEC60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7" name="直接连接符 46">
            <a:extLst>
              <a:ext uri="{FF2B5EF4-FFF2-40B4-BE49-F238E27FC236}">
                <a16:creationId xmlns:a16="http://schemas.microsoft.com/office/drawing/2014/main" id="{D4324394-75FE-4C07-C885-EED5827CF21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3942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829945"/>
            <a:chOff x="797704" y="1588468"/>
            <a:chExt cx="6563634" cy="82994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82994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符号（数据流图的四种成分，红色标注）</a:t>
              </a:r>
            </a:p>
          </p:txBody>
        </p:sp>
      </p:grpSp>
      <p:sp>
        <p:nvSpPr>
          <p:cNvPr id="5" name="下箭头 10"/>
          <p:cNvSpPr/>
          <p:nvPr/>
        </p:nvSpPr>
        <p:spPr>
          <a:xfrm rot="16200000">
            <a:off x="5495574" y="1459937"/>
            <a:ext cx="968260" cy="2048272"/>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eaLnBrk="1" fontAlgn="auto" hangingPunct="1">
              <a:spcBef>
                <a:spcPts val="0"/>
              </a:spcBef>
              <a:spcAft>
                <a:spcPts val="0"/>
              </a:spcAft>
              <a:defRPr/>
            </a:pPr>
            <a:r>
              <a:rPr lang="zh-CN" altLang="en-US" sz="2400" dirty="0">
                <a:solidFill>
                  <a:schemeClr val="tx1"/>
                </a:solidFill>
                <a:latin typeface="Arial" panose="020B0604020202020204" pitchFamily="34" charset="0"/>
                <a:ea typeface="微软雅黑" panose="020B0503020204020204" pitchFamily="34" charset="-122"/>
                <a:sym typeface="Arial" panose="020B0604020202020204" pitchFamily="34" charset="0"/>
              </a:rPr>
              <a:t>基本符号</a:t>
            </a:r>
          </a:p>
        </p:txBody>
      </p:sp>
      <p:pic>
        <p:nvPicPr>
          <p:cNvPr id="9"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4171" y="1462976"/>
            <a:ext cx="4362712" cy="501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下箭头 9"/>
          <p:cNvSpPr/>
          <p:nvPr/>
        </p:nvSpPr>
        <p:spPr>
          <a:xfrm rot="16200000">
            <a:off x="5537562" y="3557950"/>
            <a:ext cx="968259" cy="213224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eaLnBrk="1" fontAlgn="auto" hangingPunct="1">
              <a:spcBef>
                <a:spcPts val="0"/>
              </a:spcBef>
              <a:spcAft>
                <a:spcPts val="0"/>
              </a:spcAft>
              <a:defRPr/>
            </a:pPr>
            <a:r>
              <a:rPr lang="zh-CN" altLang="en-US" sz="2400" dirty="0">
                <a:solidFill>
                  <a:schemeClr val="tx1"/>
                </a:solidFill>
                <a:latin typeface="Arial" panose="020B0604020202020204" pitchFamily="34" charset="0"/>
                <a:ea typeface="微软雅黑" panose="020B0503020204020204" pitchFamily="34" charset="-122"/>
                <a:sym typeface="Arial" panose="020B0604020202020204" pitchFamily="34" charset="0"/>
              </a:rPr>
              <a:t>附加符号</a:t>
            </a:r>
          </a:p>
        </p:txBody>
      </p:sp>
      <p:graphicFrame>
        <p:nvGraphicFramePr>
          <p:cNvPr id="15" name="图示 14"/>
          <p:cNvGraphicFramePr/>
          <p:nvPr>
            <p:extLst>
              <p:ext uri="{D42A27DB-BD31-4B8C-83A1-F6EECF244321}">
                <p14:modId xmlns:p14="http://schemas.microsoft.com/office/powerpoint/2010/main" val="4244635259"/>
              </p:ext>
            </p:extLst>
          </p:nvPr>
        </p:nvGraphicFramePr>
        <p:xfrm>
          <a:off x="775752" y="2134851"/>
          <a:ext cx="4179814" cy="33144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9" name="文本框 28"/>
          <p:cNvSpPr txBox="1"/>
          <p:nvPr/>
        </p:nvSpPr>
        <p:spPr>
          <a:xfrm>
            <a:off x="1128615" y="5584214"/>
            <a:ext cx="3474088" cy="369332"/>
          </a:xfrm>
          <a:prstGeom prst="rect">
            <a:avLst/>
          </a:prstGeom>
          <a:noFill/>
        </p:spPr>
        <p:txBody>
          <a:bodyPr wrap="square">
            <a:spAutoFit/>
          </a:bodyPr>
          <a:lstStyle/>
          <a:p>
            <a:pPr algn="ctr" eaLnBrk="1" fontAlgn="auto" hangingPunct="1">
              <a:spcBef>
                <a:spcPts val="0"/>
              </a:spcBef>
              <a:spcAft>
                <a:spcPts val="0"/>
              </a:spcAft>
              <a:defRPr/>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数据流图四种基本符号</a:t>
            </a:r>
          </a:p>
        </p:txBody>
      </p:sp>
      <p:sp>
        <p:nvSpPr>
          <p:cNvPr id="7" name="矩形 6">
            <a:extLst>
              <a:ext uri="{FF2B5EF4-FFF2-40B4-BE49-F238E27FC236}">
                <a16:creationId xmlns:a16="http://schemas.microsoft.com/office/drawing/2014/main" id="{FBA924F0-5413-D104-273B-3766460101D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F8C3A139-1321-CAC8-1EAF-6A0B85147A85}"/>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F6800CB-115C-1239-4383-C84809F3FBCC}"/>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BA7C5D7F-A225-CD6B-D81C-11B9B024267E}"/>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6">
            <a:extLst>
              <a:ext uri="{FF2B5EF4-FFF2-40B4-BE49-F238E27FC236}">
                <a16:creationId xmlns:a16="http://schemas.microsoft.com/office/drawing/2014/main" id="{956B61EC-118F-A685-25AB-70995E568838}"/>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0" name="TextBox 7">
            <a:extLst>
              <a:ext uri="{FF2B5EF4-FFF2-40B4-BE49-F238E27FC236}">
                <a16:creationId xmlns:a16="http://schemas.microsoft.com/office/drawing/2014/main" id="{4E4AC1D3-5762-151B-2B58-413675092D90}"/>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31" name="TextBox 9">
            <a:extLst>
              <a:ext uri="{FF2B5EF4-FFF2-40B4-BE49-F238E27FC236}">
                <a16:creationId xmlns:a16="http://schemas.microsoft.com/office/drawing/2014/main" id="{295AE279-13E0-EF55-A388-436696F355E9}"/>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2" name="TextBox 10">
            <a:extLst>
              <a:ext uri="{FF2B5EF4-FFF2-40B4-BE49-F238E27FC236}">
                <a16:creationId xmlns:a16="http://schemas.microsoft.com/office/drawing/2014/main" id="{EA1DBAF4-C844-24A0-E22D-BF05D58ADBB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3" name="TextBox 11">
            <a:extLst>
              <a:ext uri="{FF2B5EF4-FFF2-40B4-BE49-F238E27FC236}">
                <a16:creationId xmlns:a16="http://schemas.microsoft.com/office/drawing/2014/main" id="{4DD7BC61-AAA9-2D6C-7423-675D18CE7BB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4" name="直接连接符 33">
            <a:extLst>
              <a:ext uri="{FF2B5EF4-FFF2-40B4-BE49-F238E27FC236}">
                <a16:creationId xmlns:a16="http://schemas.microsoft.com/office/drawing/2014/main" id="{008DC20E-6396-02ED-41CB-43611BAF0ED4}"/>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76D3F428-9020-8A62-A6C4-A0D147CE23CA}"/>
              </a:ext>
            </a:extLst>
          </p:cNvPr>
          <p:cNvPicPr>
            <a:picLocks noChangeAspect="1"/>
          </p:cNvPicPr>
          <p:nvPr/>
        </p:nvPicPr>
        <p:blipFill>
          <a:blip r:embed="rId9"/>
          <a:stretch>
            <a:fillRect/>
          </a:stretch>
        </p:blipFill>
        <p:spPr>
          <a:xfrm>
            <a:off x="135890" y="26670"/>
            <a:ext cx="791210" cy="715645"/>
          </a:xfrm>
          <a:prstGeom prst="rect">
            <a:avLst/>
          </a:prstGeom>
        </p:spPr>
      </p:pic>
      <p:sp>
        <p:nvSpPr>
          <p:cNvPr id="36" name="TextBox 7">
            <a:extLst>
              <a:ext uri="{FF2B5EF4-FFF2-40B4-BE49-F238E27FC236}">
                <a16:creationId xmlns:a16="http://schemas.microsoft.com/office/drawing/2014/main" id="{C33575E6-5520-BBDE-EFAC-6D69D1312EB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7" name="直接连接符 36">
            <a:extLst>
              <a:ext uri="{FF2B5EF4-FFF2-40B4-BE49-F238E27FC236}">
                <a16:creationId xmlns:a16="http://schemas.microsoft.com/office/drawing/2014/main" id="{D3F662C1-AE0C-D6EE-9A8B-EF3EC85F622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B2A6700D-DDB7-685F-87E4-7D8D857ED7A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9" name="直接连接符 38">
            <a:extLst>
              <a:ext uri="{FF2B5EF4-FFF2-40B4-BE49-F238E27FC236}">
                <a16:creationId xmlns:a16="http://schemas.microsoft.com/office/drawing/2014/main" id="{2B9CCE1B-098D-8F71-9108-99641A75B9E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E3BFBC8-B55C-7B14-7FD9-64C006AB1C1F}"/>
              </a:ext>
            </a:extLst>
          </p:cNvPr>
          <p:cNvSpPr txBox="1"/>
          <p:nvPr/>
        </p:nvSpPr>
        <p:spPr>
          <a:xfrm>
            <a:off x="316003" y="1250489"/>
            <a:ext cx="5545173" cy="539763"/>
          </a:xfrm>
          <a:prstGeom prst="rect">
            <a:avLst/>
          </a:prstGeom>
          <a:noFill/>
        </p:spPr>
        <p:txBody>
          <a:bodyPr wrap="square">
            <a:spAutoFit/>
          </a:bodyPr>
          <a:lstStyle/>
          <a:p>
            <a:pPr marL="971550" lvl="2" indent="-285750">
              <a:lnSpc>
                <a:spcPct val="150000"/>
              </a:lnSpc>
              <a:buClr>
                <a:srgbClr val="0054A3"/>
              </a:buClr>
              <a:buFont typeface="Wingdings" panose="05000000000000000000" charset="0"/>
              <a:buChar char="p"/>
              <a:defRPr/>
            </a:pPr>
            <a:r>
              <a:rPr lang="zh-CN" altLang="en-US" sz="2200" dirty="0">
                <a:cs typeface="+mn-ea"/>
                <a:sym typeface="+mn-lt"/>
              </a:rPr>
              <a:t>导出描绘程序结构的</a:t>
            </a:r>
            <a:r>
              <a:rPr lang="en-US" altLang="zh-CN" sz="2200" dirty="0">
                <a:cs typeface="+mn-ea"/>
                <a:sym typeface="+mn-lt"/>
              </a:rPr>
              <a:t>Jackson</a:t>
            </a:r>
            <a:r>
              <a:rPr lang="zh-CN" altLang="en-US" sz="2200" dirty="0">
                <a:cs typeface="+mn-ea"/>
                <a:sym typeface="+mn-lt"/>
              </a:rPr>
              <a:t>图。</a:t>
            </a:r>
            <a:endParaRPr lang="en-US" altLang="zh-CN" sz="2200" dirty="0">
              <a:cs typeface="+mn-ea"/>
              <a:sym typeface="+mn-lt"/>
            </a:endParaRPr>
          </a:p>
        </p:txBody>
      </p:sp>
      <p:pic>
        <p:nvPicPr>
          <p:cNvPr id="6" name="图片 2">
            <a:extLst>
              <a:ext uri="{FF2B5EF4-FFF2-40B4-BE49-F238E27FC236}">
                <a16:creationId xmlns:a16="http://schemas.microsoft.com/office/drawing/2014/main" id="{2179EE5B-51D5-CB26-4896-423F279975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49052" y="1024584"/>
            <a:ext cx="4699321" cy="575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a:extLst>
              <a:ext uri="{FF2B5EF4-FFF2-40B4-BE49-F238E27FC236}">
                <a16:creationId xmlns:a16="http://schemas.microsoft.com/office/drawing/2014/main" id="{84D347A6-3359-1DD2-07D4-7A91C33B055C}"/>
              </a:ext>
            </a:extLst>
          </p:cNvPr>
          <p:cNvPicPr>
            <a:picLocks noChangeAspect="1"/>
          </p:cNvPicPr>
          <p:nvPr/>
        </p:nvPicPr>
        <p:blipFill>
          <a:blip r:embed="rId4"/>
          <a:stretch>
            <a:fillRect/>
          </a:stretch>
        </p:blipFill>
        <p:spPr>
          <a:xfrm>
            <a:off x="257989" y="2091065"/>
            <a:ext cx="6577938" cy="3883489"/>
          </a:xfrm>
          <a:prstGeom prst="rect">
            <a:avLst/>
          </a:prstGeom>
        </p:spPr>
      </p:pic>
      <p:sp>
        <p:nvSpPr>
          <p:cNvPr id="7" name="矩形 6">
            <a:extLst>
              <a:ext uri="{FF2B5EF4-FFF2-40B4-BE49-F238E27FC236}">
                <a16:creationId xmlns:a16="http://schemas.microsoft.com/office/drawing/2014/main" id="{5193AFCA-4864-2A01-C9C6-0C1A5A0E8D4E}"/>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AA02DF70-4B1D-4A74-E44C-B6BA979A28D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746DB7D-BF60-8569-ED15-E79E9CA85C1A}"/>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A6664562-D020-8C2E-755E-B6C3F530C5B0}"/>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6">
            <a:extLst>
              <a:ext uri="{FF2B5EF4-FFF2-40B4-BE49-F238E27FC236}">
                <a16:creationId xmlns:a16="http://schemas.microsoft.com/office/drawing/2014/main" id="{11C12962-E48C-7CAF-DB4E-B7304DBA9780}"/>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4" name="TextBox 7">
            <a:extLst>
              <a:ext uri="{FF2B5EF4-FFF2-40B4-BE49-F238E27FC236}">
                <a16:creationId xmlns:a16="http://schemas.microsoft.com/office/drawing/2014/main" id="{C3523C76-8E08-3699-64E7-01E74F5BB87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5" name="TextBox 9">
            <a:extLst>
              <a:ext uri="{FF2B5EF4-FFF2-40B4-BE49-F238E27FC236}">
                <a16:creationId xmlns:a16="http://schemas.microsoft.com/office/drawing/2014/main" id="{57F9C8D8-1A0F-25C9-ACF5-3499D7683159}"/>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6" name="TextBox 10">
            <a:extLst>
              <a:ext uri="{FF2B5EF4-FFF2-40B4-BE49-F238E27FC236}">
                <a16:creationId xmlns:a16="http://schemas.microsoft.com/office/drawing/2014/main" id="{178F5833-3F14-503F-79B4-A4FA5FF83A71}"/>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7" name="TextBox 11">
            <a:extLst>
              <a:ext uri="{FF2B5EF4-FFF2-40B4-BE49-F238E27FC236}">
                <a16:creationId xmlns:a16="http://schemas.microsoft.com/office/drawing/2014/main" id="{44A63D72-D00B-7120-7A26-CD45EC96C12E}"/>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38" name="直接连接符 37">
            <a:extLst>
              <a:ext uri="{FF2B5EF4-FFF2-40B4-BE49-F238E27FC236}">
                <a16:creationId xmlns:a16="http://schemas.microsoft.com/office/drawing/2014/main" id="{49592453-ABDC-BD93-0F49-8746B2696496}"/>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BE161BD2-289A-5B99-05AD-61857D9C3508}"/>
              </a:ext>
            </a:extLst>
          </p:cNvPr>
          <p:cNvPicPr>
            <a:picLocks noChangeAspect="1"/>
          </p:cNvPicPr>
          <p:nvPr/>
        </p:nvPicPr>
        <p:blipFill>
          <a:blip r:embed="rId5"/>
          <a:stretch>
            <a:fillRect/>
          </a:stretch>
        </p:blipFill>
        <p:spPr>
          <a:xfrm>
            <a:off x="135890" y="26670"/>
            <a:ext cx="791210" cy="715645"/>
          </a:xfrm>
          <a:prstGeom prst="rect">
            <a:avLst/>
          </a:prstGeom>
        </p:spPr>
      </p:pic>
      <p:sp>
        <p:nvSpPr>
          <p:cNvPr id="40" name="TextBox 7">
            <a:extLst>
              <a:ext uri="{FF2B5EF4-FFF2-40B4-BE49-F238E27FC236}">
                <a16:creationId xmlns:a16="http://schemas.microsoft.com/office/drawing/2014/main" id="{AD7BD45A-D0CD-903F-F573-A6662B3F6E0C}"/>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1" name="直接连接符 40">
            <a:extLst>
              <a:ext uri="{FF2B5EF4-FFF2-40B4-BE49-F238E27FC236}">
                <a16:creationId xmlns:a16="http://schemas.microsoft.com/office/drawing/2014/main" id="{2F4D68F2-F105-101A-BA3C-5A942A9FD3AD}"/>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TextBox 9">
            <a:extLst>
              <a:ext uri="{FF2B5EF4-FFF2-40B4-BE49-F238E27FC236}">
                <a16:creationId xmlns:a16="http://schemas.microsoft.com/office/drawing/2014/main" id="{EC285816-A3AE-C64B-73DD-51BC72A4727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3" name="直接连接符 42">
            <a:extLst>
              <a:ext uri="{FF2B5EF4-FFF2-40B4-BE49-F238E27FC236}">
                <a16:creationId xmlns:a16="http://schemas.microsoft.com/office/drawing/2014/main" id="{F19E61C4-CB9C-D558-D61B-9B131C84C51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7347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4832351"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面向数据结构的设计方法</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3" name="文本框 12">
            <a:extLst>
              <a:ext uri="{FF2B5EF4-FFF2-40B4-BE49-F238E27FC236}">
                <a16:creationId xmlns:a16="http://schemas.microsoft.com/office/drawing/2014/main" id="{50F9A4AB-05D7-F3B2-4665-60069CB78720}"/>
              </a:ext>
            </a:extLst>
          </p:cNvPr>
          <p:cNvSpPr txBox="1"/>
          <p:nvPr/>
        </p:nvSpPr>
        <p:spPr>
          <a:xfrm>
            <a:off x="2022075" y="2603088"/>
            <a:ext cx="8147851" cy="4094582"/>
          </a:xfrm>
          <a:prstGeom prst="rect">
            <a:avLst/>
          </a:prstGeom>
          <a:noFill/>
        </p:spPr>
        <p:txBody>
          <a:bodyPr wrap="square">
            <a:spAutoFit/>
          </a:bodyPr>
          <a:lstStyle/>
          <a:p>
            <a:pPr marL="457200" indent="-457200" eaLnBrk="1" hangingPunct="1">
              <a:lnSpc>
                <a:spcPct val="150000"/>
              </a:lnSpc>
              <a:buFontTx/>
              <a:buAutoNum type="arabicParenBoth"/>
              <a:defRPr/>
            </a:pPr>
            <a:r>
              <a:rPr lang="zh-CN" altLang="en-US" sz="2200" dirty="0">
                <a:cs typeface="+mn-ea"/>
                <a:sym typeface="+mn-lt"/>
              </a:rPr>
              <a:t>停止</a:t>
            </a:r>
            <a:r>
              <a:rPr lang="en-US" altLang="zh-CN" sz="2200" dirty="0">
                <a:cs typeface="+mn-ea"/>
                <a:sym typeface="+mn-lt"/>
              </a:rPr>
              <a:t>			(2) </a:t>
            </a:r>
            <a:r>
              <a:rPr lang="zh-CN" altLang="en-US" sz="2200" dirty="0">
                <a:cs typeface="+mn-ea"/>
                <a:sym typeface="+mn-lt"/>
              </a:rPr>
              <a:t>打开文件</a:t>
            </a:r>
            <a:endParaRPr lang="en-US" altLang="zh-CN" sz="2200" dirty="0">
              <a:cs typeface="+mn-ea"/>
              <a:sym typeface="+mn-lt"/>
            </a:endParaRPr>
          </a:p>
          <a:p>
            <a:pPr marL="0" indent="0" eaLnBrk="1" hangingPunct="1">
              <a:lnSpc>
                <a:spcPct val="150000"/>
              </a:lnSpc>
              <a:defRPr/>
            </a:pPr>
            <a:r>
              <a:rPr lang="en-US" altLang="zh-CN" sz="2200" dirty="0">
                <a:cs typeface="+mn-ea"/>
                <a:sym typeface="+mn-lt"/>
              </a:rPr>
              <a:t>(3) </a:t>
            </a:r>
            <a:r>
              <a:rPr lang="zh-CN" altLang="en-US" sz="2200" dirty="0">
                <a:cs typeface="+mn-ea"/>
                <a:sym typeface="+mn-lt"/>
              </a:rPr>
              <a:t>关闭文件</a:t>
            </a:r>
            <a:r>
              <a:rPr lang="en-US" altLang="zh-CN" sz="2200" dirty="0">
                <a:cs typeface="+mn-ea"/>
                <a:sym typeface="+mn-lt"/>
              </a:rPr>
              <a:t>			(4) </a:t>
            </a:r>
            <a:r>
              <a:rPr lang="zh-CN" altLang="en-US" sz="2200" dirty="0">
                <a:cs typeface="+mn-ea"/>
                <a:sym typeface="+mn-lt"/>
              </a:rPr>
              <a:t>印出字符串</a:t>
            </a:r>
            <a:endParaRPr lang="en-US" altLang="zh-CN" sz="2200" dirty="0">
              <a:cs typeface="+mn-ea"/>
              <a:sym typeface="+mn-lt"/>
            </a:endParaRPr>
          </a:p>
          <a:p>
            <a:pPr marL="0" indent="0" eaLnBrk="1" hangingPunct="1">
              <a:lnSpc>
                <a:spcPct val="150000"/>
              </a:lnSpc>
              <a:defRPr/>
            </a:pPr>
            <a:r>
              <a:rPr lang="en-US" altLang="zh-CN" sz="2200" dirty="0">
                <a:cs typeface="+mn-ea"/>
                <a:sym typeface="+mn-lt"/>
              </a:rPr>
              <a:t>(5) </a:t>
            </a:r>
            <a:r>
              <a:rPr lang="zh-CN" altLang="en-US" sz="2200" dirty="0">
                <a:cs typeface="+mn-ea"/>
                <a:sym typeface="+mn-lt"/>
              </a:rPr>
              <a:t>印出空格数目</a:t>
            </a:r>
            <a:r>
              <a:rPr lang="en-US" altLang="zh-CN" sz="2200" dirty="0">
                <a:cs typeface="+mn-ea"/>
                <a:sym typeface="+mn-lt"/>
              </a:rPr>
              <a:t>		(6) </a:t>
            </a:r>
            <a:r>
              <a:rPr lang="zh-CN" altLang="en-US" sz="2200" dirty="0">
                <a:cs typeface="+mn-ea"/>
                <a:sym typeface="+mn-lt"/>
              </a:rPr>
              <a:t>印出空格总数</a:t>
            </a:r>
            <a:endParaRPr lang="en-US" altLang="zh-CN" sz="2200" dirty="0">
              <a:cs typeface="+mn-ea"/>
              <a:sym typeface="+mn-lt"/>
            </a:endParaRPr>
          </a:p>
          <a:p>
            <a:pPr marL="0" indent="0" eaLnBrk="1" hangingPunct="1">
              <a:lnSpc>
                <a:spcPct val="150000"/>
              </a:lnSpc>
              <a:defRPr/>
            </a:pPr>
            <a:r>
              <a:rPr lang="en-US" altLang="zh-CN" sz="2200" dirty="0">
                <a:cs typeface="+mn-ea"/>
                <a:sym typeface="+mn-lt"/>
              </a:rPr>
              <a:t>(7) sum∶=sum+1		(8) </a:t>
            </a:r>
            <a:r>
              <a:rPr lang="en-US" altLang="zh-CN" sz="2200" dirty="0" err="1">
                <a:cs typeface="+mn-ea"/>
                <a:sym typeface="+mn-lt"/>
              </a:rPr>
              <a:t>totalsum</a:t>
            </a:r>
            <a:r>
              <a:rPr lang="en-US" altLang="zh-CN" sz="2200" dirty="0">
                <a:cs typeface="+mn-ea"/>
                <a:sym typeface="+mn-lt"/>
              </a:rPr>
              <a:t>∶=</a:t>
            </a:r>
            <a:r>
              <a:rPr lang="en-US" altLang="zh-CN" sz="2200" dirty="0" err="1">
                <a:cs typeface="+mn-ea"/>
                <a:sym typeface="+mn-lt"/>
              </a:rPr>
              <a:t>totalsum+sum</a:t>
            </a:r>
            <a:endParaRPr lang="en-US" altLang="zh-CN" sz="2200" dirty="0">
              <a:cs typeface="+mn-ea"/>
              <a:sym typeface="+mn-lt"/>
            </a:endParaRPr>
          </a:p>
          <a:p>
            <a:pPr marL="0" indent="0" eaLnBrk="1" hangingPunct="1">
              <a:lnSpc>
                <a:spcPct val="150000"/>
              </a:lnSpc>
              <a:defRPr/>
            </a:pPr>
            <a:r>
              <a:rPr lang="en-US" altLang="zh-CN" sz="2200" dirty="0">
                <a:cs typeface="+mn-ea"/>
                <a:sym typeface="+mn-lt"/>
              </a:rPr>
              <a:t>(9) </a:t>
            </a:r>
            <a:r>
              <a:rPr lang="zh-CN" altLang="en-US" sz="2200" dirty="0">
                <a:cs typeface="+mn-ea"/>
                <a:sym typeface="+mn-lt"/>
              </a:rPr>
              <a:t>读入字符串</a:t>
            </a:r>
            <a:r>
              <a:rPr lang="en-US" altLang="zh-CN" sz="2200" dirty="0">
                <a:cs typeface="+mn-ea"/>
                <a:sym typeface="+mn-lt"/>
              </a:rPr>
              <a:t>		(10) sum∶=0</a:t>
            </a:r>
          </a:p>
          <a:p>
            <a:pPr marL="0" indent="0" eaLnBrk="1" hangingPunct="1">
              <a:lnSpc>
                <a:spcPct val="150000"/>
              </a:lnSpc>
              <a:defRPr/>
            </a:pPr>
            <a:r>
              <a:rPr lang="en-US" altLang="zh-CN" sz="2200" dirty="0">
                <a:cs typeface="+mn-ea"/>
                <a:sym typeface="+mn-lt"/>
              </a:rPr>
              <a:t>(11) </a:t>
            </a:r>
            <a:r>
              <a:rPr lang="en-US" altLang="zh-CN" sz="2200" dirty="0" err="1">
                <a:cs typeface="+mn-ea"/>
                <a:sym typeface="+mn-lt"/>
              </a:rPr>
              <a:t>totalsum</a:t>
            </a:r>
            <a:r>
              <a:rPr lang="en-US" altLang="zh-CN" sz="2200" dirty="0">
                <a:cs typeface="+mn-ea"/>
                <a:sym typeface="+mn-lt"/>
              </a:rPr>
              <a:t>∶=0		(12) pointer∶=1</a:t>
            </a:r>
          </a:p>
          <a:p>
            <a:pPr marL="0" indent="0" eaLnBrk="1" hangingPunct="1">
              <a:lnSpc>
                <a:spcPct val="150000"/>
              </a:lnSpc>
              <a:defRPr/>
            </a:pPr>
            <a:r>
              <a:rPr lang="en-US" altLang="zh-CN" sz="2200" dirty="0">
                <a:cs typeface="+mn-ea"/>
                <a:sym typeface="+mn-lt"/>
              </a:rPr>
              <a:t>(13) pointer∶=pointer+1	(14) </a:t>
            </a:r>
            <a:r>
              <a:rPr lang="zh-CN" altLang="en-US" sz="2200" dirty="0">
                <a:cs typeface="+mn-ea"/>
                <a:sym typeface="+mn-lt"/>
              </a:rPr>
              <a:t>文件结束</a:t>
            </a:r>
            <a:endParaRPr lang="en-US" altLang="zh-CN" sz="2200" dirty="0">
              <a:cs typeface="+mn-ea"/>
              <a:sym typeface="+mn-lt"/>
            </a:endParaRPr>
          </a:p>
          <a:p>
            <a:pPr marL="0" indent="0" eaLnBrk="1" hangingPunct="1">
              <a:lnSpc>
                <a:spcPct val="150000"/>
              </a:lnSpc>
              <a:defRPr/>
            </a:pPr>
            <a:r>
              <a:rPr lang="en-US" altLang="zh-CN" sz="2200" dirty="0">
                <a:cs typeface="+mn-ea"/>
                <a:sym typeface="+mn-lt"/>
              </a:rPr>
              <a:t>(15) </a:t>
            </a:r>
            <a:r>
              <a:rPr lang="zh-CN" altLang="en-US" sz="2200" dirty="0">
                <a:cs typeface="+mn-ea"/>
                <a:sym typeface="+mn-lt"/>
              </a:rPr>
              <a:t>字符串结束</a:t>
            </a:r>
            <a:r>
              <a:rPr lang="en-US" altLang="zh-CN" sz="2200" dirty="0">
                <a:cs typeface="+mn-ea"/>
                <a:sym typeface="+mn-lt"/>
              </a:rPr>
              <a:t>		(16) </a:t>
            </a:r>
            <a:r>
              <a:rPr lang="zh-CN" altLang="en-US" sz="2200" dirty="0">
                <a:cs typeface="+mn-ea"/>
                <a:sym typeface="+mn-lt"/>
              </a:rPr>
              <a:t>字符是空格</a:t>
            </a:r>
            <a:endParaRPr lang="en-US" altLang="zh-CN" sz="2200" dirty="0">
              <a:cs typeface="+mn-ea"/>
              <a:sym typeface="+mn-lt"/>
            </a:endParaRPr>
          </a:p>
        </p:txBody>
      </p:sp>
      <p:sp>
        <p:nvSpPr>
          <p:cNvPr id="7" name="矩形 6">
            <a:extLst>
              <a:ext uri="{FF2B5EF4-FFF2-40B4-BE49-F238E27FC236}">
                <a16:creationId xmlns:a16="http://schemas.microsoft.com/office/drawing/2014/main" id="{7CD0FDC4-22B4-060B-C5B5-B121DB2BE3A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004CD277-059E-525F-4565-0CDF900A018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F01C588-6B07-241C-7F0B-CB099B6FF4A9}"/>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198B80F6-3D61-9EFA-BB82-2F9421DAC1E4}"/>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AF5B2005-E42E-C3EA-0B55-BBD1AA19E1E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BCD70600-A64E-10FA-8566-EA8A0E24871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3232B25F-DB26-133E-DFA2-0F1C9D96F2C5}"/>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9F7CB129-FA35-C738-B71F-0220FC0818DB}"/>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0D72AD9B-E6BA-B138-AA37-C71BEEA32F1D}"/>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E842EA2A-CAFD-14F6-92A0-F7AAA16876F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90E2C68A-8641-283C-5752-2882870152ED}"/>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7E3E78DB-E1FE-1908-8A7E-1F3DC1B5015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10A0229A-8039-879E-17B4-E3B9CE86810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41796756-03C1-A0B3-0030-9DEEF4CD8A1F}"/>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1955A256-3D86-A653-27E6-646F45C9993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E74225F-7A15-CA06-1F2C-1D16C829E61B}"/>
              </a:ext>
            </a:extLst>
          </p:cNvPr>
          <p:cNvSpPr txBox="1"/>
          <p:nvPr/>
        </p:nvSpPr>
        <p:spPr>
          <a:xfrm>
            <a:off x="1373210" y="2144629"/>
            <a:ext cx="6326746" cy="539763"/>
          </a:xfrm>
          <a:prstGeom prst="rect">
            <a:avLst/>
          </a:prstGeom>
          <a:noFill/>
        </p:spPr>
        <p:txBody>
          <a:bodyPr wrap="square">
            <a:spAutoFit/>
          </a:bodyPr>
          <a:lstStyle/>
          <a:p>
            <a:pPr marL="971550" lvl="2" indent="-285750">
              <a:lnSpc>
                <a:spcPct val="150000"/>
              </a:lnSpc>
              <a:buClr>
                <a:srgbClr val="0054A3"/>
              </a:buClr>
              <a:buFont typeface="Wingdings" panose="05000000000000000000" charset="0"/>
              <a:buChar char="p"/>
              <a:defRPr/>
            </a:pPr>
            <a:r>
              <a:rPr lang="zh-CN" altLang="en-US" sz="2200" dirty="0">
                <a:cs typeface="+mn-ea"/>
                <a:sym typeface="+mn-lt"/>
              </a:rPr>
              <a:t>统计空格个数需要的全部操作和条件如下</a:t>
            </a:r>
            <a:endParaRPr lang="en-US" altLang="zh-CN" sz="2200" dirty="0">
              <a:cs typeface="+mn-ea"/>
              <a:sym typeface="+mn-lt"/>
            </a:endParaRPr>
          </a:p>
        </p:txBody>
      </p:sp>
    </p:spTree>
    <p:extLst>
      <p:ext uri="{BB962C8B-B14F-4D97-AF65-F5344CB8AC3E}">
        <p14:creationId xmlns:p14="http://schemas.microsoft.com/office/powerpoint/2010/main" val="30898294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4832351"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面向数据结构的设计方法</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9" name="文本框 8">
            <a:extLst>
              <a:ext uri="{FF2B5EF4-FFF2-40B4-BE49-F238E27FC236}">
                <a16:creationId xmlns:a16="http://schemas.microsoft.com/office/drawing/2014/main" id="{66700B0B-6DEA-9A7C-9BD8-949A8F5D1F05}"/>
              </a:ext>
            </a:extLst>
          </p:cNvPr>
          <p:cNvSpPr txBox="1"/>
          <p:nvPr/>
        </p:nvSpPr>
        <p:spPr>
          <a:xfrm>
            <a:off x="754955" y="1970801"/>
            <a:ext cx="3818918" cy="2609176"/>
          </a:xfrm>
          <a:prstGeom prst="rect">
            <a:avLst/>
          </a:prstGeom>
          <a:noFill/>
        </p:spPr>
        <p:txBody>
          <a:bodyPr wrap="square">
            <a:spAutoFit/>
          </a:bodyPr>
          <a:lstStyle/>
          <a:p>
            <a:pPr marL="971550" lvl="2" indent="-285750">
              <a:lnSpc>
                <a:spcPct val="150000"/>
              </a:lnSpc>
              <a:buClr>
                <a:srgbClr val="0054A3"/>
              </a:buClr>
              <a:buFont typeface="Wingdings" panose="05000000000000000000" charset="0"/>
              <a:buChar char="p"/>
              <a:defRPr/>
            </a:pPr>
            <a:r>
              <a:rPr lang="zh-CN" altLang="en-US" sz="2200" dirty="0">
                <a:cs typeface="+mn-ea"/>
                <a:sym typeface="+mn-lt"/>
              </a:rPr>
              <a:t>经过简单分析不难把这些操作和条件分配到程序结构图的适当位置</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endParaRPr lang="en-US" altLang="zh-CN" sz="2400" dirty="0">
              <a:cs typeface="+mn-ea"/>
              <a:sym typeface="+mn-lt"/>
            </a:endParaRPr>
          </a:p>
        </p:txBody>
      </p:sp>
      <p:pic>
        <p:nvPicPr>
          <p:cNvPr id="10" name="图片 1">
            <a:extLst>
              <a:ext uri="{FF2B5EF4-FFF2-40B4-BE49-F238E27FC236}">
                <a16:creationId xmlns:a16="http://schemas.microsoft.com/office/drawing/2014/main" id="{9FFE822A-1652-6AEF-6D40-2399AF64EC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9541" y="1105543"/>
            <a:ext cx="5207674" cy="5710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E03348CE-9888-A60B-F515-07A80E51CAC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B2F13416-A125-82F5-372C-4EAAD31D52F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8A51D3C-719F-1C77-DF27-4E90E4245AEC}"/>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0061A6B3-D678-2E73-8DFC-F000EEEA4DB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5A7F0C74-DE9F-BADE-D252-3F18793E729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887E2506-7D61-F91A-E350-A36B17ECBC4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402558B8-DCCC-57A3-8A6A-4E2A6C856EB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5D72EECF-AE5B-8F5F-189E-88DE0148FD89}"/>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640F5C0E-32DA-68A2-1A11-BEC6D1719C9F}"/>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636E589C-35AD-6160-3067-2363862E748C}"/>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104CA2EA-3D96-EF93-09BD-9F0FBFE109C4}"/>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B33C079D-3FC8-E623-9A2C-AC33C707C98E}"/>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837C9686-3E8F-B92E-A2EA-49F68BE8CFDA}"/>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B23D0987-B4CB-404A-A5EF-40D384893AE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0E32258F-E6CD-368C-6DC1-6C4DB5C6ECB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789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4832351"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面向数据结构的设计方法</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TextBox 7">
            <a:extLst>
              <a:ext uri="{FF2B5EF4-FFF2-40B4-BE49-F238E27FC236}">
                <a16:creationId xmlns:a16="http://schemas.microsoft.com/office/drawing/2014/main" id="{EE53E5AF-A141-83AF-C5F2-5FF217D3937F}"/>
              </a:ext>
            </a:extLst>
          </p:cNvPr>
          <p:cNvSpPr txBox="1">
            <a:spLocks noChangeArrowheads="1"/>
          </p:cNvSpPr>
          <p:nvPr/>
        </p:nvSpPr>
        <p:spPr bwMode="auto">
          <a:xfrm>
            <a:off x="2036628" y="1696052"/>
            <a:ext cx="4284662"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indent="0" eaLnBrk="1" hangingPunct="1">
              <a:defRPr/>
            </a:pPr>
            <a:r>
              <a:rPr lang="zh-CN" altLang="en-US" dirty="0">
                <a:latin typeface="+mn-lt"/>
                <a:ea typeface="+mn-ea"/>
                <a:cs typeface="+mn-ea"/>
                <a:sym typeface="+mn-lt"/>
              </a:rPr>
              <a:t>统计空格</a:t>
            </a:r>
            <a:r>
              <a:rPr lang="en-US" altLang="zh-CN" dirty="0" err="1">
                <a:latin typeface="+mn-lt"/>
                <a:ea typeface="+mn-ea"/>
                <a:cs typeface="+mn-ea"/>
                <a:sym typeface="+mn-lt"/>
              </a:rPr>
              <a:t>seq</a:t>
            </a:r>
            <a:endParaRPr lang="en-US" altLang="zh-CN" dirty="0">
              <a:latin typeface="+mn-lt"/>
              <a:ea typeface="+mn-ea"/>
              <a:cs typeface="+mn-ea"/>
              <a:sym typeface="+mn-lt"/>
            </a:endParaRPr>
          </a:p>
          <a:p>
            <a:pPr marL="400050" lvl="1" indent="0" eaLnBrk="1" hangingPunct="1">
              <a:defRPr/>
            </a:pPr>
            <a:r>
              <a:rPr lang="zh-CN" altLang="en-US" dirty="0">
                <a:latin typeface="+mn-lt"/>
                <a:ea typeface="+mn-ea"/>
                <a:cs typeface="+mn-ea"/>
                <a:sym typeface="+mn-lt"/>
              </a:rPr>
              <a:t>打开文件</a:t>
            </a:r>
            <a:endParaRPr lang="en-US" altLang="zh-CN" dirty="0">
              <a:latin typeface="+mn-lt"/>
              <a:ea typeface="+mn-ea"/>
              <a:cs typeface="+mn-ea"/>
              <a:sym typeface="+mn-lt"/>
            </a:endParaRPr>
          </a:p>
          <a:p>
            <a:pPr marL="400050" lvl="1" indent="0" eaLnBrk="1" hangingPunct="1">
              <a:defRPr/>
            </a:pPr>
            <a:r>
              <a:rPr lang="zh-CN" altLang="en-US" dirty="0">
                <a:latin typeface="+mn-lt"/>
                <a:ea typeface="+mn-ea"/>
                <a:cs typeface="+mn-ea"/>
                <a:sym typeface="+mn-lt"/>
              </a:rPr>
              <a:t>读入字符串</a:t>
            </a:r>
            <a:r>
              <a:rPr lang="en-US" altLang="zh-CN" dirty="0" err="1">
                <a:latin typeface="+mn-lt"/>
                <a:ea typeface="+mn-ea"/>
                <a:cs typeface="+mn-ea"/>
                <a:sym typeface="+mn-lt"/>
              </a:rPr>
              <a:t>totalsum</a:t>
            </a:r>
            <a:r>
              <a:rPr lang="en-US" altLang="zh-CN" dirty="0">
                <a:latin typeface="+mn-lt"/>
                <a:ea typeface="+mn-ea"/>
                <a:cs typeface="+mn-ea"/>
                <a:sym typeface="+mn-lt"/>
              </a:rPr>
              <a:t>∶=0</a:t>
            </a:r>
          </a:p>
          <a:p>
            <a:pPr marL="400050" lvl="1" indent="0" eaLnBrk="1" hangingPunct="1">
              <a:defRPr/>
            </a:pPr>
            <a:r>
              <a:rPr lang="zh-CN" altLang="en-US" dirty="0">
                <a:latin typeface="+mn-lt"/>
                <a:ea typeface="+mn-ea"/>
                <a:cs typeface="+mn-ea"/>
                <a:sym typeface="+mn-lt"/>
              </a:rPr>
              <a:t>程序体</a:t>
            </a:r>
            <a:r>
              <a:rPr lang="en-US" altLang="zh-CN" dirty="0" err="1">
                <a:latin typeface="+mn-lt"/>
                <a:ea typeface="+mn-ea"/>
                <a:cs typeface="+mn-ea"/>
                <a:sym typeface="+mn-lt"/>
              </a:rPr>
              <a:t>iter</a:t>
            </a:r>
            <a:r>
              <a:rPr lang="en-US" altLang="zh-CN" dirty="0">
                <a:latin typeface="+mn-lt"/>
                <a:ea typeface="+mn-ea"/>
                <a:cs typeface="+mn-ea"/>
                <a:sym typeface="+mn-lt"/>
              </a:rPr>
              <a:t> until</a:t>
            </a:r>
            <a:r>
              <a:rPr lang="zh-CN" altLang="en-US" dirty="0">
                <a:latin typeface="+mn-lt"/>
                <a:ea typeface="+mn-ea"/>
                <a:cs typeface="+mn-ea"/>
                <a:sym typeface="+mn-lt"/>
              </a:rPr>
              <a:t>文件结束</a:t>
            </a:r>
            <a:endParaRPr lang="en-US" altLang="zh-CN" dirty="0">
              <a:latin typeface="+mn-lt"/>
              <a:ea typeface="+mn-ea"/>
              <a:cs typeface="+mn-ea"/>
              <a:sym typeface="+mn-lt"/>
            </a:endParaRPr>
          </a:p>
          <a:p>
            <a:pPr marL="400050" lvl="1" indent="0" eaLnBrk="1" hangingPunct="1">
              <a:defRPr/>
            </a:pPr>
            <a:r>
              <a:rPr lang="zh-CN" altLang="en-US" dirty="0">
                <a:latin typeface="+mn-lt"/>
                <a:ea typeface="+mn-ea"/>
                <a:cs typeface="+mn-ea"/>
                <a:sym typeface="+mn-lt"/>
              </a:rPr>
              <a:t> 处理字符串</a:t>
            </a:r>
            <a:r>
              <a:rPr lang="en-US" altLang="zh-CN" dirty="0" err="1">
                <a:latin typeface="+mn-lt"/>
                <a:ea typeface="+mn-ea"/>
                <a:cs typeface="+mn-ea"/>
                <a:sym typeface="+mn-lt"/>
              </a:rPr>
              <a:t>seq</a:t>
            </a:r>
            <a:endParaRPr lang="en-US" altLang="zh-CN" dirty="0">
              <a:latin typeface="+mn-lt"/>
              <a:ea typeface="+mn-ea"/>
              <a:cs typeface="+mn-ea"/>
              <a:sym typeface="+mn-lt"/>
            </a:endParaRPr>
          </a:p>
          <a:p>
            <a:pPr marL="400050" lvl="1" indent="0" eaLnBrk="1" hangingPunct="1">
              <a:defRPr/>
            </a:pPr>
            <a:r>
              <a:rPr lang="zh-CN" altLang="en-US" dirty="0">
                <a:latin typeface="+mn-lt"/>
                <a:ea typeface="+mn-ea"/>
                <a:cs typeface="+mn-ea"/>
                <a:sym typeface="+mn-lt"/>
              </a:rPr>
              <a:t>  印字符串</a:t>
            </a:r>
            <a:r>
              <a:rPr lang="en-US" altLang="zh-CN" dirty="0" err="1">
                <a:latin typeface="+mn-lt"/>
                <a:ea typeface="+mn-ea"/>
                <a:cs typeface="+mn-ea"/>
                <a:sym typeface="+mn-lt"/>
              </a:rPr>
              <a:t>seq</a:t>
            </a:r>
            <a:endParaRPr lang="en-US" altLang="zh-CN" dirty="0">
              <a:latin typeface="+mn-lt"/>
              <a:ea typeface="+mn-ea"/>
              <a:cs typeface="+mn-ea"/>
              <a:sym typeface="+mn-lt"/>
            </a:endParaRPr>
          </a:p>
          <a:p>
            <a:pPr marL="400050" lvl="1" indent="0" eaLnBrk="1" hangingPunct="1">
              <a:defRPr/>
            </a:pPr>
            <a:r>
              <a:rPr lang="zh-CN" altLang="en-US" dirty="0">
                <a:latin typeface="+mn-lt"/>
                <a:ea typeface="+mn-ea"/>
                <a:cs typeface="+mn-ea"/>
                <a:sym typeface="+mn-lt"/>
              </a:rPr>
              <a:t>  </a:t>
            </a:r>
            <a:r>
              <a:rPr lang="en-US" altLang="zh-CN" dirty="0">
                <a:latin typeface="+mn-lt"/>
                <a:ea typeface="+mn-ea"/>
                <a:cs typeface="+mn-ea"/>
                <a:sym typeface="+mn-lt"/>
              </a:rPr>
              <a:t>	</a:t>
            </a:r>
            <a:r>
              <a:rPr lang="zh-CN" altLang="en-US" dirty="0">
                <a:latin typeface="+mn-lt"/>
                <a:ea typeface="+mn-ea"/>
                <a:cs typeface="+mn-ea"/>
                <a:sym typeface="+mn-lt"/>
              </a:rPr>
              <a:t>印出字符串</a:t>
            </a:r>
            <a:endParaRPr lang="en-US" altLang="zh-CN" dirty="0">
              <a:latin typeface="+mn-lt"/>
              <a:ea typeface="+mn-ea"/>
              <a:cs typeface="+mn-ea"/>
              <a:sym typeface="+mn-lt"/>
            </a:endParaRPr>
          </a:p>
          <a:p>
            <a:pPr marL="400050" lvl="1" indent="0" eaLnBrk="1" hangingPunct="1">
              <a:defRPr/>
            </a:pPr>
            <a:r>
              <a:rPr lang="zh-CN" altLang="en-US" dirty="0">
                <a:latin typeface="+mn-lt"/>
                <a:ea typeface="+mn-ea"/>
                <a:cs typeface="+mn-ea"/>
                <a:sym typeface="+mn-lt"/>
              </a:rPr>
              <a:t>  印字符串</a:t>
            </a:r>
            <a:r>
              <a:rPr lang="en-US" altLang="zh-CN" dirty="0">
                <a:latin typeface="+mn-lt"/>
                <a:ea typeface="+mn-ea"/>
                <a:cs typeface="+mn-ea"/>
                <a:sym typeface="+mn-lt"/>
              </a:rPr>
              <a:t>end</a:t>
            </a:r>
          </a:p>
          <a:p>
            <a:pPr marL="400050" lvl="1" indent="0" eaLnBrk="1" hangingPunct="1">
              <a:defRPr/>
            </a:pPr>
            <a:r>
              <a:rPr lang="en-US" altLang="zh-CN" dirty="0">
                <a:latin typeface="+mn-lt"/>
                <a:ea typeface="+mn-ea"/>
                <a:cs typeface="+mn-ea"/>
                <a:sym typeface="+mn-lt"/>
              </a:rPr>
              <a:t>  sum∶=0</a:t>
            </a:r>
          </a:p>
          <a:p>
            <a:pPr marL="400050" lvl="1" indent="0" eaLnBrk="1" hangingPunct="1">
              <a:defRPr/>
            </a:pPr>
            <a:r>
              <a:rPr lang="en-US" altLang="zh-CN" dirty="0">
                <a:latin typeface="+mn-lt"/>
                <a:ea typeface="+mn-ea"/>
                <a:cs typeface="+mn-ea"/>
                <a:sym typeface="+mn-lt"/>
              </a:rPr>
              <a:t>  pointer∶=1</a:t>
            </a:r>
          </a:p>
          <a:p>
            <a:pPr marL="400050" lvl="1" indent="0" eaLnBrk="1" hangingPunct="1">
              <a:defRPr/>
            </a:pPr>
            <a:r>
              <a:rPr lang="zh-CN" altLang="en-US" dirty="0">
                <a:latin typeface="+mn-lt"/>
                <a:ea typeface="+mn-ea"/>
                <a:cs typeface="+mn-ea"/>
                <a:sym typeface="+mn-lt"/>
              </a:rPr>
              <a:t>分析字符串</a:t>
            </a:r>
            <a:r>
              <a:rPr lang="en-US" altLang="zh-CN" dirty="0" err="1">
                <a:latin typeface="+mn-lt"/>
                <a:ea typeface="+mn-ea"/>
                <a:cs typeface="+mn-ea"/>
                <a:sym typeface="+mn-lt"/>
              </a:rPr>
              <a:t>iter</a:t>
            </a:r>
            <a:r>
              <a:rPr lang="en-US" altLang="zh-CN" dirty="0">
                <a:latin typeface="+mn-lt"/>
                <a:ea typeface="+mn-ea"/>
                <a:cs typeface="+mn-ea"/>
                <a:sym typeface="+mn-lt"/>
              </a:rPr>
              <a:t> until</a:t>
            </a:r>
            <a:r>
              <a:rPr lang="zh-CN" altLang="en-US" dirty="0">
                <a:latin typeface="+mn-lt"/>
                <a:ea typeface="+mn-ea"/>
                <a:cs typeface="+mn-ea"/>
                <a:sym typeface="+mn-lt"/>
              </a:rPr>
              <a:t>字符串结束</a:t>
            </a:r>
            <a:endParaRPr lang="en-US" altLang="zh-CN" dirty="0">
              <a:latin typeface="+mn-lt"/>
              <a:ea typeface="+mn-ea"/>
              <a:cs typeface="+mn-ea"/>
              <a:sym typeface="+mn-lt"/>
            </a:endParaRPr>
          </a:p>
          <a:p>
            <a:pPr marL="400050" lvl="1" indent="0" eaLnBrk="1" hangingPunct="1">
              <a:defRPr/>
            </a:pPr>
            <a:r>
              <a:rPr lang="en-US" altLang="zh-CN" dirty="0">
                <a:latin typeface="+mn-lt"/>
                <a:ea typeface="+mn-ea"/>
                <a:cs typeface="+mn-ea"/>
                <a:sym typeface="+mn-lt"/>
              </a:rPr>
              <a:t> </a:t>
            </a:r>
            <a:r>
              <a:rPr lang="zh-CN" altLang="en-US" dirty="0">
                <a:latin typeface="+mn-lt"/>
                <a:ea typeface="+mn-ea"/>
                <a:cs typeface="+mn-ea"/>
                <a:sym typeface="+mn-lt"/>
              </a:rPr>
              <a:t>分析字符</a:t>
            </a:r>
            <a:r>
              <a:rPr lang="en-US" altLang="zh-CN" dirty="0">
                <a:latin typeface="+mn-lt"/>
                <a:ea typeface="+mn-ea"/>
                <a:cs typeface="+mn-ea"/>
                <a:sym typeface="+mn-lt"/>
              </a:rPr>
              <a:t>select</a:t>
            </a:r>
            <a:r>
              <a:rPr lang="zh-CN" altLang="en-US" dirty="0">
                <a:latin typeface="+mn-lt"/>
                <a:ea typeface="+mn-ea"/>
                <a:cs typeface="+mn-ea"/>
                <a:sym typeface="+mn-lt"/>
              </a:rPr>
              <a:t>字符是空格</a:t>
            </a:r>
            <a:endParaRPr lang="en-US" altLang="zh-CN" dirty="0">
              <a:latin typeface="+mn-lt"/>
              <a:ea typeface="+mn-ea"/>
              <a:cs typeface="+mn-ea"/>
              <a:sym typeface="+mn-lt"/>
            </a:endParaRPr>
          </a:p>
          <a:p>
            <a:pPr marL="400050" lvl="1" indent="0" eaLnBrk="1" hangingPunct="1">
              <a:defRPr/>
            </a:pPr>
            <a:r>
              <a:rPr lang="en-US" altLang="zh-CN" dirty="0">
                <a:latin typeface="+mn-lt"/>
                <a:ea typeface="+mn-ea"/>
                <a:cs typeface="+mn-ea"/>
                <a:sym typeface="+mn-lt"/>
              </a:rPr>
              <a:t>   </a:t>
            </a:r>
            <a:r>
              <a:rPr lang="zh-CN" altLang="en-US" dirty="0">
                <a:latin typeface="+mn-lt"/>
                <a:ea typeface="+mn-ea"/>
                <a:cs typeface="+mn-ea"/>
                <a:sym typeface="+mn-lt"/>
              </a:rPr>
              <a:t>处理空格</a:t>
            </a:r>
            <a:r>
              <a:rPr lang="en-US" altLang="zh-CN" dirty="0" err="1">
                <a:latin typeface="+mn-lt"/>
                <a:ea typeface="+mn-ea"/>
                <a:cs typeface="+mn-ea"/>
                <a:sym typeface="+mn-lt"/>
              </a:rPr>
              <a:t>Seq</a:t>
            </a:r>
            <a:endParaRPr lang="en-US" altLang="zh-CN" dirty="0">
              <a:latin typeface="+mn-lt"/>
              <a:ea typeface="+mn-ea"/>
              <a:cs typeface="+mn-ea"/>
              <a:sym typeface="+mn-lt"/>
            </a:endParaRPr>
          </a:p>
          <a:p>
            <a:pPr marL="800100" lvl="2" indent="0" eaLnBrk="1" hangingPunct="1">
              <a:defRPr/>
            </a:pPr>
            <a:r>
              <a:rPr lang="en-US" altLang="zh-CN" dirty="0">
                <a:latin typeface="+mn-lt"/>
                <a:ea typeface="+mn-ea"/>
                <a:cs typeface="+mn-ea"/>
                <a:sym typeface="+mn-lt"/>
              </a:rPr>
              <a:t>sum∶=sum+1</a:t>
            </a:r>
          </a:p>
          <a:p>
            <a:pPr marL="800100" lvl="2" indent="0" eaLnBrk="1" hangingPunct="1">
              <a:defRPr/>
            </a:pPr>
            <a:r>
              <a:rPr lang="en-US" altLang="zh-CN" dirty="0">
                <a:latin typeface="+mn-lt"/>
                <a:ea typeface="+mn-ea"/>
                <a:cs typeface="+mn-ea"/>
                <a:sym typeface="+mn-lt"/>
              </a:rPr>
              <a:t>pointer∶=pointer+1</a:t>
            </a:r>
          </a:p>
          <a:p>
            <a:pPr marL="400050" lvl="1" indent="0" eaLnBrk="1" hangingPunct="1">
              <a:defRPr/>
            </a:pPr>
            <a:r>
              <a:rPr lang="zh-CN" altLang="en-US" dirty="0">
                <a:latin typeface="+mn-lt"/>
                <a:ea typeface="+mn-ea"/>
                <a:cs typeface="+mn-ea"/>
                <a:sym typeface="+mn-lt"/>
              </a:rPr>
              <a:t>  处理空格</a:t>
            </a:r>
            <a:r>
              <a:rPr lang="en-US" altLang="zh-CN" dirty="0">
                <a:latin typeface="+mn-lt"/>
                <a:ea typeface="+mn-ea"/>
                <a:cs typeface="+mn-ea"/>
                <a:sym typeface="+mn-lt"/>
              </a:rPr>
              <a:t>end</a:t>
            </a:r>
          </a:p>
          <a:p>
            <a:pPr marL="400050" lvl="1" indent="0" eaLnBrk="1" hangingPunct="1">
              <a:defRPr/>
            </a:pPr>
            <a:r>
              <a:rPr lang="zh-CN" altLang="en-US" dirty="0">
                <a:latin typeface="+mn-lt"/>
                <a:ea typeface="+mn-ea"/>
                <a:cs typeface="+mn-ea"/>
                <a:sym typeface="+mn-lt"/>
              </a:rPr>
              <a:t>分析字符</a:t>
            </a:r>
            <a:r>
              <a:rPr lang="en-US" altLang="zh-CN" dirty="0">
                <a:latin typeface="+mn-lt"/>
                <a:ea typeface="+mn-ea"/>
                <a:cs typeface="+mn-ea"/>
                <a:sym typeface="+mn-lt"/>
              </a:rPr>
              <a:t>or</a:t>
            </a:r>
            <a:r>
              <a:rPr lang="zh-CN" altLang="en-US" dirty="0">
                <a:latin typeface="+mn-lt"/>
                <a:ea typeface="+mn-ea"/>
                <a:cs typeface="+mn-ea"/>
                <a:sym typeface="+mn-lt"/>
              </a:rPr>
              <a:t>字符不是空格</a:t>
            </a:r>
            <a:endParaRPr lang="en-US" altLang="zh-CN" dirty="0">
              <a:latin typeface="+mn-lt"/>
              <a:ea typeface="+mn-ea"/>
              <a:cs typeface="+mn-ea"/>
              <a:sym typeface="+mn-lt"/>
            </a:endParaRPr>
          </a:p>
          <a:p>
            <a:pPr marL="400050" lvl="1" indent="0" eaLnBrk="1" hangingPunct="1">
              <a:defRPr/>
            </a:pPr>
            <a:r>
              <a:rPr lang="zh-CN" altLang="en-US" dirty="0">
                <a:latin typeface="+mn-lt"/>
                <a:ea typeface="+mn-ea"/>
                <a:cs typeface="+mn-ea"/>
                <a:sym typeface="+mn-lt"/>
              </a:rPr>
              <a:t>    处理非空格</a:t>
            </a:r>
            <a:r>
              <a:rPr lang="en-US" altLang="zh-CN" dirty="0" err="1">
                <a:latin typeface="+mn-lt"/>
                <a:ea typeface="+mn-ea"/>
                <a:cs typeface="+mn-ea"/>
                <a:sym typeface="+mn-lt"/>
              </a:rPr>
              <a:t>seq</a:t>
            </a:r>
            <a:endParaRPr lang="en-US" altLang="zh-CN" dirty="0">
              <a:latin typeface="+mn-lt"/>
              <a:ea typeface="+mn-ea"/>
              <a:cs typeface="+mn-ea"/>
              <a:sym typeface="+mn-lt"/>
            </a:endParaRPr>
          </a:p>
        </p:txBody>
      </p:sp>
      <p:sp>
        <p:nvSpPr>
          <p:cNvPr id="9" name="TextBox 7">
            <a:extLst>
              <a:ext uri="{FF2B5EF4-FFF2-40B4-BE49-F238E27FC236}">
                <a16:creationId xmlns:a16="http://schemas.microsoft.com/office/drawing/2014/main" id="{39CF7DC1-E3D4-6729-05B8-7257A74669F3}"/>
              </a:ext>
            </a:extLst>
          </p:cNvPr>
          <p:cNvSpPr txBox="1">
            <a:spLocks noChangeArrowheads="1"/>
          </p:cNvSpPr>
          <p:nvPr/>
        </p:nvSpPr>
        <p:spPr bwMode="auto">
          <a:xfrm>
            <a:off x="7403296" y="1835936"/>
            <a:ext cx="4022725" cy="480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400050" lvl="1" indent="0" eaLnBrk="1" hangingPunct="1">
              <a:defRPr/>
            </a:pPr>
            <a:r>
              <a:rPr lang="en-US" altLang="zh-CN" dirty="0">
                <a:latin typeface="+mn-lt"/>
                <a:ea typeface="+mn-ea"/>
                <a:cs typeface="+mn-ea"/>
                <a:sym typeface="+mn-lt"/>
              </a:rPr>
              <a:t>	pointer∶=pointer+1</a:t>
            </a:r>
          </a:p>
          <a:p>
            <a:pPr marL="400050" lvl="1" indent="0" eaLnBrk="1" hangingPunct="1">
              <a:defRPr/>
            </a:pPr>
            <a:r>
              <a:rPr lang="zh-CN" altLang="en-US" dirty="0">
                <a:latin typeface="+mn-lt"/>
                <a:ea typeface="+mn-ea"/>
                <a:cs typeface="+mn-ea"/>
                <a:sym typeface="+mn-lt"/>
              </a:rPr>
              <a:t>   处理非空格</a:t>
            </a:r>
            <a:r>
              <a:rPr lang="en-US" altLang="zh-CN" dirty="0">
                <a:latin typeface="+mn-lt"/>
                <a:ea typeface="+mn-ea"/>
                <a:cs typeface="+mn-ea"/>
                <a:sym typeface="+mn-lt"/>
              </a:rPr>
              <a:t>end</a:t>
            </a:r>
          </a:p>
          <a:p>
            <a:pPr marL="400050" lvl="1" indent="0" eaLnBrk="1" hangingPunct="1">
              <a:defRPr/>
            </a:pPr>
            <a:r>
              <a:rPr lang="zh-CN" altLang="en-US" dirty="0">
                <a:latin typeface="+mn-lt"/>
                <a:ea typeface="+mn-ea"/>
                <a:cs typeface="+mn-ea"/>
                <a:sym typeface="+mn-lt"/>
              </a:rPr>
              <a:t>  分析字符</a:t>
            </a:r>
            <a:r>
              <a:rPr lang="en-US" altLang="zh-CN" dirty="0">
                <a:latin typeface="+mn-lt"/>
                <a:ea typeface="+mn-ea"/>
                <a:cs typeface="+mn-ea"/>
                <a:sym typeface="+mn-lt"/>
              </a:rPr>
              <a:t>end</a:t>
            </a:r>
          </a:p>
          <a:p>
            <a:pPr marL="400050" lvl="1" indent="0" eaLnBrk="1" hangingPunct="1">
              <a:defRPr/>
            </a:pPr>
            <a:r>
              <a:rPr lang="zh-CN" altLang="en-US" dirty="0">
                <a:latin typeface="+mn-lt"/>
                <a:ea typeface="+mn-ea"/>
                <a:cs typeface="+mn-ea"/>
                <a:sym typeface="+mn-lt"/>
              </a:rPr>
              <a:t>分析字符串</a:t>
            </a:r>
            <a:r>
              <a:rPr lang="en-US" altLang="zh-CN" dirty="0">
                <a:latin typeface="+mn-lt"/>
                <a:ea typeface="+mn-ea"/>
                <a:cs typeface="+mn-ea"/>
                <a:sym typeface="+mn-lt"/>
              </a:rPr>
              <a:t>end</a:t>
            </a:r>
          </a:p>
          <a:p>
            <a:pPr marL="400050" lvl="1" indent="0" eaLnBrk="1" hangingPunct="1">
              <a:defRPr/>
            </a:pPr>
            <a:r>
              <a:rPr lang="en-US" altLang="zh-CN" dirty="0">
                <a:latin typeface="+mn-lt"/>
                <a:ea typeface="+mn-ea"/>
                <a:cs typeface="+mn-ea"/>
                <a:sym typeface="+mn-lt"/>
              </a:rPr>
              <a:t>	</a:t>
            </a:r>
            <a:r>
              <a:rPr lang="zh-CN" altLang="en-US" dirty="0">
                <a:latin typeface="+mn-lt"/>
                <a:ea typeface="+mn-ea"/>
                <a:cs typeface="+mn-ea"/>
                <a:sym typeface="+mn-lt"/>
              </a:rPr>
              <a:t>印空格数</a:t>
            </a:r>
            <a:r>
              <a:rPr lang="en-US" altLang="zh-CN" dirty="0" err="1">
                <a:latin typeface="+mn-lt"/>
                <a:ea typeface="+mn-ea"/>
                <a:cs typeface="+mn-ea"/>
                <a:sym typeface="+mn-lt"/>
              </a:rPr>
              <a:t>seq</a:t>
            </a:r>
            <a:endParaRPr lang="en-US" altLang="zh-CN" dirty="0">
              <a:latin typeface="+mn-lt"/>
              <a:ea typeface="+mn-ea"/>
              <a:cs typeface="+mn-ea"/>
              <a:sym typeface="+mn-lt"/>
            </a:endParaRPr>
          </a:p>
          <a:p>
            <a:pPr marL="400050" lvl="1" indent="0" eaLnBrk="1" hangingPunct="1">
              <a:defRPr/>
            </a:pPr>
            <a:r>
              <a:rPr lang="en-US" altLang="zh-CN" dirty="0">
                <a:latin typeface="+mn-lt"/>
                <a:ea typeface="+mn-ea"/>
                <a:cs typeface="+mn-ea"/>
                <a:sym typeface="+mn-lt"/>
              </a:rPr>
              <a:t>	     </a:t>
            </a:r>
            <a:r>
              <a:rPr lang="zh-CN" altLang="en-US" dirty="0">
                <a:latin typeface="+mn-lt"/>
                <a:ea typeface="+mn-ea"/>
                <a:cs typeface="+mn-ea"/>
                <a:sym typeface="+mn-lt"/>
              </a:rPr>
              <a:t>印出空格数目</a:t>
            </a:r>
            <a:endParaRPr lang="en-US" altLang="zh-CN" dirty="0">
              <a:latin typeface="+mn-lt"/>
              <a:ea typeface="+mn-ea"/>
              <a:cs typeface="+mn-ea"/>
              <a:sym typeface="+mn-lt"/>
            </a:endParaRPr>
          </a:p>
          <a:p>
            <a:pPr marL="400050" lvl="1" indent="0" eaLnBrk="1" hangingPunct="1">
              <a:defRPr/>
            </a:pPr>
            <a:r>
              <a:rPr lang="en-US" altLang="zh-CN" dirty="0">
                <a:latin typeface="+mn-lt"/>
                <a:ea typeface="+mn-ea"/>
                <a:cs typeface="+mn-ea"/>
                <a:sym typeface="+mn-lt"/>
              </a:rPr>
              <a:t>	</a:t>
            </a:r>
            <a:r>
              <a:rPr lang="zh-CN" altLang="en-US" dirty="0">
                <a:latin typeface="+mn-lt"/>
                <a:ea typeface="+mn-ea"/>
                <a:cs typeface="+mn-ea"/>
                <a:sym typeface="+mn-lt"/>
              </a:rPr>
              <a:t>印空格数</a:t>
            </a:r>
            <a:r>
              <a:rPr lang="en-US" altLang="zh-CN" dirty="0">
                <a:latin typeface="+mn-lt"/>
                <a:ea typeface="+mn-ea"/>
                <a:cs typeface="+mn-ea"/>
                <a:sym typeface="+mn-lt"/>
              </a:rPr>
              <a:t>end</a:t>
            </a:r>
          </a:p>
          <a:p>
            <a:pPr marL="400050" lvl="1" indent="0" eaLnBrk="1" hangingPunct="1">
              <a:defRPr/>
            </a:pPr>
            <a:r>
              <a:rPr lang="en-US" altLang="zh-CN" dirty="0">
                <a:latin typeface="+mn-lt"/>
                <a:ea typeface="+mn-ea"/>
                <a:cs typeface="+mn-ea"/>
                <a:sym typeface="+mn-lt"/>
              </a:rPr>
              <a:t>	</a:t>
            </a:r>
            <a:r>
              <a:rPr lang="en-US" altLang="zh-CN" dirty="0" err="1">
                <a:latin typeface="+mn-lt"/>
                <a:ea typeface="+mn-ea"/>
                <a:cs typeface="+mn-ea"/>
                <a:sym typeface="+mn-lt"/>
              </a:rPr>
              <a:t>totalsum</a:t>
            </a:r>
            <a:r>
              <a:rPr lang="en-US" altLang="zh-CN" dirty="0">
                <a:latin typeface="+mn-lt"/>
                <a:ea typeface="+mn-ea"/>
                <a:cs typeface="+mn-ea"/>
                <a:sym typeface="+mn-lt"/>
              </a:rPr>
              <a:t>∶=</a:t>
            </a:r>
            <a:r>
              <a:rPr lang="en-US" altLang="zh-CN" dirty="0" err="1">
                <a:latin typeface="+mn-lt"/>
                <a:ea typeface="+mn-ea"/>
                <a:cs typeface="+mn-ea"/>
                <a:sym typeface="+mn-lt"/>
              </a:rPr>
              <a:t>totalsum+sum</a:t>
            </a:r>
            <a:endParaRPr lang="en-US" altLang="zh-CN" dirty="0">
              <a:latin typeface="+mn-lt"/>
              <a:ea typeface="+mn-ea"/>
              <a:cs typeface="+mn-ea"/>
              <a:sym typeface="+mn-lt"/>
            </a:endParaRPr>
          </a:p>
          <a:p>
            <a:pPr marL="400050" lvl="1" indent="0" eaLnBrk="1" hangingPunct="1">
              <a:defRPr/>
            </a:pPr>
            <a:r>
              <a:rPr lang="zh-CN" altLang="en-US" dirty="0">
                <a:latin typeface="+mn-lt"/>
                <a:ea typeface="+mn-ea"/>
                <a:cs typeface="+mn-ea"/>
                <a:sym typeface="+mn-lt"/>
              </a:rPr>
              <a:t>    读入字符串</a:t>
            </a:r>
            <a:endParaRPr lang="en-US" altLang="zh-CN" dirty="0">
              <a:latin typeface="+mn-lt"/>
              <a:ea typeface="+mn-ea"/>
              <a:cs typeface="+mn-ea"/>
              <a:sym typeface="+mn-lt"/>
            </a:endParaRPr>
          </a:p>
          <a:p>
            <a:pPr marL="400050" lvl="1" indent="0" eaLnBrk="1" hangingPunct="1">
              <a:defRPr/>
            </a:pPr>
            <a:r>
              <a:rPr lang="zh-CN" altLang="en-US" dirty="0">
                <a:latin typeface="+mn-lt"/>
                <a:ea typeface="+mn-ea"/>
                <a:cs typeface="+mn-ea"/>
                <a:sym typeface="+mn-lt"/>
              </a:rPr>
              <a:t>  处理字符串</a:t>
            </a:r>
            <a:r>
              <a:rPr lang="en-US" altLang="zh-CN" dirty="0">
                <a:latin typeface="+mn-lt"/>
                <a:ea typeface="+mn-ea"/>
                <a:cs typeface="+mn-ea"/>
                <a:sym typeface="+mn-lt"/>
              </a:rPr>
              <a:t>end</a:t>
            </a:r>
          </a:p>
          <a:p>
            <a:pPr marL="400050" lvl="1" indent="0" eaLnBrk="1" hangingPunct="1">
              <a:defRPr/>
            </a:pPr>
            <a:r>
              <a:rPr lang="zh-CN" altLang="en-US" dirty="0">
                <a:latin typeface="+mn-lt"/>
                <a:ea typeface="+mn-ea"/>
                <a:cs typeface="+mn-ea"/>
                <a:sym typeface="+mn-lt"/>
              </a:rPr>
              <a:t>程序体</a:t>
            </a:r>
            <a:r>
              <a:rPr lang="en-US" altLang="zh-CN" dirty="0">
                <a:latin typeface="+mn-lt"/>
                <a:ea typeface="+mn-ea"/>
                <a:cs typeface="+mn-ea"/>
                <a:sym typeface="+mn-lt"/>
              </a:rPr>
              <a:t>end</a:t>
            </a:r>
          </a:p>
          <a:p>
            <a:pPr marL="400050" lvl="1" indent="0" eaLnBrk="1" hangingPunct="1">
              <a:defRPr/>
            </a:pPr>
            <a:r>
              <a:rPr lang="zh-CN" altLang="en-US" dirty="0">
                <a:latin typeface="+mn-lt"/>
                <a:ea typeface="+mn-ea"/>
                <a:cs typeface="+mn-ea"/>
                <a:sym typeface="+mn-lt"/>
              </a:rPr>
              <a:t>印总数</a:t>
            </a:r>
            <a:r>
              <a:rPr lang="en-US" altLang="zh-CN" dirty="0" err="1">
                <a:latin typeface="+mn-lt"/>
                <a:ea typeface="+mn-ea"/>
                <a:cs typeface="+mn-ea"/>
                <a:sym typeface="+mn-lt"/>
              </a:rPr>
              <a:t>seq</a:t>
            </a:r>
            <a:endParaRPr lang="en-US" altLang="zh-CN" dirty="0">
              <a:latin typeface="+mn-lt"/>
              <a:ea typeface="+mn-ea"/>
              <a:cs typeface="+mn-ea"/>
              <a:sym typeface="+mn-lt"/>
            </a:endParaRPr>
          </a:p>
          <a:p>
            <a:pPr marL="400050" lvl="1" indent="0" eaLnBrk="1" hangingPunct="1">
              <a:defRPr/>
            </a:pPr>
            <a:r>
              <a:rPr lang="zh-CN" altLang="en-US" dirty="0">
                <a:latin typeface="+mn-lt"/>
                <a:ea typeface="+mn-ea"/>
                <a:cs typeface="+mn-ea"/>
                <a:sym typeface="+mn-lt"/>
              </a:rPr>
              <a:t>     印出空格总数</a:t>
            </a:r>
            <a:endParaRPr lang="en-US" altLang="zh-CN" dirty="0">
              <a:latin typeface="+mn-lt"/>
              <a:ea typeface="+mn-ea"/>
              <a:cs typeface="+mn-ea"/>
              <a:sym typeface="+mn-lt"/>
            </a:endParaRPr>
          </a:p>
          <a:p>
            <a:pPr marL="400050" lvl="1" indent="0" eaLnBrk="1" hangingPunct="1">
              <a:defRPr/>
            </a:pPr>
            <a:r>
              <a:rPr lang="zh-CN" altLang="en-US" dirty="0">
                <a:latin typeface="+mn-lt"/>
                <a:ea typeface="+mn-ea"/>
                <a:cs typeface="+mn-ea"/>
                <a:sym typeface="+mn-lt"/>
              </a:rPr>
              <a:t>印总数</a:t>
            </a:r>
            <a:r>
              <a:rPr lang="en-US" altLang="zh-CN" dirty="0">
                <a:latin typeface="+mn-lt"/>
                <a:ea typeface="+mn-ea"/>
                <a:cs typeface="+mn-ea"/>
                <a:sym typeface="+mn-lt"/>
              </a:rPr>
              <a:t>end</a:t>
            </a:r>
          </a:p>
          <a:p>
            <a:pPr marL="400050" lvl="1" indent="0" eaLnBrk="1" hangingPunct="1">
              <a:defRPr/>
            </a:pPr>
            <a:r>
              <a:rPr lang="zh-CN" altLang="en-US" dirty="0">
                <a:latin typeface="+mn-lt"/>
                <a:ea typeface="+mn-ea"/>
                <a:cs typeface="+mn-ea"/>
                <a:sym typeface="+mn-lt"/>
              </a:rPr>
              <a:t>关闭文件</a:t>
            </a:r>
            <a:endParaRPr lang="en-US" altLang="zh-CN" dirty="0">
              <a:latin typeface="+mn-lt"/>
              <a:ea typeface="+mn-ea"/>
              <a:cs typeface="+mn-ea"/>
              <a:sym typeface="+mn-lt"/>
            </a:endParaRPr>
          </a:p>
          <a:p>
            <a:pPr marL="0" indent="0" eaLnBrk="1" hangingPunct="1">
              <a:defRPr/>
            </a:pPr>
            <a:r>
              <a:rPr lang="en-US" altLang="zh-CN" dirty="0">
                <a:latin typeface="+mn-lt"/>
                <a:ea typeface="+mn-ea"/>
                <a:cs typeface="+mn-ea"/>
                <a:sym typeface="+mn-lt"/>
              </a:rPr>
              <a:t>       </a:t>
            </a:r>
            <a:r>
              <a:rPr lang="zh-CN" altLang="en-US" dirty="0">
                <a:latin typeface="+mn-lt"/>
                <a:ea typeface="+mn-ea"/>
                <a:cs typeface="+mn-ea"/>
                <a:sym typeface="+mn-lt"/>
              </a:rPr>
              <a:t>停止</a:t>
            </a:r>
            <a:endParaRPr lang="en-US" altLang="zh-CN" dirty="0">
              <a:latin typeface="+mn-lt"/>
              <a:ea typeface="+mn-ea"/>
              <a:cs typeface="+mn-ea"/>
              <a:sym typeface="+mn-lt"/>
            </a:endParaRPr>
          </a:p>
          <a:p>
            <a:pPr marL="0" indent="0" eaLnBrk="1" hangingPunct="1">
              <a:defRPr/>
            </a:pPr>
            <a:r>
              <a:rPr lang="zh-CN" altLang="en-US" dirty="0">
                <a:latin typeface="+mn-lt"/>
                <a:ea typeface="+mn-ea"/>
                <a:cs typeface="+mn-ea"/>
                <a:sym typeface="+mn-lt"/>
              </a:rPr>
              <a:t>统计空格</a:t>
            </a:r>
            <a:r>
              <a:rPr lang="en-US" altLang="zh-CN" dirty="0">
                <a:latin typeface="+mn-lt"/>
                <a:ea typeface="+mn-ea"/>
                <a:cs typeface="+mn-ea"/>
                <a:sym typeface="+mn-lt"/>
              </a:rPr>
              <a:t>end</a:t>
            </a:r>
          </a:p>
        </p:txBody>
      </p:sp>
      <p:sp>
        <p:nvSpPr>
          <p:cNvPr id="7" name="矩形 6">
            <a:extLst>
              <a:ext uri="{FF2B5EF4-FFF2-40B4-BE49-F238E27FC236}">
                <a16:creationId xmlns:a16="http://schemas.microsoft.com/office/drawing/2014/main" id="{79EC3842-D9C6-409B-CAF8-153DB6FE9DC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361F8F57-779B-23FF-EF82-7E4B04572151}"/>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6B71EE8-F727-6324-7035-3C3C5E1A3276}"/>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9AF84EBE-60E8-F838-3D64-7251B4A63169}"/>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9F54906D-BAF6-38BA-AC1E-587AE7FD375D}"/>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3DD92AF5-15A1-16AB-749C-30DD1F02DE8D}"/>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6D0D498A-29C4-6321-E005-0E42C2AF5F10}"/>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704A0D11-A79A-C812-9429-AE1C3A62B233}"/>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F138B726-3AFC-2EF2-E00C-D7851A59DBB9}"/>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ECD64E8F-16E0-6419-62AD-8389078B077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E454CE21-A809-9708-8EC8-8B6034472DC8}"/>
              </a:ext>
            </a:extLst>
          </p:cNvPr>
          <p:cNvPicPr>
            <a:picLocks noChangeAspect="1"/>
          </p:cNvPicPr>
          <p:nvPr/>
        </p:nvPicPr>
        <p:blipFill>
          <a:blip r:embed="rId3"/>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7786A82D-A8E0-E0E3-DDAC-0B9B909A27C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68450217-13AF-DC6A-65FE-2B0129A03E5B}"/>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5CCE4DA6-8592-B5D9-05DF-AD2D78B4ADC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C9E6BD48-949B-1110-2584-2D11F11634C5}"/>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359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程序复杂程度的定量度量（自学）</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solidFill>
                    <a:schemeClr val="tx1">
                      <a:lumMod val="65000"/>
                      <a:lumOff val="35000"/>
                    </a:schemeClr>
                  </a:solidFill>
                  <a:cs typeface="+mn-ea"/>
                  <a:sym typeface="+mn-lt"/>
                </a:rPr>
                <a:t>复杂度的度量</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D60C1C8D-35CE-FC5F-4C17-923DE8AB461B}"/>
              </a:ext>
            </a:extLst>
          </p:cNvPr>
          <p:cNvSpPr txBox="1"/>
          <p:nvPr/>
        </p:nvSpPr>
        <p:spPr>
          <a:xfrm>
            <a:off x="-249151" y="2437249"/>
            <a:ext cx="11116007" cy="3117007"/>
          </a:xfrm>
          <a:prstGeom prst="rect">
            <a:avLst/>
          </a:prstGeom>
          <a:noFill/>
        </p:spPr>
        <p:txBody>
          <a:bodyPr wrap="square">
            <a:spAutoFit/>
          </a:bodyPr>
          <a:lstStyle/>
          <a:p>
            <a:pPr marL="1428750" lvl="3" indent="-285750">
              <a:lnSpc>
                <a:spcPct val="150000"/>
              </a:lnSpc>
              <a:buClr>
                <a:srgbClr val="0054A3"/>
              </a:buClr>
              <a:buFont typeface="Wingdings" panose="05000000000000000000" charset="0"/>
              <a:buChar char="p"/>
              <a:defRPr/>
            </a:pPr>
            <a:r>
              <a:rPr lang="zh-CN" altLang="en-US" sz="2200" dirty="0">
                <a:cs typeface="+mn-ea"/>
                <a:sym typeface="+mn-lt"/>
              </a:rPr>
              <a:t>定量度量程序复杂程度的方法很有价值</a:t>
            </a:r>
            <a:endParaRPr lang="en-US" altLang="zh-CN" sz="2200" dirty="0">
              <a:cs typeface="+mn-ea"/>
              <a:sym typeface="+mn-lt"/>
            </a:endParaRPr>
          </a:p>
          <a:p>
            <a:pPr marL="1885950" lvl="4" indent="-285750">
              <a:lnSpc>
                <a:spcPct val="150000"/>
              </a:lnSpc>
              <a:buClr>
                <a:srgbClr val="0054A3"/>
              </a:buClr>
              <a:buFont typeface="Wingdings" panose="05000000000000000000" charset="0"/>
              <a:buChar char="p"/>
              <a:defRPr/>
            </a:pPr>
            <a:r>
              <a:rPr lang="zh-CN" altLang="en-US" sz="2200" dirty="0">
                <a:cs typeface="+mn-ea"/>
                <a:sym typeface="+mn-lt"/>
              </a:rPr>
              <a:t>把程序的复杂程度乘以适当常数即可</a:t>
            </a:r>
            <a:r>
              <a:rPr lang="zh-CN" altLang="en-US" sz="2200" dirty="0">
                <a:solidFill>
                  <a:srgbClr val="FF0000"/>
                </a:solidFill>
                <a:cs typeface="+mn-ea"/>
                <a:sym typeface="+mn-lt"/>
              </a:rPr>
              <a:t>估算</a:t>
            </a:r>
            <a:r>
              <a:rPr lang="zh-CN" altLang="en-US" sz="2200" dirty="0">
                <a:cs typeface="+mn-ea"/>
                <a:sym typeface="+mn-lt"/>
              </a:rPr>
              <a:t>出软件中错误的数量以及软件开发需要用的</a:t>
            </a:r>
            <a:r>
              <a:rPr lang="zh-CN" altLang="en-US" sz="2200" dirty="0">
                <a:solidFill>
                  <a:srgbClr val="FF0000"/>
                </a:solidFill>
                <a:cs typeface="+mn-ea"/>
                <a:sym typeface="+mn-lt"/>
              </a:rPr>
              <a:t>工作量</a:t>
            </a:r>
            <a:r>
              <a:rPr lang="zh-CN" altLang="en-US" sz="2200" dirty="0">
                <a:cs typeface="+mn-ea"/>
                <a:sym typeface="+mn-lt"/>
              </a:rPr>
              <a:t>。</a:t>
            </a:r>
            <a:endParaRPr lang="en-US" altLang="zh-CN" sz="2200" dirty="0">
              <a:cs typeface="+mn-ea"/>
              <a:sym typeface="+mn-lt"/>
            </a:endParaRPr>
          </a:p>
          <a:p>
            <a:pPr marL="1885950" lvl="4" indent="-285750">
              <a:lnSpc>
                <a:spcPct val="150000"/>
              </a:lnSpc>
              <a:buClr>
                <a:srgbClr val="0054A3"/>
              </a:buClr>
              <a:buFont typeface="Wingdings" panose="05000000000000000000" charset="0"/>
              <a:buChar char="p"/>
              <a:defRPr/>
            </a:pPr>
            <a:r>
              <a:rPr lang="zh-CN" altLang="en-US" sz="2200" dirty="0">
                <a:cs typeface="+mn-ea"/>
                <a:sym typeface="+mn-lt"/>
              </a:rPr>
              <a:t>定量度量的结果可以用来比较两个不同的设计或两个不同</a:t>
            </a:r>
            <a:r>
              <a:rPr lang="zh-CN" altLang="en-US" sz="2200" dirty="0">
                <a:solidFill>
                  <a:srgbClr val="FF0000"/>
                </a:solidFill>
                <a:cs typeface="+mn-ea"/>
                <a:sym typeface="+mn-lt"/>
              </a:rPr>
              <a:t>算法的优劣</a:t>
            </a:r>
            <a:r>
              <a:rPr lang="zh-CN" altLang="en-US" sz="2200" dirty="0">
                <a:cs typeface="+mn-ea"/>
                <a:sym typeface="+mn-lt"/>
              </a:rPr>
              <a:t>。</a:t>
            </a:r>
            <a:endParaRPr lang="en-US" altLang="zh-CN" sz="2200" dirty="0">
              <a:cs typeface="+mn-ea"/>
              <a:sym typeface="+mn-lt"/>
            </a:endParaRPr>
          </a:p>
          <a:p>
            <a:pPr marL="1885950" lvl="4" indent="-285750">
              <a:lnSpc>
                <a:spcPct val="150000"/>
              </a:lnSpc>
              <a:buClr>
                <a:srgbClr val="0054A3"/>
              </a:buClr>
              <a:buFont typeface="Wingdings" panose="05000000000000000000" charset="0"/>
              <a:buChar char="p"/>
              <a:defRPr/>
            </a:pPr>
            <a:r>
              <a:rPr lang="zh-CN" altLang="en-US" sz="2200" dirty="0">
                <a:cs typeface="+mn-ea"/>
                <a:sym typeface="+mn-lt"/>
              </a:rPr>
              <a:t>程序的定量的复杂程度可以作为</a:t>
            </a:r>
            <a:r>
              <a:rPr lang="zh-CN" altLang="en-US" sz="2200" dirty="0">
                <a:solidFill>
                  <a:srgbClr val="FF0000"/>
                </a:solidFill>
                <a:cs typeface="+mn-ea"/>
                <a:sym typeface="+mn-lt"/>
              </a:rPr>
              <a:t>模块规模的精确限度</a:t>
            </a:r>
            <a:r>
              <a:rPr lang="zh-CN" altLang="en-US" sz="2200" dirty="0">
                <a:cs typeface="+mn-ea"/>
                <a:sym typeface="+mn-lt"/>
              </a:rPr>
              <a:t>。</a:t>
            </a:r>
            <a:endParaRPr lang="en-US" altLang="zh-CN" sz="2200" dirty="0">
              <a:cs typeface="+mn-ea"/>
              <a:sym typeface="+mn-lt"/>
            </a:endParaRPr>
          </a:p>
          <a:p>
            <a:pPr marL="1428750" lvl="3" indent="-285750">
              <a:lnSpc>
                <a:spcPct val="150000"/>
              </a:lnSpc>
              <a:buClr>
                <a:srgbClr val="0054A3"/>
              </a:buClr>
              <a:buFont typeface="Wingdings" panose="05000000000000000000" charset="0"/>
              <a:buChar char="p"/>
              <a:defRPr/>
            </a:pPr>
            <a:endParaRPr lang="en-US" altLang="zh-CN" sz="2400" dirty="0">
              <a:cs typeface="+mn-ea"/>
              <a:sym typeface="+mn-lt"/>
            </a:endParaRPr>
          </a:p>
        </p:txBody>
      </p:sp>
      <p:sp>
        <p:nvSpPr>
          <p:cNvPr id="7" name="矩形 6">
            <a:extLst>
              <a:ext uri="{FF2B5EF4-FFF2-40B4-BE49-F238E27FC236}">
                <a16:creationId xmlns:a16="http://schemas.microsoft.com/office/drawing/2014/main" id="{5D52F950-B0F4-1EC5-16C7-D28EF487282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2CFBC83C-EE25-3F30-DF87-B23F20AB353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201B682-247E-F238-43E9-9F1A465624D4}"/>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617D35B4-78AE-9F2B-B465-66339C3F4426}"/>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A13041C6-E82B-B2C1-B93A-C6A31999407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3049A6D4-77ED-2F94-B8C8-F36BB923A4AD}"/>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6918A64B-A608-FB35-EC89-A4104C352CE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D3BED972-801E-6122-4FA4-FB813F10D6A8}"/>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34CCBE6A-317B-70A5-130F-E09F85036795}"/>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B996BC00-DA54-AED4-9191-D043CB33D007}"/>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37271C8F-09C1-C51F-D7F7-5502B9A9BED8}"/>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45CA1CDC-4278-F6A1-91CB-67E638F6506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C838C504-39B9-595E-0ECE-EBC770F1CC3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B264D940-B74D-7485-7760-10518ABE48D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E2E4BCEE-9D8B-A1EA-937B-10325FDBCFA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237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程序复杂程度的定量度量（自学）</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McCabe</a:t>
              </a:r>
              <a:r>
                <a:rPr lang="zh-CN" altLang="en-US" sz="2400" b="1" dirty="0">
                  <a:latin typeface="Arial" panose="020B0604020202020204" pitchFamily="34" charset="0"/>
                  <a:ea typeface="微软雅黑" panose="020B0503020204020204" pitchFamily="34" charset="-122"/>
                  <a:sym typeface="Arial" panose="020B0604020202020204" pitchFamily="34" charset="0"/>
                </a:rPr>
                <a:t>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9" name="文本框 8">
            <a:extLst>
              <a:ext uri="{FF2B5EF4-FFF2-40B4-BE49-F238E27FC236}">
                <a16:creationId xmlns:a16="http://schemas.microsoft.com/office/drawing/2014/main" id="{708A36B8-1A9C-0D02-B97A-64A284CC55B6}"/>
              </a:ext>
            </a:extLst>
          </p:cNvPr>
          <p:cNvSpPr txBox="1"/>
          <p:nvPr/>
        </p:nvSpPr>
        <p:spPr>
          <a:xfrm>
            <a:off x="-118838" y="2293974"/>
            <a:ext cx="11162117" cy="3586751"/>
          </a:xfrm>
          <a:prstGeom prst="rect">
            <a:avLst/>
          </a:prstGeom>
          <a:noFill/>
        </p:spPr>
        <p:txBody>
          <a:bodyPr wrap="square">
            <a:spAutoFit/>
          </a:bodyPr>
          <a:lstStyle/>
          <a:p>
            <a:pPr marL="1428750" lvl="3" indent="-285750">
              <a:lnSpc>
                <a:spcPct val="150000"/>
              </a:lnSpc>
              <a:buClr>
                <a:srgbClr val="0054A3"/>
              </a:buClr>
              <a:buFont typeface="Wingdings" panose="05000000000000000000" charset="0"/>
              <a:buChar char="p"/>
              <a:defRPr/>
            </a:pPr>
            <a:r>
              <a:rPr lang="zh-CN" altLang="en-US" sz="2200" dirty="0">
                <a:cs typeface="+mn-ea"/>
                <a:sym typeface="+mn-lt"/>
              </a:rPr>
              <a:t>流图</a:t>
            </a:r>
            <a:endParaRPr lang="en-US" altLang="zh-CN" sz="2200" dirty="0">
              <a:cs typeface="+mn-ea"/>
              <a:sym typeface="+mn-lt"/>
            </a:endParaRPr>
          </a:p>
          <a:p>
            <a:pPr marL="1143000" lvl="3">
              <a:lnSpc>
                <a:spcPct val="150000"/>
              </a:lnSpc>
              <a:buClr>
                <a:srgbClr val="0054A3"/>
              </a:buClr>
              <a:defRPr/>
            </a:pPr>
            <a:endParaRPr lang="en-US" altLang="zh-CN" sz="2200" dirty="0">
              <a:cs typeface="+mn-ea"/>
              <a:sym typeface="+mn-lt"/>
            </a:endParaRPr>
          </a:p>
          <a:p>
            <a:pPr marL="1885950" lvl="4" indent="-285750">
              <a:lnSpc>
                <a:spcPct val="150000"/>
              </a:lnSpc>
              <a:buClr>
                <a:srgbClr val="0054A3"/>
              </a:buClr>
              <a:buFont typeface="Wingdings" panose="05000000000000000000" charset="0"/>
              <a:buChar char="p"/>
              <a:defRPr/>
            </a:pPr>
            <a:r>
              <a:rPr lang="en-US" altLang="zh-CN" sz="2200" dirty="0">
                <a:solidFill>
                  <a:srgbClr val="FF0000"/>
                </a:solidFill>
                <a:cs typeface="+mn-ea"/>
                <a:sym typeface="+mn-lt"/>
              </a:rPr>
              <a:t>McCabe</a:t>
            </a:r>
            <a:r>
              <a:rPr lang="zh-CN" altLang="en-US" sz="2200" dirty="0">
                <a:solidFill>
                  <a:srgbClr val="FF0000"/>
                </a:solidFill>
                <a:cs typeface="+mn-ea"/>
                <a:sym typeface="+mn-lt"/>
              </a:rPr>
              <a:t>方法</a:t>
            </a:r>
            <a:r>
              <a:rPr lang="zh-CN" altLang="en-US" sz="2200" dirty="0">
                <a:cs typeface="+mn-ea"/>
                <a:sym typeface="+mn-lt"/>
              </a:rPr>
              <a:t>根据程序控制流的复杂程度定量度量程序的复杂程度，这样度量出的结果称为程序的</a:t>
            </a:r>
            <a:r>
              <a:rPr lang="zh-CN" altLang="en-US" sz="2200" dirty="0">
                <a:solidFill>
                  <a:srgbClr val="FF0000"/>
                </a:solidFill>
                <a:cs typeface="+mn-ea"/>
                <a:sym typeface="+mn-lt"/>
              </a:rPr>
              <a:t>环形复杂度</a:t>
            </a:r>
            <a:r>
              <a:rPr lang="zh-CN" altLang="en-US" sz="2200" dirty="0">
                <a:cs typeface="+mn-ea"/>
                <a:sym typeface="+mn-lt"/>
              </a:rPr>
              <a:t>。</a:t>
            </a:r>
            <a:endParaRPr lang="en-US" altLang="zh-CN" sz="2200" dirty="0">
              <a:cs typeface="+mn-ea"/>
              <a:sym typeface="+mn-lt"/>
            </a:endParaRPr>
          </a:p>
          <a:p>
            <a:pPr marL="1885950" lvl="4" indent="-285750">
              <a:lnSpc>
                <a:spcPct val="150000"/>
              </a:lnSpc>
              <a:buClr>
                <a:srgbClr val="0054A3"/>
              </a:buClr>
              <a:buFont typeface="Wingdings" panose="05000000000000000000" charset="0"/>
              <a:buChar char="p"/>
              <a:defRPr/>
            </a:pPr>
            <a:endParaRPr lang="en-US" altLang="zh-CN" sz="2200" dirty="0">
              <a:cs typeface="+mn-ea"/>
              <a:sym typeface="+mn-lt"/>
            </a:endParaRPr>
          </a:p>
          <a:p>
            <a:pPr marL="1885950" lvl="4" indent="-285750">
              <a:lnSpc>
                <a:spcPct val="150000"/>
              </a:lnSpc>
              <a:buClr>
                <a:srgbClr val="0054A3"/>
              </a:buClr>
              <a:buFont typeface="Wingdings" panose="05000000000000000000" charset="0"/>
              <a:buChar char="p"/>
              <a:defRPr/>
            </a:pPr>
            <a:r>
              <a:rPr lang="zh-CN" altLang="en-US" sz="2200" dirty="0">
                <a:cs typeface="+mn-ea"/>
                <a:sym typeface="+mn-lt"/>
              </a:rPr>
              <a:t>流图实质上是“退化了的”程序流程图，描绘程序的控制流程，不表现对数据的具体操作以及分支或循环的具体条件。</a:t>
            </a:r>
            <a:endParaRPr lang="en-US" altLang="zh-CN" sz="2200" dirty="0">
              <a:cs typeface="+mn-ea"/>
              <a:sym typeface="+mn-lt"/>
            </a:endParaRPr>
          </a:p>
        </p:txBody>
      </p:sp>
      <p:sp>
        <p:nvSpPr>
          <p:cNvPr id="7" name="矩形 6">
            <a:extLst>
              <a:ext uri="{FF2B5EF4-FFF2-40B4-BE49-F238E27FC236}">
                <a16:creationId xmlns:a16="http://schemas.microsoft.com/office/drawing/2014/main" id="{516C1ADF-E8DD-968C-4362-C0E10E8D80C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68A65CF2-4532-BEA3-BB4A-D800A3490B29}"/>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DC00208-C76B-2A04-DE1A-B9033217E9C1}"/>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55422A74-5E5F-9987-4E2C-7F38C1C30F8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EEBC64D5-40FF-0A3E-5201-7D7BF6F6BB0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1C1C509-CE69-1064-51BA-FFAA97906D6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CA2FB1BF-B15F-AC72-BFC6-9D9938C5BFA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6080954C-20EE-D2F1-C37D-EF81373FC27D}"/>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CBE45DBE-3D0D-7928-501E-FD41D6EDC167}"/>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D5C7CA04-AEBC-9B7E-3480-2BA0AAF3BCE4}"/>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F5A215B3-C7A2-A221-C1DD-1D600A1B8740}"/>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7FAF940A-61A1-3407-48DA-A381FA3E218B}"/>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994E271C-34C2-05B3-DA7B-7B220F8B8F27}"/>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AB78FF69-9BEA-C7B5-0369-DC1AC3032FF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7D5DC99E-CB9F-5CBA-7478-BBABB7EA3A1F}"/>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833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程序复杂程度的定量度量（自学）</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McCabe</a:t>
              </a:r>
              <a:r>
                <a:rPr lang="zh-CN" altLang="en-US" sz="2400" b="1" dirty="0">
                  <a:latin typeface="Arial" panose="020B0604020202020204" pitchFamily="34" charset="0"/>
                  <a:ea typeface="微软雅黑" panose="020B0503020204020204" pitchFamily="34" charset="-122"/>
                  <a:sym typeface="Arial" panose="020B0604020202020204" pitchFamily="34" charset="0"/>
                </a:rPr>
                <a:t>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文本框 9">
            <a:extLst>
              <a:ext uri="{FF2B5EF4-FFF2-40B4-BE49-F238E27FC236}">
                <a16:creationId xmlns:a16="http://schemas.microsoft.com/office/drawing/2014/main" id="{651FD4A8-AC15-5869-67F8-6A9546642722}"/>
              </a:ext>
            </a:extLst>
          </p:cNvPr>
          <p:cNvSpPr txBox="1"/>
          <p:nvPr/>
        </p:nvSpPr>
        <p:spPr>
          <a:xfrm>
            <a:off x="-206065" y="2195709"/>
            <a:ext cx="7105537" cy="4225003"/>
          </a:xfrm>
          <a:prstGeom prst="rect">
            <a:avLst/>
          </a:prstGeom>
          <a:noFill/>
        </p:spPr>
        <p:txBody>
          <a:bodyPr wrap="square">
            <a:spAutoFit/>
          </a:bodyPr>
          <a:lstStyle/>
          <a:p>
            <a:pPr marL="1428750" lvl="3" indent="-285750">
              <a:lnSpc>
                <a:spcPct val="150000"/>
              </a:lnSpc>
              <a:buClr>
                <a:srgbClr val="0054A3"/>
              </a:buClr>
              <a:buFont typeface="Wingdings" panose="05000000000000000000" charset="0"/>
              <a:buChar char="p"/>
              <a:defRPr/>
            </a:pPr>
            <a:r>
              <a:rPr lang="zh-CN" altLang="en-US" sz="2200" dirty="0">
                <a:cs typeface="+mn-ea"/>
                <a:sym typeface="+mn-lt"/>
              </a:rPr>
              <a:t>流图</a:t>
            </a:r>
            <a:endParaRPr lang="en-US" altLang="zh-CN" sz="2200" dirty="0">
              <a:cs typeface="+mn-ea"/>
              <a:sym typeface="+mn-lt"/>
            </a:endParaRPr>
          </a:p>
          <a:p>
            <a:pPr marL="1428750" lvl="3" indent="-285750">
              <a:lnSpc>
                <a:spcPct val="150000"/>
              </a:lnSpc>
              <a:buClr>
                <a:srgbClr val="0054A3"/>
              </a:buClr>
              <a:buFont typeface="Wingdings" panose="05000000000000000000" charset="0"/>
              <a:buChar char="p"/>
              <a:defRPr/>
            </a:pPr>
            <a:endParaRPr lang="en-US" altLang="zh-CN" sz="2200" dirty="0">
              <a:cs typeface="+mn-ea"/>
              <a:sym typeface="+mn-lt"/>
            </a:endParaRPr>
          </a:p>
          <a:p>
            <a:pPr marL="1885950" lvl="4" indent="-285750">
              <a:lnSpc>
                <a:spcPct val="150000"/>
              </a:lnSpc>
              <a:buClr>
                <a:srgbClr val="0054A3"/>
              </a:buClr>
              <a:buFont typeface="Wingdings" panose="05000000000000000000" charset="0"/>
              <a:buChar char="p"/>
              <a:defRPr/>
            </a:pPr>
            <a:r>
              <a:rPr lang="zh-CN" altLang="en-US" sz="2200" dirty="0">
                <a:cs typeface="+mn-ea"/>
                <a:sym typeface="+mn-lt"/>
              </a:rPr>
              <a:t>一个圆代表一条或多条语句；</a:t>
            </a:r>
            <a:endParaRPr lang="en-US" altLang="zh-CN" sz="2200" dirty="0">
              <a:cs typeface="+mn-ea"/>
              <a:sym typeface="+mn-lt"/>
            </a:endParaRPr>
          </a:p>
          <a:p>
            <a:pPr marL="1885950" lvl="4" indent="-285750">
              <a:lnSpc>
                <a:spcPct val="150000"/>
              </a:lnSpc>
              <a:buClr>
                <a:srgbClr val="0054A3"/>
              </a:buClr>
              <a:buFont typeface="Wingdings" panose="05000000000000000000" charset="0"/>
              <a:buChar char="p"/>
              <a:defRPr/>
            </a:pPr>
            <a:r>
              <a:rPr lang="zh-CN" altLang="en-US" sz="2200" dirty="0">
                <a:cs typeface="+mn-ea"/>
                <a:sym typeface="+mn-lt"/>
              </a:rPr>
              <a:t>一个顺序结构可以合并一个结点；</a:t>
            </a:r>
            <a:endParaRPr lang="en-US" altLang="zh-CN" sz="2200" dirty="0">
              <a:cs typeface="+mn-ea"/>
              <a:sym typeface="+mn-lt"/>
            </a:endParaRPr>
          </a:p>
          <a:p>
            <a:pPr marL="1885950" lvl="4" indent="-285750">
              <a:lnSpc>
                <a:spcPct val="150000"/>
              </a:lnSpc>
              <a:buClr>
                <a:srgbClr val="0054A3"/>
              </a:buClr>
              <a:buFont typeface="Wingdings" panose="05000000000000000000" charset="0"/>
              <a:buChar char="p"/>
              <a:defRPr/>
            </a:pPr>
            <a:r>
              <a:rPr lang="zh-CN" altLang="en-US" sz="2200" dirty="0">
                <a:cs typeface="+mn-ea"/>
                <a:sym typeface="+mn-lt"/>
              </a:rPr>
              <a:t>流图中的箭头线称为边，代表控制流；</a:t>
            </a:r>
            <a:endParaRPr lang="en-US" altLang="zh-CN" sz="2200" dirty="0">
              <a:cs typeface="+mn-ea"/>
              <a:sym typeface="+mn-lt"/>
            </a:endParaRPr>
          </a:p>
          <a:p>
            <a:pPr marL="1885950" lvl="4" indent="-285750">
              <a:lnSpc>
                <a:spcPct val="150000"/>
              </a:lnSpc>
              <a:buClr>
                <a:srgbClr val="0054A3"/>
              </a:buClr>
              <a:buFont typeface="Wingdings" panose="05000000000000000000" charset="0"/>
              <a:buChar char="p"/>
              <a:defRPr/>
            </a:pPr>
            <a:r>
              <a:rPr lang="zh-CN" altLang="en-US" sz="2200" dirty="0">
                <a:cs typeface="+mn-ea"/>
                <a:sym typeface="+mn-lt"/>
              </a:rPr>
              <a:t>在流图中一条边必须终止于一个结点</a:t>
            </a:r>
            <a:r>
              <a:rPr lang="zh-CN" altLang="en-US" sz="2400" dirty="0">
                <a:cs typeface="+mn-ea"/>
                <a:sym typeface="+mn-lt"/>
              </a:rPr>
              <a:t>。</a:t>
            </a:r>
            <a:endParaRPr lang="en-US" altLang="zh-CN" sz="2400" dirty="0">
              <a:cs typeface="+mn-ea"/>
              <a:sym typeface="+mn-lt"/>
            </a:endParaRPr>
          </a:p>
          <a:p>
            <a:pPr marL="1143000" lvl="3">
              <a:lnSpc>
                <a:spcPct val="150000"/>
              </a:lnSpc>
              <a:buClr>
                <a:srgbClr val="0054A3"/>
              </a:buClr>
              <a:defRPr/>
            </a:pPr>
            <a:endParaRPr lang="en-US" altLang="zh-CN" sz="2400" dirty="0">
              <a:cs typeface="+mn-ea"/>
              <a:sym typeface="+mn-lt"/>
            </a:endParaRPr>
          </a:p>
          <a:p>
            <a:pPr marL="1428750" lvl="3" indent="-285750">
              <a:lnSpc>
                <a:spcPct val="150000"/>
              </a:lnSpc>
              <a:buClr>
                <a:srgbClr val="0054A3"/>
              </a:buClr>
              <a:buFont typeface="Wingdings" panose="05000000000000000000" charset="0"/>
              <a:buChar char="p"/>
              <a:defRPr/>
            </a:pPr>
            <a:endParaRPr lang="en-US" altLang="zh-CN" sz="2400" dirty="0">
              <a:cs typeface="+mn-ea"/>
              <a:sym typeface="+mn-lt"/>
            </a:endParaRPr>
          </a:p>
        </p:txBody>
      </p:sp>
      <p:pic>
        <p:nvPicPr>
          <p:cNvPr id="13" name="图片 2">
            <a:extLst>
              <a:ext uri="{FF2B5EF4-FFF2-40B4-BE49-F238E27FC236}">
                <a16:creationId xmlns:a16="http://schemas.microsoft.com/office/drawing/2014/main" id="{3FDCDAA2-A69C-82E1-04C1-97AB4DEF90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07812" y="1030310"/>
            <a:ext cx="4136433" cy="580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93820E85-0AD1-1E3E-2394-3A5BC89132B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1589580D-5A8E-8F3E-F730-D0FB86E4EAB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1374772-BDED-2B24-8404-23923BCFA04E}"/>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729AAEB8-DB76-771C-4FB8-7D7B7F3F6BF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23E89FC0-BBBC-74F4-0974-156384CB9220}"/>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1CF5B755-0762-D1F1-4D82-A7FE0D6F9FF7}"/>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D7BE3965-F5E2-034A-04EB-1CAB15691F7B}"/>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6B32D86A-FF22-9E7E-5B83-47432DE2C508}"/>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D2571AB2-1D5B-44E8-77E6-D01D8CE2F1F7}"/>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171E84B9-783A-8FE7-793F-E8115CB43E8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9D7922A6-3642-3E5F-35C2-2E6DEDAD99DA}"/>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6BC2D6B3-6785-6A18-DBDE-45528AEFD08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551AAD88-E1DA-6157-020D-50E5FC309DB7}"/>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60603E34-F7D3-7826-5C36-691500FE5450}"/>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4F729CAE-3684-5896-2414-DA0AF4B812F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2959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程序复杂程度的定量度量（自学）</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McCabe</a:t>
              </a:r>
              <a:r>
                <a:rPr lang="zh-CN" altLang="en-US" sz="2400" b="1" dirty="0">
                  <a:latin typeface="Arial" panose="020B0604020202020204" pitchFamily="34" charset="0"/>
                  <a:ea typeface="微软雅黑" panose="020B0503020204020204" pitchFamily="34" charset="-122"/>
                  <a:sym typeface="Arial" panose="020B0604020202020204" pitchFamily="34" charset="0"/>
                </a:rPr>
                <a:t>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5" name="图片 9">
            <a:extLst>
              <a:ext uri="{FF2B5EF4-FFF2-40B4-BE49-F238E27FC236}">
                <a16:creationId xmlns:a16="http://schemas.microsoft.com/office/drawing/2014/main" id="{ABA1C09C-DF92-4CE1-D909-2EF5E3E16D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98891" y="1802047"/>
            <a:ext cx="6895948" cy="5010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ADF23410-640A-DED4-7052-6E717F04CB26}"/>
              </a:ext>
            </a:extLst>
          </p:cNvPr>
          <p:cNvSpPr txBox="1"/>
          <p:nvPr/>
        </p:nvSpPr>
        <p:spPr>
          <a:xfrm>
            <a:off x="-367048" y="2559172"/>
            <a:ext cx="4992697" cy="539763"/>
          </a:xfrm>
          <a:prstGeom prst="rect">
            <a:avLst/>
          </a:prstGeom>
          <a:noFill/>
        </p:spPr>
        <p:txBody>
          <a:bodyPr wrap="square">
            <a:spAutoFit/>
          </a:bodyPr>
          <a:lstStyle/>
          <a:p>
            <a:pPr marL="1885950" lvl="4" indent="-285750" algn="just">
              <a:lnSpc>
                <a:spcPct val="150000"/>
              </a:lnSpc>
              <a:buClr>
                <a:srgbClr val="0054A3"/>
              </a:buClr>
              <a:buFont typeface="Wingdings" panose="05000000000000000000" charset="0"/>
              <a:buChar char="p"/>
              <a:defRPr/>
            </a:pPr>
            <a:r>
              <a:rPr lang="zh-CN" altLang="en-US" sz="2200" dirty="0">
                <a:cs typeface="+mn-ea"/>
                <a:sym typeface="+mn-lt"/>
              </a:rPr>
              <a:t>由</a:t>
            </a:r>
            <a:r>
              <a:rPr lang="en-US" altLang="zh-CN" sz="2200" dirty="0">
                <a:cs typeface="+mn-ea"/>
                <a:sym typeface="+mn-lt"/>
              </a:rPr>
              <a:t>PDL</a:t>
            </a:r>
            <a:r>
              <a:rPr lang="zh-CN" altLang="en-US" sz="2200" dirty="0">
                <a:cs typeface="+mn-ea"/>
                <a:sym typeface="+mn-lt"/>
              </a:rPr>
              <a:t>翻译成的流图</a:t>
            </a:r>
            <a:endParaRPr lang="en-US" altLang="zh-CN" sz="2200" dirty="0">
              <a:cs typeface="+mn-ea"/>
              <a:sym typeface="+mn-lt"/>
            </a:endParaRPr>
          </a:p>
        </p:txBody>
      </p:sp>
      <p:sp>
        <p:nvSpPr>
          <p:cNvPr id="7" name="矩形 6">
            <a:extLst>
              <a:ext uri="{FF2B5EF4-FFF2-40B4-BE49-F238E27FC236}">
                <a16:creationId xmlns:a16="http://schemas.microsoft.com/office/drawing/2014/main" id="{DD38127B-1A2C-7E3D-B0D3-661208FDA74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1F96B046-B119-441E-8D06-A5AAB72C7CD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C133D26F-44F0-01ED-418B-4B933F4C8BA7}"/>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BADCE7BC-162A-C833-3E15-1DB0FD51D35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C344A379-4A0C-62C4-E38E-F86595A8247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76038CFE-D607-D155-9C87-6A5F4B15D29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9DF14F12-E1AD-4CB7-0ADC-BE527D3CE955}"/>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FB0931A8-57EA-5B36-3F35-857359B5F542}"/>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63997E78-4540-37F3-D490-D9AF7B6F42CD}"/>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E0B515D4-3333-82D7-EB9C-AF7E6429588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DE3AAD5D-535B-DFE0-34EB-E63E098ED915}"/>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ACC1B822-6CB0-BC1A-607E-4F5E005ADBD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A6929697-CDC4-7BF4-D8F2-A183A6E65FEA}"/>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008AA553-96C5-DAA1-7696-D5F9D05A23F0}"/>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2278D85E-A007-DC0F-898F-C1D71C6573EA}"/>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453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1">
            <a:extLst>
              <a:ext uri="{FF2B5EF4-FFF2-40B4-BE49-F238E27FC236}">
                <a16:creationId xmlns:a16="http://schemas.microsoft.com/office/drawing/2014/main" id="{615C413C-CCD0-66FF-82A6-144F7B64FA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23796" y="1105982"/>
            <a:ext cx="5379431" cy="5756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程序复杂程度的定量度量（自学）</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McCabe</a:t>
              </a:r>
              <a:r>
                <a:rPr lang="zh-CN" altLang="en-US" sz="2400" b="1" dirty="0">
                  <a:latin typeface="Arial" panose="020B0604020202020204" pitchFamily="34" charset="0"/>
                  <a:ea typeface="微软雅黑" panose="020B0503020204020204" pitchFamily="34" charset="-122"/>
                  <a:sym typeface="Arial" panose="020B0604020202020204" pitchFamily="34" charset="0"/>
                </a:rPr>
                <a:t>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文本框 9">
            <a:extLst>
              <a:ext uri="{FF2B5EF4-FFF2-40B4-BE49-F238E27FC236}">
                <a16:creationId xmlns:a16="http://schemas.microsoft.com/office/drawing/2014/main" id="{B693BC8B-B881-179F-E6D0-C33FF43A2CFB}"/>
              </a:ext>
            </a:extLst>
          </p:cNvPr>
          <p:cNvSpPr txBox="1"/>
          <p:nvPr/>
        </p:nvSpPr>
        <p:spPr>
          <a:xfrm>
            <a:off x="-495480" y="2464211"/>
            <a:ext cx="5864233" cy="2101344"/>
          </a:xfrm>
          <a:prstGeom prst="rect">
            <a:avLst/>
          </a:prstGeom>
          <a:noFill/>
        </p:spPr>
        <p:txBody>
          <a:bodyPr wrap="square">
            <a:spAutoFit/>
          </a:bodyPr>
          <a:lstStyle/>
          <a:p>
            <a:pPr marL="1885950" lvl="4" indent="-285750">
              <a:lnSpc>
                <a:spcPct val="150000"/>
              </a:lnSpc>
              <a:buClr>
                <a:srgbClr val="0054A3"/>
              </a:buClr>
              <a:buFont typeface="Wingdings" panose="05000000000000000000" charset="0"/>
              <a:buChar char="p"/>
              <a:defRPr/>
            </a:pPr>
            <a:r>
              <a:rPr lang="zh-CN" altLang="en-US" sz="2200" dirty="0">
                <a:cs typeface="+mn-ea"/>
                <a:sym typeface="+mn-lt"/>
              </a:rPr>
              <a:t>复合条件，就是在条件中包含了一个或多个布尔运算符</a:t>
            </a:r>
            <a:r>
              <a:rPr lang="en-US" altLang="zh-CN" sz="2200" dirty="0">
                <a:cs typeface="+mn-ea"/>
                <a:sym typeface="+mn-lt"/>
              </a:rPr>
              <a:t>(</a:t>
            </a:r>
            <a:r>
              <a:rPr lang="zh-CN" altLang="en-US" sz="2200" dirty="0">
                <a:cs typeface="+mn-ea"/>
                <a:sym typeface="+mn-lt"/>
              </a:rPr>
              <a:t>逻辑</a:t>
            </a:r>
            <a:r>
              <a:rPr lang="en-US" altLang="zh-CN" sz="2200" dirty="0">
                <a:cs typeface="+mn-ea"/>
                <a:sym typeface="+mn-lt"/>
              </a:rPr>
              <a:t>OR</a:t>
            </a:r>
            <a:r>
              <a:rPr lang="zh-CN" altLang="en-US" sz="2200" dirty="0">
                <a:cs typeface="+mn-ea"/>
                <a:sym typeface="+mn-lt"/>
              </a:rPr>
              <a:t>，</a:t>
            </a:r>
            <a:r>
              <a:rPr lang="en-US" altLang="zh-CN" sz="2200" dirty="0">
                <a:cs typeface="+mn-ea"/>
                <a:sym typeface="+mn-lt"/>
              </a:rPr>
              <a:t>AND</a:t>
            </a:r>
            <a:r>
              <a:rPr lang="zh-CN" altLang="en-US" sz="2200" dirty="0">
                <a:cs typeface="+mn-ea"/>
                <a:sym typeface="+mn-lt"/>
              </a:rPr>
              <a:t>，</a:t>
            </a:r>
            <a:r>
              <a:rPr lang="en-US" altLang="zh-CN" sz="2200" dirty="0">
                <a:cs typeface="+mn-ea"/>
                <a:sym typeface="+mn-lt"/>
              </a:rPr>
              <a:t>NAND</a:t>
            </a:r>
            <a:r>
              <a:rPr lang="zh-CN" altLang="en-US" sz="2200" dirty="0">
                <a:cs typeface="+mn-ea"/>
                <a:sym typeface="+mn-lt"/>
              </a:rPr>
              <a:t>，</a:t>
            </a:r>
            <a:r>
              <a:rPr lang="en-US" altLang="zh-CN" sz="2200" dirty="0">
                <a:cs typeface="+mn-ea"/>
                <a:sym typeface="+mn-lt"/>
              </a:rPr>
              <a:t>NOR)</a:t>
            </a:r>
            <a:r>
              <a:rPr lang="zh-CN" altLang="en-US" sz="2200" dirty="0">
                <a:cs typeface="+mn-ea"/>
                <a:sym typeface="+mn-lt"/>
              </a:rPr>
              <a:t>。</a:t>
            </a:r>
            <a:endParaRPr lang="en-US" altLang="zh-CN" sz="2400" dirty="0">
              <a:cs typeface="+mn-ea"/>
              <a:sym typeface="+mn-lt"/>
            </a:endParaRPr>
          </a:p>
          <a:p>
            <a:pPr marL="1428750" lvl="3" indent="-285750">
              <a:lnSpc>
                <a:spcPct val="150000"/>
              </a:lnSpc>
              <a:buClr>
                <a:srgbClr val="0054A3"/>
              </a:buClr>
              <a:buFont typeface="Wingdings" panose="05000000000000000000" charset="0"/>
              <a:buChar char="p"/>
              <a:defRPr/>
            </a:pPr>
            <a:endParaRPr lang="en-US" altLang="zh-CN" sz="2400" dirty="0">
              <a:cs typeface="+mn-ea"/>
              <a:sym typeface="+mn-lt"/>
            </a:endParaRPr>
          </a:p>
        </p:txBody>
      </p:sp>
      <p:sp>
        <p:nvSpPr>
          <p:cNvPr id="7" name="矩形 6">
            <a:extLst>
              <a:ext uri="{FF2B5EF4-FFF2-40B4-BE49-F238E27FC236}">
                <a16:creationId xmlns:a16="http://schemas.microsoft.com/office/drawing/2014/main" id="{F0138DD2-887E-4434-147E-491595EACF6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62AF8E40-64AD-D6A6-2568-E5CF310C388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23B73EC-8D72-FFD1-8D16-0CAB7589B3EC}"/>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A464AEB1-5382-EC95-5629-D0A5C3ECD6A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8E3D15F2-015B-8C19-B32B-D30FA6DFA4D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C5E1B7B6-9C51-330F-7B67-C5DAA6850BCB}"/>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F40C4F86-F508-6CE2-3160-ADB7B953544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13763783-0040-0ACD-41B7-206051EF5D63}"/>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7028779E-E409-2D9A-11D0-D76F941AF512}"/>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8358D7C9-C93E-5186-0AC6-461C3B33DE33}"/>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3BC0779F-7AA1-6911-BF79-3B3D17C1EC66}"/>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17CCD927-4F49-7334-A1FD-DA6F5633CBE5}"/>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29F91224-EDDA-B1E2-D6A9-EBEB73A7A5A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7ED2C9DE-2BA1-CD48-2EB8-B4CE3F0981B2}"/>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A3EC863D-CCED-8E58-27E0-D63D4AE9CE9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0383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程序复杂程度的定量度量（自学）</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McCabe</a:t>
              </a:r>
              <a:r>
                <a:rPr lang="zh-CN" altLang="en-US" sz="2400" b="1" dirty="0">
                  <a:latin typeface="Arial" panose="020B0604020202020204" pitchFamily="34" charset="0"/>
                  <a:ea typeface="微软雅黑" panose="020B0503020204020204" pitchFamily="34" charset="-122"/>
                  <a:sym typeface="Arial" panose="020B0604020202020204" pitchFamily="34" charset="0"/>
                </a:rPr>
                <a:t>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05DE81C3-C362-7C5E-5364-743C49FD8D5E}"/>
              </a:ext>
            </a:extLst>
          </p:cNvPr>
          <p:cNvSpPr txBox="1"/>
          <p:nvPr/>
        </p:nvSpPr>
        <p:spPr>
          <a:xfrm>
            <a:off x="651998" y="2486952"/>
            <a:ext cx="11589073" cy="2609176"/>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计算环形复杂度的方法</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流图中</a:t>
            </a:r>
            <a:r>
              <a:rPr lang="zh-CN" altLang="en-US" sz="2200" dirty="0">
                <a:solidFill>
                  <a:srgbClr val="FF0000"/>
                </a:solidFill>
                <a:cs typeface="+mn-ea"/>
                <a:sym typeface="+mn-lt"/>
              </a:rPr>
              <a:t>线性无关的区域数</a:t>
            </a:r>
            <a:r>
              <a:rPr lang="zh-CN" altLang="en-US" sz="2200" dirty="0">
                <a:cs typeface="+mn-ea"/>
                <a:sym typeface="+mn-lt"/>
              </a:rPr>
              <a:t>等于环形复杂度。</a:t>
            </a: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流图</a:t>
            </a:r>
            <a:r>
              <a:rPr lang="en-US" altLang="zh-CN" sz="2200" dirty="0">
                <a:cs typeface="+mn-ea"/>
                <a:sym typeface="+mn-lt"/>
              </a:rPr>
              <a:t>G</a:t>
            </a:r>
            <a:r>
              <a:rPr lang="zh-CN" altLang="en-US" sz="2200" dirty="0">
                <a:cs typeface="+mn-ea"/>
                <a:sym typeface="+mn-lt"/>
              </a:rPr>
              <a:t>的环形复杂度</a:t>
            </a:r>
            <a:r>
              <a:rPr lang="en-US" altLang="zh-CN" sz="2200" dirty="0">
                <a:solidFill>
                  <a:srgbClr val="FF0000"/>
                </a:solidFill>
                <a:cs typeface="+mn-ea"/>
                <a:sym typeface="+mn-lt"/>
              </a:rPr>
              <a:t>V(G)=</a:t>
            </a:r>
            <a:r>
              <a:rPr lang="en-US" altLang="zh-CN" sz="2200" dirty="0" err="1">
                <a:solidFill>
                  <a:srgbClr val="FF0000"/>
                </a:solidFill>
                <a:cs typeface="+mn-ea"/>
                <a:sym typeface="+mn-lt"/>
              </a:rPr>
              <a:t>E-N+2</a:t>
            </a:r>
            <a:r>
              <a:rPr lang="zh-CN" altLang="en-US" sz="2200" dirty="0">
                <a:cs typeface="+mn-ea"/>
                <a:sym typeface="+mn-lt"/>
              </a:rPr>
              <a:t>，其中，</a:t>
            </a:r>
            <a:r>
              <a:rPr lang="en-US" altLang="zh-CN" sz="2200" dirty="0">
                <a:cs typeface="+mn-ea"/>
                <a:sym typeface="+mn-lt"/>
              </a:rPr>
              <a:t>E</a:t>
            </a:r>
            <a:r>
              <a:rPr lang="zh-CN" altLang="en-US" sz="2200" dirty="0">
                <a:cs typeface="+mn-ea"/>
                <a:sym typeface="+mn-lt"/>
              </a:rPr>
              <a:t>是流图中边的条数，</a:t>
            </a:r>
            <a:r>
              <a:rPr lang="en-US" altLang="zh-CN" sz="2200" dirty="0">
                <a:cs typeface="+mn-ea"/>
                <a:sym typeface="+mn-lt"/>
              </a:rPr>
              <a:t>N</a:t>
            </a:r>
            <a:r>
              <a:rPr lang="zh-CN" altLang="en-US" sz="2200" dirty="0">
                <a:cs typeface="+mn-ea"/>
                <a:sym typeface="+mn-lt"/>
              </a:rPr>
              <a:t>是结点数。</a:t>
            </a: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流图</a:t>
            </a:r>
            <a:r>
              <a:rPr lang="en-US" altLang="zh-CN" sz="2200" dirty="0">
                <a:cs typeface="+mn-ea"/>
                <a:sym typeface="+mn-lt"/>
              </a:rPr>
              <a:t>G</a:t>
            </a:r>
            <a:r>
              <a:rPr lang="zh-CN" altLang="en-US" sz="2200" dirty="0">
                <a:cs typeface="+mn-ea"/>
                <a:sym typeface="+mn-lt"/>
              </a:rPr>
              <a:t>的环形复杂度</a:t>
            </a:r>
            <a:r>
              <a:rPr lang="en-US" altLang="zh-CN" sz="2200" dirty="0">
                <a:solidFill>
                  <a:srgbClr val="FF0000"/>
                </a:solidFill>
                <a:cs typeface="+mn-ea"/>
                <a:sym typeface="+mn-lt"/>
              </a:rPr>
              <a:t>V(G)=P+1</a:t>
            </a:r>
            <a:r>
              <a:rPr lang="zh-CN" altLang="en-US" sz="2200" dirty="0">
                <a:cs typeface="+mn-ea"/>
                <a:sym typeface="+mn-lt"/>
              </a:rPr>
              <a:t>，其中，</a:t>
            </a:r>
            <a:r>
              <a:rPr lang="en-US" altLang="zh-CN" sz="2200" dirty="0">
                <a:cs typeface="+mn-ea"/>
                <a:sym typeface="+mn-lt"/>
              </a:rPr>
              <a:t>P</a:t>
            </a:r>
            <a:r>
              <a:rPr lang="zh-CN" altLang="en-US" sz="2200" dirty="0">
                <a:cs typeface="+mn-ea"/>
                <a:sym typeface="+mn-lt"/>
              </a:rPr>
              <a:t>是流图中判定结点的数目。</a:t>
            </a:r>
          </a:p>
          <a:p>
            <a:pPr marL="514350" lvl="1" indent="-285750">
              <a:lnSpc>
                <a:spcPct val="150000"/>
              </a:lnSpc>
              <a:buClr>
                <a:srgbClr val="0054A3"/>
              </a:buClr>
              <a:buFont typeface="Wingdings" panose="05000000000000000000" charset="0"/>
              <a:buChar char="p"/>
              <a:defRPr/>
            </a:pPr>
            <a:endParaRPr lang="zh-CN" altLang="en-US" sz="2400" dirty="0">
              <a:cs typeface="+mn-ea"/>
              <a:sym typeface="+mn-lt"/>
            </a:endParaRPr>
          </a:p>
        </p:txBody>
      </p:sp>
      <p:sp>
        <p:nvSpPr>
          <p:cNvPr id="7" name="矩形 6">
            <a:extLst>
              <a:ext uri="{FF2B5EF4-FFF2-40B4-BE49-F238E27FC236}">
                <a16:creationId xmlns:a16="http://schemas.microsoft.com/office/drawing/2014/main" id="{53DE461B-112A-611B-AA98-444D8D5F1AB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AC3F8702-EAFA-2653-27C2-8EC1FE6B4137}"/>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F0D4BC3-3F0D-B5A5-27AE-BBCC88A4DF3A}"/>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8ADFE075-3203-0FC9-53EA-87EC1A59FABB}"/>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051F314D-2BF8-A165-34A4-2C1BF6461C97}"/>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6F970515-074F-C383-683F-7633B8902AF7}"/>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75E0DBDE-6D72-F8A3-25A5-1FB9B7ADF8E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9235E284-395E-A81B-750E-3D5FAA5C3E13}"/>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8F451D36-0438-80D5-8BED-746D3BC5D430}"/>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4703295E-8278-F630-625C-307515193360}"/>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0C0EA77A-0CDA-9606-088A-67508CDB586A}"/>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0D78FA58-1BE3-97FD-083F-4A5053C303E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0730AB3D-8864-AE99-7309-15D312D1FAA6}"/>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AC0901D0-2C10-B432-33B1-38BB3B3162C0}"/>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F7818334-6F29-404E-213D-73901F7478C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634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
            <a:extLst>
              <a:ext uri="{FF2B5EF4-FFF2-40B4-BE49-F238E27FC236}">
                <a16:creationId xmlns:a16="http://schemas.microsoft.com/office/drawing/2014/main" id="{71FBD5A8-7B9F-4C10-86FA-3F1A53BBEE83}"/>
              </a:ext>
            </a:extLst>
          </p:cNvPr>
          <p:cNvSpPr txBox="1"/>
          <p:nvPr/>
        </p:nvSpPr>
        <p:spPr>
          <a:xfrm>
            <a:off x="160986" y="2178830"/>
            <a:ext cx="4833045" cy="460901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eaLnBrk="1" fontAlgn="auto" hangingPunct="1">
              <a:lnSpc>
                <a:spcPct val="150000"/>
              </a:lnSpc>
              <a:spcBef>
                <a:spcPts val="0"/>
              </a:spcBef>
              <a:spcAft>
                <a:spcPts val="0"/>
              </a:spcAft>
              <a:defRPr/>
            </a:pPr>
            <a:r>
              <a:rPr lang="zh-CN" altLang="en-US" dirty="0">
                <a:latin typeface="Arial" panose="020B0604020202020204" pitchFamily="34" charset="0"/>
                <a:ea typeface="微软雅黑" panose="020B0503020204020204" pitchFamily="34" charset="-122"/>
                <a:sym typeface="Arial" panose="020B0604020202020204" pitchFamily="34" charset="0"/>
              </a:rPr>
              <a:t>    分层数据流图的顶层只有一张图，其中只有一个加工，代表</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整个软件系统</a:t>
            </a:r>
            <a:r>
              <a:rPr lang="zh-CN" altLang="en-US" dirty="0">
                <a:latin typeface="Arial" panose="020B0604020202020204" pitchFamily="34" charset="0"/>
                <a:ea typeface="微软雅黑" panose="020B0503020204020204" pitchFamily="34" charset="-122"/>
                <a:sym typeface="Arial" panose="020B0604020202020204" pitchFamily="34" charset="0"/>
              </a:rPr>
              <a:t>，该加工描述了软件系统与外界之间的</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数据流</a:t>
            </a:r>
            <a:r>
              <a:rPr lang="zh-CN" altLang="en-US" dirty="0">
                <a:latin typeface="Arial" panose="020B0604020202020204" pitchFamily="34" charset="0"/>
                <a:ea typeface="微软雅黑" panose="020B0503020204020204" pitchFamily="34" charset="-122"/>
                <a:sym typeface="Arial" panose="020B0604020202020204" pitchFamily="34" charset="0"/>
              </a:rPr>
              <a:t>，称为</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顶层图</a:t>
            </a:r>
            <a:r>
              <a:rPr lang="zh-CN" altLang="en-US" dirty="0">
                <a:latin typeface="Arial" panose="020B0604020202020204" pitchFamily="34" charset="0"/>
                <a:ea typeface="微软雅黑" panose="020B0503020204020204" pitchFamily="34" charset="-122"/>
                <a:sym typeface="Arial" panose="020B0604020202020204" pitchFamily="34" charset="0"/>
              </a:rPr>
              <a:t>。  </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eaLnBrk="1" fontAlgn="auto" hangingPunct="1">
              <a:lnSpc>
                <a:spcPct val="150000"/>
              </a:lnSpc>
              <a:spcBef>
                <a:spcPts val="0"/>
              </a:spcBef>
              <a:spcAft>
                <a:spcPts val="0"/>
              </a:spcAft>
              <a:defRPr/>
            </a:pPr>
            <a:r>
              <a:rPr lang="en-US" altLang="zh-CN" dirty="0">
                <a:latin typeface="Arial" panose="020B0604020202020204" pitchFamily="34" charset="0"/>
                <a:ea typeface="微软雅黑" panose="020B0503020204020204" pitchFamily="34" charset="-122"/>
                <a:sym typeface="Arial" panose="020B0604020202020204" pitchFamily="34" charset="0"/>
              </a:rPr>
              <a:t>       </a:t>
            </a:r>
            <a:r>
              <a:rPr lang="zh-CN" altLang="en-US" dirty="0">
                <a:latin typeface="Arial" panose="020B0604020202020204" pitchFamily="34" charset="0"/>
                <a:ea typeface="微软雅黑" panose="020B0503020204020204" pitchFamily="34" charset="-122"/>
                <a:sym typeface="Arial" panose="020B0604020202020204" pitchFamily="34" charset="0"/>
              </a:rPr>
              <a:t>顶层图中的加工（即系统）经分解后的图称为 </a:t>
            </a:r>
            <a:r>
              <a:rPr lang="en-US" altLang="zh-CN" dirty="0">
                <a:latin typeface="Arial" panose="020B0604020202020204" pitchFamily="34" charset="0"/>
                <a:ea typeface="微软雅黑" panose="020B0503020204020204" pitchFamily="34" charset="-122"/>
                <a:sym typeface="Arial" panose="020B0604020202020204" pitchFamily="34" charset="0"/>
              </a:rPr>
              <a:t>0 </a:t>
            </a:r>
            <a:r>
              <a:rPr lang="zh-CN" altLang="en-US" dirty="0">
                <a:latin typeface="Arial" panose="020B0604020202020204" pitchFamily="34" charset="0"/>
                <a:ea typeface="微软雅黑" panose="020B0503020204020204" pitchFamily="34" charset="-122"/>
                <a:sym typeface="Arial" panose="020B0604020202020204" pitchFamily="34" charset="0"/>
              </a:rPr>
              <a:t>层图，也只有一张。处于分层数据流图最底层的图称为底层图，在底层图中，所有的加工不再进行分解。分层数据流图中的其他图称为中间层，其中至少有一个加工（也可以是所有加工）被分解成一张子图。在整套分层数据流图中，凡是不再分解成子图的加工称为基本加工。</a:t>
            </a:r>
          </a:p>
        </p:txBody>
      </p:sp>
      <p:sp>
        <p:nvSpPr>
          <p:cNvPr id="6" name="TextBox 6"/>
          <p:cNvSpPr txBox="1"/>
          <p:nvPr/>
        </p:nvSpPr>
        <p:spPr>
          <a:xfrm>
            <a:off x="425449" y="1022273"/>
            <a:ext cx="259070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pic>
        <p:nvPicPr>
          <p:cNvPr id="21" name="Picture 2">
            <a:extLst>
              <a:ext uri="{FF2B5EF4-FFF2-40B4-BE49-F238E27FC236}">
                <a16:creationId xmlns:a16="http://schemas.microsoft.com/office/drawing/2014/main" id="{707E4066-8D05-4DA8-A46D-04010150E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4693" y="2039546"/>
            <a:ext cx="6849867" cy="373695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C1519FE4-7924-65CE-C9DB-4B37AB9B0A24}"/>
              </a:ext>
            </a:extLst>
          </p:cNvPr>
          <p:cNvGrpSpPr/>
          <p:nvPr/>
        </p:nvGrpSpPr>
        <p:grpSpPr>
          <a:xfrm>
            <a:off x="879954" y="1660308"/>
            <a:ext cx="5102844" cy="461665"/>
            <a:chOff x="797704" y="1588468"/>
            <a:chExt cx="6563634" cy="461665"/>
          </a:xfrm>
        </p:grpSpPr>
        <p:sp>
          <p:nvSpPr>
            <p:cNvPr id="3" name="矩形 2">
              <a:extLst>
                <a:ext uri="{FF2B5EF4-FFF2-40B4-BE49-F238E27FC236}">
                  <a16:creationId xmlns:a16="http://schemas.microsoft.com/office/drawing/2014/main" id="{215944A1-22E2-EBFF-416D-0648A0135D9F}"/>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59C06956-23DF-FE6A-8C44-3CC31BDD2668}"/>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数据流图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矩形 6">
            <a:extLst>
              <a:ext uri="{FF2B5EF4-FFF2-40B4-BE49-F238E27FC236}">
                <a16:creationId xmlns:a16="http://schemas.microsoft.com/office/drawing/2014/main" id="{53A25146-505D-1D1D-7BBD-1786FFB48D6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CA2E4739-DB5D-65DF-4319-9AC6F95F2BF6}"/>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88F5169-9845-2BCA-3D14-83445B564FBB}"/>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400DFE1A-2E52-4552-747C-F9AC875E888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268EF151-9715-F64F-C163-48A146171DF3}"/>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7" name="TextBox 7">
            <a:extLst>
              <a:ext uri="{FF2B5EF4-FFF2-40B4-BE49-F238E27FC236}">
                <a16:creationId xmlns:a16="http://schemas.microsoft.com/office/drawing/2014/main" id="{B056E8EE-8CF7-97C4-9B68-452B7A24446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8" name="TextBox 9">
            <a:extLst>
              <a:ext uri="{FF2B5EF4-FFF2-40B4-BE49-F238E27FC236}">
                <a16:creationId xmlns:a16="http://schemas.microsoft.com/office/drawing/2014/main" id="{F0CC1B93-EA6F-232D-500A-A854CB1B7F1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9" name="TextBox 10">
            <a:extLst>
              <a:ext uri="{FF2B5EF4-FFF2-40B4-BE49-F238E27FC236}">
                <a16:creationId xmlns:a16="http://schemas.microsoft.com/office/drawing/2014/main" id="{AC9DA920-7B5C-219C-A401-FBAFC1C521B8}"/>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0" name="TextBox 11">
            <a:extLst>
              <a:ext uri="{FF2B5EF4-FFF2-40B4-BE49-F238E27FC236}">
                <a16:creationId xmlns:a16="http://schemas.microsoft.com/office/drawing/2014/main" id="{4E83D630-692C-44E4-B798-3314F0AAAF00}"/>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1" name="直接连接符 30">
            <a:extLst>
              <a:ext uri="{FF2B5EF4-FFF2-40B4-BE49-F238E27FC236}">
                <a16:creationId xmlns:a16="http://schemas.microsoft.com/office/drawing/2014/main" id="{5FFA9579-B741-A224-C28D-C500F33C2EB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AF474B0F-0697-96E9-2CD6-14280DD8B340}"/>
              </a:ext>
            </a:extLst>
          </p:cNvPr>
          <p:cNvPicPr>
            <a:picLocks noChangeAspect="1"/>
          </p:cNvPicPr>
          <p:nvPr/>
        </p:nvPicPr>
        <p:blipFill>
          <a:blip r:embed="rId4"/>
          <a:stretch>
            <a:fillRect/>
          </a:stretch>
        </p:blipFill>
        <p:spPr>
          <a:xfrm>
            <a:off x="135890" y="26670"/>
            <a:ext cx="791210" cy="715645"/>
          </a:xfrm>
          <a:prstGeom prst="rect">
            <a:avLst/>
          </a:prstGeom>
        </p:spPr>
      </p:pic>
      <p:sp>
        <p:nvSpPr>
          <p:cNvPr id="33" name="TextBox 7">
            <a:extLst>
              <a:ext uri="{FF2B5EF4-FFF2-40B4-BE49-F238E27FC236}">
                <a16:creationId xmlns:a16="http://schemas.microsoft.com/office/drawing/2014/main" id="{F3FDBB91-81EF-5A1B-D01A-6D9C36B74E5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4" name="直接连接符 33">
            <a:extLst>
              <a:ext uri="{FF2B5EF4-FFF2-40B4-BE49-F238E27FC236}">
                <a16:creationId xmlns:a16="http://schemas.microsoft.com/office/drawing/2014/main" id="{9E14A398-A841-5A5B-F611-7BA06F357B3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9">
            <a:extLst>
              <a:ext uri="{FF2B5EF4-FFF2-40B4-BE49-F238E27FC236}">
                <a16:creationId xmlns:a16="http://schemas.microsoft.com/office/drawing/2014/main" id="{7138C529-CDAF-1B57-3570-E6F825164203}"/>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6" name="直接连接符 35">
            <a:extLst>
              <a:ext uri="{FF2B5EF4-FFF2-40B4-BE49-F238E27FC236}">
                <a16:creationId xmlns:a16="http://schemas.microsoft.com/office/drawing/2014/main" id="{07C45ECE-2A8B-8BB5-53F4-8FBE2A5F320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956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程序复杂程度的定量度量（自学）</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McCabe</a:t>
              </a:r>
              <a:r>
                <a:rPr lang="zh-CN" altLang="en-US" sz="2400" b="1" dirty="0">
                  <a:latin typeface="Arial" panose="020B0604020202020204" pitchFamily="34" charset="0"/>
                  <a:ea typeface="微软雅黑" panose="020B0503020204020204" pitchFamily="34" charset="-122"/>
                  <a:sym typeface="Arial" panose="020B0604020202020204" pitchFamily="34" charset="0"/>
                </a:rPr>
                <a:t>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AC36D00C-8A2D-0357-2D66-FE69687A5552}"/>
              </a:ext>
            </a:extLst>
          </p:cNvPr>
          <p:cNvSpPr txBox="1"/>
          <p:nvPr/>
        </p:nvSpPr>
        <p:spPr>
          <a:xfrm>
            <a:off x="619596" y="2526055"/>
            <a:ext cx="9891893" cy="1555426"/>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环形复杂度的用途</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对</a:t>
            </a:r>
            <a:r>
              <a:rPr lang="zh-CN" altLang="en-US" sz="2200" dirty="0">
                <a:solidFill>
                  <a:srgbClr val="FF0000"/>
                </a:solidFill>
                <a:cs typeface="+mn-ea"/>
                <a:sym typeface="+mn-lt"/>
              </a:rPr>
              <a:t>测试难度</a:t>
            </a:r>
            <a:r>
              <a:rPr lang="zh-CN" altLang="en-US" sz="2200" dirty="0">
                <a:cs typeface="+mn-ea"/>
                <a:sym typeface="+mn-lt"/>
              </a:rPr>
              <a:t>的一种</a:t>
            </a:r>
            <a:r>
              <a:rPr lang="zh-CN" altLang="en-US" sz="2200" dirty="0">
                <a:solidFill>
                  <a:srgbClr val="FF0000"/>
                </a:solidFill>
                <a:cs typeface="+mn-ea"/>
                <a:sym typeface="+mn-lt"/>
              </a:rPr>
              <a:t>定量度量</a:t>
            </a:r>
            <a:r>
              <a:rPr lang="zh-CN" altLang="en-US" sz="2200" dirty="0">
                <a:cs typeface="+mn-ea"/>
                <a:sym typeface="+mn-lt"/>
              </a:rPr>
              <a:t>，也能对软件最终的可靠性给出某种预测。</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实践表明，模块规模以</a:t>
            </a:r>
            <a:r>
              <a:rPr lang="en-US" altLang="zh-CN" sz="2200" dirty="0">
                <a:cs typeface="+mn-ea"/>
                <a:sym typeface="+mn-lt"/>
              </a:rPr>
              <a:t>V(G)≤10</a:t>
            </a:r>
            <a:r>
              <a:rPr lang="zh-CN" altLang="en-US" sz="2200" dirty="0">
                <a:cs typeface="+mn-ea"/>
                <a:sym typeface="+mn-lt"/>
              </a:rPr>
              <a:t>为宜。</a:t>
            </a:r>
          </a:p>
        </p:txBody>
      </p:sp>
      <p:sp>
        <p:nvSpPr>
          <p:cNvPr id="7" name="矩形 6">
            <a:extLst>
              <a:ext uri="{FF2B5EF4-FFF2-40B4-BE49-F238E27FC236}">
                <a16:creationId xmlns:a16="http://schemas.microsoft.com/office/drawing/2014/main" id="{934C4BF2-80A4-7FB8-C5C4-683DAF18A78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DAA078E8-10D6-1D81-698F-FC0A1416EB7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C44AE61-2216-CF57-96AC-E82FB57FC7EB}"/>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065CA2D-5DB7-05C7-F66A-51D0AE0BFC30}"/>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B8879A7F-7A35-04BB-38FC-BE1D186D2B1F}"/>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685F6D90-759D-8068-F16E-49534D3C64A6}"/>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8C0F8F96-961A-A8F1-F26A-4BDB7F6666E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A8DE5889-DFF7-DF3D-AEC4-65E67EA6C438}"/>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63317375-5E98-D599-749B-6AF0C4EA4EBA}"/>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B146454F-9A58-CC9F-D663-0DBF71DAB0A4}"/>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92460FF0-C011-6A7E-E530-5BA83DFCC3A2}"/>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B33E52F6-1AAF-9455-48D5-92339270744C}"/>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CFC58622-1FDA-96FC-98DE-39F08534315E}"/>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3DA52A7C-DA8A-2A4E-D62B-81CA9DBCE93B}"/>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95966162-8F5D-7DE2-750B-D2067A4CEFBA}"/>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0658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程序复杂程度的定量度量（自学）</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Halstead</a:t>
              </a:r>
              <a:r>
                <a:rPr lang="zh-CN" altLang="en-US" sz="2400" b="1" dirty="0">
                  <a:latin typeface="Arial" panose="020B0604020202020204" pitchFamily="34" charset="0"/>
                  <a:ea typeface="微软雅黑" panose="020B0503020204020204" pitchFamily="34" charset="-122"/>
                  <a:sym typeface="Arial" panose="020B0604020202020204" pitchFamily="34" charset="0"/>
                </a:rPr>
                <a:t>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CBF8F79-BE83-5270-E316-C00B813302F5}"/>
                  </a:ext>
                </a:extLst>
              </p:cNvPr>
              <p:cNvSpPr txBox="1"/>
              <p:nvPr/>
            </p:nvSpPr>
            <p:spPr>
              <a:xfrm>
                <a:off x="642731" y="2399306"/>
                <a:ext cx="10584045" cy="4092211"/>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根据程序中</a:t>
                </a:r>
                <a:r>
                  <a:rPr lang="zh-CN" altLang="en-US" sz="2200" dirty="0">
                    <a:solidFill>
                      <a:srgbClr val="FF0000"/>
                    </a:solidFill>
                    <a:cs typeface="+mn-ea"/>
                    <a:sym typeface="+mn-lt"/>
                  </a:rPr>
                  <a:t>运算符和操作数的总数</a:t>
                </a:r>
                <a:r>
                  <a:rPr lang="zh-CN" altLang="en-US" sz="2200" dirty="0">
                    <a:cs typeface="+mn-ea"/>
                    <a:sym typeface="+mn-lt"/>
                  </a:rPr>
                  <a:t>来度量程序的复杂程度。</a:t>
                </a:r>
                <a:r>
                  <a:rPr lang="en-US" altLang="zh-CN" sz="2200" dirty="0">
                    <a:cs typeface="+mn-ea"/>
                    <a:sym typeface="+mn-lt"/>
                  </a:rPr>
                  <a:t>        </a:t>
                </a:r>
              </a:p>
              <a:p>
                <a:pPr marL="514350" lvl="1" indent="-285750">
                  <a:lnSpc>
                    <a:spcPct val="150000"/>
                  </a:lnSpc>
                  <a:buClr>
                    <a:srgbClr val="0054A3"/>
                  </a:buClr>
                  <a:buFont typeface="Wingdings" panose="05000000000000000000" charset="0"/>
                  <a:buChar char="p"/>
                  <a:defRPr/>
                </a:pPr>
                <a:r>
                  <a:rPr lang="zh-CN" altLang="en-US" sz="2200" dirty="0">
                    <a:cs typeface="+mn-ea"/>
                    <a:sym typeface="+mn-lt"/>
                  </a:rPr>
                  <a:t>令</a:t>
                </a:r>
                <a14:m>
                  <m:oMath xmlns:m="http://schemas.openxmlformats.org/officeDocument/2006/math">
                    <m:sSub>
                      <m:sSubPr>
                        <m:ctrlPr>
                          <a:rPr lang="en-US" altLang="zh-CN" sz="2200" b="0" i="1" smtClean="0">
                            <a:latin typeface="Cambria Math" panose="02040503050406030204" pitchFamily="18" charset="0"/>
                            <a:cs typeface="+mn-ea"/>
                            <a:sym typeface="+mn-lt"/>
                          </a:rPr>
                        </m:ctrlPr>
                      </m:sSubPr>
                      <m:e>
                        <m:r>
                          <m:rPr>
                            <m:sty m:val="p"/>
                          </m:rPr>
                          <a:rPr lang="en-US" altLang="zh-CN" sz="2200" b="0" i="0" smtClean="0">
                            <a:latin typeface="Cambria Math" panose="02040503050406030204" pitchFamily="18" charset="0"/>
                            <a:cs typeface="+mn-ea"/>
                            <a:sym typeface="+mn-lt"/>
                          </a:rPr>
                          <m:t>N</m:t>
                        </m:r>
                      </m:e>
                      <m:sub>
                        <m:r>
                          <a:rPr lang="en-US" altLang="zh-CN" sz="2200" b="0" i="0" smtClean="0">
                            <a:latin typeface="Cambria Math" panose="02040503050406030204" pitchFamily="18" charset="0"/>
                            <a:cs typeface="+mn-ea"/>
                            <a:sym typeface="+mn-lt"/>
                          </a:rPr>
                          <m:t>1</m:t>
                        </m:r>
                      </m:sub>
                    </m:sSub>
                  </m:oMath>
                </a14:m>
                <a:r>
                  <a:rPr lang="zh-CN" altLang="en-US" sz="2200" dirty="0">
                    <a:cs typeface="+mn-ea"/>
                    <a:sym typeface="+mn-lt"/>
                  </a:rPr>
                  <a:t>为程序中运算符出现的总次数，</a:t>
                </a:r>
                <a:r>
                  <a:rPr lang="en-US" altLang="zh-CN" sz="2200" dirty="0">
                    <a:cs typeface="+mn-ea"/>
                    <a:sym typeface="+mn-lt"/>
                  </a:rPr>
                  <a:t> </a:t>
                </a:r>
                <a14:m>
                  <m:oMath xmlns:m="http://schemas.openxmlformats.org/officeDocument/2006/math">
                    <m:sSub>
                      <m:sSubPr>
                        <m:ctrlPr>
                          <a:rPr lang="en-US" altLang="zh-CN" sz="2200" i="1">
                            <a:latin typeface="Cambria Math" panose="02040503050406030204" pitchFamily="18" charset="0"/>
                            <a:cs typeface="+mn-ea"/>
                            <a:sym typeface="+mn-lt"/>
                          </a:rPr>
                        </m:ctrlPr>
                      </m:sSubPr>
                      <m:e>
                        <m:r>
                          <m:rPr>
                            <m:sty m:val="p"/>
                          </m:rPr>
                          <a:rPr lang="en-US" altLang="zh-CN" sz="2200" i="0">
                            <a:latin typeface="Cambria Math" panose="02040503050406030204" pitchFamily="18" charset="0"/>
                            <a:cs typeface="+mn-ea"/>
                            <a:sym typeface="+mn-lt"/>
                          </a:rPr>
                          <m:t>N</m:t>
                        </m:r>
                      </m:e>
                      <m:sub>
                        <m:r>
                          <a:rPr lang="en-US" altLang="zh-CN" sz="2200" i="0">
                            <a:latin typeface="Cambria Math" panose="02040503050406030204" pitchFamily="18" charset="0"/>
                            <a:cs typeface="+mn-ea"/>
                            <a:sym typeface="+mn-lt"/>
                          </a:rPr>
                          <m:t>2</m:t>
                        </m:r>
                      </m:sub>
                    </m:sSub>
                  </m:oMath>
                </a14:m>
                <a:r>
                  <a:rPr lang="zh-CN" altLang="en-US" sz="2200" dirty="0">
                    <a:cs typeface="+mn-ea"/>
                    <a:sym typeface="+mn-lt"/>
                  </a:rPr>
                  <a:t>为操作数出现的总次数，程序长度</a:t>
                </a:r>
                <a:r>
                  <a:rPr lang="en-US" altLang="zh-CN" sz="2200" dirty="0">
                    <a:cs typeface="+mn-ea"/>
                    <a:sym typeface="+mn-lt"/>
                  </a:rPr>
                  <a:t>N</a:t>
                </a:r>
                <a:r>
                  <a:rPr lang="zh-CN" altLang="en-US" sz="2200" dirty="0">
                    <a:cs typeface="+mn-ea"/>
                    <a:sym typeface="+mn-lt"/>
                  </a:rPr>
                  <a:t>定义为</a:t>
                </a:r>
                <a:endParaRPr lang="en-US" altLang="zh-CN" sz="2200" dirty="0">
                  <a:cs typeface="+mn-ea"/>
                  <a:sym typeface="+mn-lt"/>
                </a:endParaRPr>
              </a:p>
              <a:p>
                <a:pPr marL="228600" lvl="1" algn="ctr">
                  <a:lnSpc>
                    <a:spcPct val="150000"/>
                  </a:lnSpc>
                  <a:buClr>
                    <a:srgbClr val="0054A3"/>
                  </a:buClr>
                  <a:defRPr/>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cs typeface="+mn-ea"/>
                          <a:sym typeface="+mn-lt"/>
                        </a:rPr>
                        <m:t>𝑁</m:t>
                      </m:r>
                      <m:r>
                        <a:rPr lang="en-US" altLang="zh-CN" sz="2200" b="0" i="1" smtClean="0">
                          <a:latin typeface="Cambria Math" panose="02040503050406030204" pitchFamily="18" charset="0"/>
                          <a:cs typeface="+mn-ea"/>
                          <a:sym typeface="+mn-lt"/>
                        </a:rPr>
                        <m:t>=</m:t>
                      </m:r>
                      <m:sSub>
                        <m:sSubPr>
                          <m:ctrlPr>
                            <a:rPr lang="en-US" altLang="zh-CN" sz="2200" b="0" i="1" smtClean="0">
                              <a:latin typeface="Cambria Math" panose="02040503050406030204" pitchFamily="18" charset="0"/>
                              <a:cs typeface="+mn-ea"/>
                              <a:sym typeface="+mn-lt"/>
                            </a:rPr>
                          </m:ctrlPr>
                        </m:sSubPr>
                        <m:e>
                          <m:r>
                            <a:rPr lang="en-US" altLang="zh-CN" sz="2200" b="0" i="1" smtClean="0">
                              <a:latin typeface="Cambria Math" panose="02040503050406030204" pitchFamily="18" charset="0"/>
                              <a:cs typeface="+mn-ea"/>
                              <a:sym typeface="+mn-lt"/>
                            </a:rPr>
                            <m:t>𝑁</m:t>
                          </m:r>
                        </m:e>
                        <m:sub>
                          <m:r>
                            <a:rPr lang="en-US" altLang="zh-CN" sz="2200" b="0" i="1" smtClean="0">
                              <a:latin typeface="Cambria Math" panose="02040503050406030204" pitchFamily="18" charset="0"/>
                              <a:cs typeface="+mn-ea"/>
                              <a:sym typeface="+mn-lt"/>
                            </a:rPr>
                            <m:t>1</m:t>
                          </m:r>
                        </m:sub>
                      </m:sSub>
                      <m:r>
                        <a:rPr lang="en-US" altLang="zh-CN" sz="2200" b="0" i="1" smtClean="0">
                          <a:latin typeface="Cambria Math" panose="02040503050406030204" pitchFamily="18" charset="0"/>
                          <a:cs typeface="+mn-ea"/>
                          <a:sym typeface="+mn-lt"/>
                        </a:rPr>
                        <m:t>+</m:t>
                      </m:r>
                      <m:sSub>
                        <m:sSubPr>
                          <m:ctrlPr>
                            <a:rPr lang="en-US" altLang="zh-CN" sz="2200" b="0" i="1" smtClean="0">
                              <a:latin typeface="Cambria Math" panose="02040503050406030204" pitchFamily="18" charset="0"/>
                              <a:cs typeface="+mn-ea"/>
                              <a:sym typeface="+mn-lt"/>
                            </a:rPr>
                          </m:ctrlPr>
                        </m:sSubPr>
                        <m:e>
                          <m:r>
                            <a:rPr lang="en-US" altLang="zh-CN" sz="2200" b="0" i="1" smtClean="0">
                              <a:latin typeface="Cambria Math" panose="02040503050406030204" pitchFamily="18" charset="0"/>
                              <a:cs typeface="+mn-ea"/>
                              <a:sym typeface="+mn-lt"/>
                            </a:rPr>
                            <m:t>𝑁</m:t>
                          </m:r>
                        </m:e>
                        <m:sub>
                          <m:r>
                            <a:rPr lang="en-US" altLang="zh-CN" sz="2200" b="0" i="1" smtClean="0">
                              <a:latin typeface="Cambria Math" panose="02040503050406030204" pitchFamily="18" charset="0"/>
                              <a:cs typeface="+mn-ea"/>
                              <a:sym typeface="+mn-lt"/>
                            </a:rPr>
                            <m:t>2</m:t>
                          </m:r>
                        </m:sub>
                      </m:sSub>
                    </m:oMath>
                  </m:oMathPara>
                </a14:m>
                <a:endParaRPr lang="en-US" altLang="zh-CN" sz="2200" dirty="0">
                  <a:cs typeface="+mn-ea"/>
                  <a:sym typeface="+mn-lt"/>
                </a:endParaRPr>
              </a:p>
              <a:p>
                <a:pPr marL="514350" lvl="1" indent="-285750">
                  <a:lnSpc>
                    <a:spcPct val="150000"/>
                  </a:lnSpc>
                  <a:buClr>
                    <a:srgbClr val="0054A3"/>
                  </a:buClr>
                  <a:buFont typeface="Wingdings" panose="05000000000000000000" charset="0"/>
                  <a:buChar char="p"/>
                  <a:defRPr/>
                </a:pPr>
                <a:r>
                  <a:rPr lang="zh-CN" altLang="en-US" sz="2200" dirty="0">
                    <a:cs typeface="+mn-ea"/>
                    <a:sym typeface="+mn-lt"/>
                  </a:rPr>
                  <a:t>序中使用的不同运算符</a:t>
                </a:r>
                <a:r>
                  <a:rPr lang="en-US" altLang="zh-CN" sz="2200" dirty="0">
                    <a:cs typeface="+mn-ea"/>
                    <a:sym typeface="+mn-lt"/>
                  </a:rPr>
                  <a:t>(</a:t>
                </a:r>
                <a:r>
                  <a:rPr lang="zh-CN" altLang="en-US" sz="2200" dirty="0">
                    <a:cs typeface="+mn-ea"/>
                    <a:sym typeface="+mn-lt"/>
                  </a:rPr>
                  <a:t>包括关键字</a:t>
                </a:r>
                <a:r>
                  <a:rPr lang="en-US" altLang="zh-CN" sz="2200" dirty="0">
                    <a:cs typeface="+mn-ea"/>
                    <a:sym typeface="+mn-lt"/>
                  </a:rPr>
                  <a:t>)</a:t>
                </a:r>
                <a:r>
                  <a:rPr lang="zh-CN" altLang="en-US" sz="2200" dirty="0">
                    <a:cs typeface="+mn-ea"/>
                    <a:sym typeface="+mn-lt"/>
                  </a:rPr>
                  <a:t>的个数</a:t>
                </a:r>
                <a14:m>
                  <m:oMath xmlns:m="http://schemas.openxmlformats.org/officeDocument/2006/math">
                    <m:sSub>
                      <m:sSubPr>
                        <m:ctrlPr>
                          <a:rPr lang="en-US" altLang="zh-CN" sz="2200" b="0" i="1" smtClean="0">
                            <a:latin typeface="Cambria Math" panose="02040503050406030204" pitchFamily="18" charset="0"/>
                            <a:cs typeface="+mn-ea"/>
                            <a:sym typeface="+mn-lt"/>
                          </a:rPr>
                        </m:ctrlPr>
                      </m:sSubPr>
                      <m:e>
                        <m:r>
                          <m:rPr>
                            <m:sty m:val="p"/>
                          </m:rPr>
                          <a:rPr lang="en-US" altLang="zh-CN" sz="2200" b="0" i="0" smtClean="0">
                            <a:latin typeface="Cambria Math" panose="02040503050406030204" pitchFamily="18" charset="0"/>
                            <a:cs typeface="+mn-ea"/>
                            <a:sym typeface="+mn-lt"/>
                          </a:rPr>
                          <m:t>n</m:t>
                        </m:r>
                      </m:e>
                      <m:sub>
                        <m:r>
                          <a:rPr lang="en-US" altLang="zh-CN" sz="2200" b="0" i="0" smtClean="0">
                            <a:latin typeface="Cambria Math" panose="02040503050406030204" pitchFamily="18" charset="0"/>
                            <a:cs typeface="+mn-ea"/>
                            <a:sym typeface="+mn-lt"/>
                          </a:rPr>
                          <m:t>1</m:t>
                        </m:r>
                      </m:sub>
                    </m:sSub>
                    <m:r>
                      <a:rPr lang="en-US" altLang="zh-CN" sz="2200" b="0" i="0" smtClean="0">
                        <a:latin typeface="Cambria Math" panose="02040503050406030204" pitchFamily="18" charset="0"/>
                        <a:cs typeface="+mn-ea"/>
                        <a:sym typeface="+mn-lt"/>
                      </a:rPr>
                      <m:t> </m:t>
                    </m:r>
                  </m:oMath>
                </a14:m>
                <a:r>
                  <a:rPr lang="zh-CN" altLang="en-US" sz="2200" dirty="0">
                    <a:cs typeface="+mn-ea"/>
                    <a:sym typeface="+mn-lt"/>
                  </a:rPr>
                  <a:t>，以及不同操作数</a:t>
                </a:r>
                <a:r>
                  <a:rPr lang="en-US" altLang="zh-CN" sz="2200" dirty="0">
                    <a:cs typeface="+mn-ea"/>
                    <a:sym typeface="+mn-lt"/>
                  </a:rPr>
                  <a:t>(</a:t>
                </a:r>
                <a:r>
                  <a:rPr lang="zh-CN" altLang="en-US" sz="2200" dirty="0">
                    <a:cs typeface="+mn-ea"/>
                    <a:sym typeface="+mn-lt"/>
                  </a:rPr>
                  <a:t>变量和常数</a:t>
                </a:r>
                <a:r>
                  <a:rPr lang="en-US" altLang="zh-CN" sz="2200" dirty="0">
                    <a:cs typeface="+mn-ea"/>
                    <a:sym typeface="+mn-lt"/>
                  </a:rPr>
                  <a:t>)</a:t>
                </a:r>
                <a:r>
                  <a:rPr lang="zh-CN" altLang="en-US" sz="2200" dirty="0">
                    <a:cs typeface="+mn-ea"/>
                    <a:sym typeface="+mn-lt"/>
                  </a:rPr>
                  <a:t>的个数</a:t>
                </a:r>
                <a14:m>
                  <m:oMath xmlns:m="http://schemas.openxmlformats.org/officeDocument/2006/math">
                    <m:sSub>
                      <m:sSubPr>
                        <m:ctrlPr>
                          <a:rPr lang="en-US" altLang="zh-CN" sz="2200" i="1">
                            <a:latin typeface="Cambria Math" panose="02040503050406030204" pitchFamily="18" charset="0"/>
                            <a:cs typeface="+mn-ea"/>
                            <a:sym typeface="+mn-lt"/>
                          </a:rPr>
                        </m:ctrlPr>
                      </m:sSubPr>
                      <m:e>
                        <m:r>
                          <m:rPr>
                            <m:sty m:val="p"/>
                          </m:rPr>
                          <a:rPr lang="en-US" altLang="zh-CN" sz="2200" i="0">
                            <a:latin typeface="Cambria Math" panose="02040503050406030204" pitchFamily="18" charset="0"/>
                            <a:cs typeface="+mn-ea"/>
                            <a:sym typeface="+mn-lt"/>
                          </a:rPr>
                          <m:t>n</m:t>
                        </m:r>
                      </m:e>
                      <m:sub>
                        <m:r>
                          <a:rPr lang="en-US" altLang="zh-CN" sz="2200" i="0">
                            <a:latin typeface="Cambria Math" panose="02040503050406030204" pitchFamily="18" charset="0"/>
                            <a:cs typeface="+mn-ea"/>
                            <a:sym typeface="+mn-lt"/>
                          </a:rPr>
                          <m:t>2</m:t>
                        </m:r>
                      </m:sub>
                    </m:sSub>
                    <m:r>
                      <a:rPr lang="en-US" altLang="zh-CN" sz="2200" i="1">
                        <a:latin typeface="Cambria Math" panose="02040503050406030204" pitchFamily="18" charset="0"/>
                        <a:cs typeface="+mn-ea"/>
                        <a:sym typeface="+mn-lt"/>
                      </a:rPr>
                      <m:t> </m:t>
                    </m:r>
                  </m:oMath>
                </a14:m>
                <a:r>
                  <a:rPr lang="zh-CN" altLang="en-US" sz="2200" dirty="0">
                    <a:cs typeface="+mn-ea"/>
                    <a:sym typeface="+mn-lt"/>
                  </a:rPr>
                  <a:t>。</a:t>
                </a:r>
                <a:endParaRPr lang="en-US" altLang="zh-CN" sz="2200" dirty="0">
                  <a:cs typeface="+mn-ea"/>
                  <a:sym typeface="+mn-lt"/>
                </a:endParaRPr>
              </a:p>
              <a:p>
                <a:pPr marL="514350" lvl="1" indent="-285750">
                  <a:lnSpc>
                    <a:spcPct val="150000"/>
                  </a:lnSpc>
                  <a:buClr>
                    <a:srgbClr val="0054A3"/>
                  </a:buClr>
                  <a:buFont typeface="Wingdings" panose="05000000000000000000" charset="0"/>
                  <a:buChar char="p"/>
                  <a:defRPr/>
                </a:pPr>
                <a:r>
                  <a:rPr lang="en-US" altLang="zh-CN" sz="2200" dirty="0">
                    <a:cs typeface="+mn-ea"/>
                    <a:sym typeface="+mn-lt"/>
                  </a:rPr>
                  <a:t>Halstead</a:t>
                </a:r>
                <a:r>
                  <a:rPr lang="zh-CN" altLang="en-US" sz="2200" dirty="0">
                    <a:cs typeface="+mn-ea"/>
                    <a:sym typeface="+mn-lt"/>
                  </a:rPr>
                  <a:t>给出预测程序长度的公式如下</a:t>
                </a:r>
                <a:endParaRPr lang="en-US" altLang="zh-CN" sz="2200" dirty="0">
                  <a:cs typeface="+mn-ea"/>
                  <a:sym typeface="+mn-lt"/>
                </a:endParaRPr>
              </a:p>
              <a:p>
                <a:pPr marL="228600" lvl="1">
                  <a:lnSpc>
                    <a:spcPct val="150000"/>
                  </a:lnSpc>
                  <a:buClr>
                    <a:srgbClr val="0054A3"/>
                  </a:buClr>
                  <a:defRPr/>
                </a:pPr>
                <a:r>
                  <a:rPr lang="en-US" altLang="zh-CN" sz="2200" dirty="0">
                    <a:cs typeface="+mn-ea"/>
                    <a:sym typeface="+mn-lt"/>
                  </a:rPr>
                  <a:t>                                               </a:t>
                </a:r>
                <a14:m>
                  <m:oMath xmlns:m="http://schemas.openxmlformats.org/officeDocument/2006/math">
                    <m:r>
                      <a:rPr lang="en-US" altLang="zh-CN" sz="2200" b="0" i="1" smtClean="0">
                        <a:latin typeface="Cambria Math" panose="02040503050406030204" pitchFamily="18" charset="0"/>
                        <a:cs typeface="+mn-ea"/>
                        <a:sym typeface="+mn-lt"/>
                      </a:rPr>
                      <m:t>𝐻</m:t>
                    </m:r>
                    <m:r>
                      <a:rPr lang="en-US" altLang="zh-CN" sz="2200" b="0" i="1" smtClean="0">
                        <a:latin typeface="Cambria Math" panose="02040503050406030204" pitchFamily="18" charset="0"/>
                        <a:cs typeface="+mn-ea"/>
                        <a:sym typeface="+mn-lt"/>
                      </a:rPr>
                      <m:t>=</m:t>
                    </m:r>
                    <m:sSub>
                      <m:sSubPr>
                        <m:ctrlPr>
                          <a:rPr lang="en-US" altLang="zh-CN" sz="2200" b="0" i="1" smtClean="0">
                            <a:latin typeface="Cambria Math" panose="02040503050406030204" pitchFamily="18" charset="0"/>
                            <a:cs typeface="+mn-ea"/>
                            <a:sym typeface="+mn-lt"/>
                          </a:rPr>
                        </m:ctrlPr>
                      </m:sSubPr>
                      <m:e>
                        <m:r>
                          <a:rPr lang="en-US" altLang="zh-CN" sz="2200" b="0" i="1" smtClean="0">
                            <a:latin typeface="Cambria Math" panose="02040503050406030204" pitchFamily="18" charset="0"/>
                            <a:cs typeface="+mn-ea"/>
                            <a:sym typeface="+mn-lt"/>
                          </a:rPr>
                          <m:t>𝑛</m:t>
                        </m:r>
                      </m:e>
                      <m:sub>
                        <m:r>
                          <a:rPr lang="en-US" altLang="zh-CN" sz="2200" b="0" i="1" smtClean="0">
                            <a:latin typeface="Cambria Math" panose="02040503050406030204" pitchFamily="18" charset="0"/>
                            <a:cs typeface="+mn-ea"/>
                            <a:sym typeface="+mn-lt"/>
                          </a:rPr>
                          <m:t>1</m:t>
                        </m:r>
                      </m:sub>
                    </m:sSub>
                    <m:r>
                      <a:rPr lang="en-US" altLang="zh-CN" sz="2200" b="0" i="1" smtClean="0">
                        <a:latin typeface="Cambria Math" panose="02040503050406030204" pitchFamily="18" charset="0"/>
                        <a:cs typeface="+mn-ea"/>
                        <a:sym typeface="+mn-lt"/>
                      </a:rPr>
                      <m:t>∗</m:t>
                    </m:r>
                    <m:sSub>
                      <m:sSubPr>
                        <m:ctrlPr>
                          <a:rPr lang="en-US" altLang="zh-CN" sz="2200" b="0" i="1" smtClean="0">
                            <a:latin typeface="Cambria Math" panose="02040503050406030204" pitchFamily="18" charset="0"/>
                            <a:cs typeface="+mn-ea"/>
                            <a:sym typeface="+mn-lt"/>
                          </a:rPr>
                        </m:ctrlPr>
                      </m:sSubPr>
                      <m:e>
                        <m:r>
                          <a:rPr lang="en-US" altLang="zh-CN" sz="2200" b="0" i="1" smtClean="0">
                            <a:latin typeface="Cambria Math" panose="02040503050406030204" pitchFamily="18" charset="0"/>
                            <a:cs typeface="+mn-ea"/>
                            <a:sym typeface="+mn-lt"/>
                          </a:rPr>
                          <m:t>𝑙𝑜𝑔</m:t>
                        </m:r>
                      </m:e>
                      <m:sub>
                        <m:r>
                          <a:rPr lang="en-US" altLang="zh-CN" sz="2200" b="0" i="1" smtClean="0">
                            <a:latin typeface="Cambria Math" panose="02040503050406030204" pitchFamily="18" charset="0"/>
                            <a:cs typeface="+mn-ea"/>
                            <a:sym typeface="+mn-lt"/>
                          </a:rPr>
                          <m:t>2</m:t>
                        </m:r>
                      </m:sub>
                    </m:sSub>
                    <m:sSub>
                      <m:sSubPr>
                        <m:ctrlPr>
                          <a:rPr lang="en-US" altLang="zh-CN" sz="2200" b="0" i="1" smtClean="0">
                            <a:latin typeface="Cambria Math" panose="02040503050406030204" pitchFamily="18" charset="0"/>
                            <a:cs typeface="+mn-ea"/>
                            <a:sym typeface="+mn-lt"/>
                          </a:rPr>
                        </m:ctrlPr>
                      </m:sSubPr>
                      <m:e>
                        <m:r>
                          <a:rPr lang="en-US" altLang="zh-CN" sz="2200" b="0" i="1" smtClean="0">
                            <a:latin typeface="Cambria Math" panose="02040503050406030204" pitchFamily="18" charset="0"/>
                            <a:cs typeface="+mn-ea"/>
                            <a:sym typeface="+mn-lt"/>
                          </a:rPr>
                          <m:t>𝑛</m:t>
                        </m:r>
                      </m:e>
                      <m:sub>
                        <m:r>
                          <a:rPr lang="en-US" altLang="zh-CN" sz="2200" b="0" i="1" smtClean="0">
                            <a:latin typeface="Cambria Math" panose="02040503050406030204" pitchFamily="18" charset="0"/>
                            <a:cs typeface="+mn-ea"/>
                            <a:sym typeface="+mn-lt"/>
                          </a:rPr>
                          <m:t>1</m:t>
                        </m:r>
                      </m:sub>
                    </m:sSub>
                    <m:r>
                      <a:rPr lang="en-US" altLang="zh-CN" sz="2200" b="0" i="1" smtClean="0">
                        <a:latin typeface="Cambria Math" panose="02040503050406030204" pitchFamily="18" charset="0"/>
                        <a:cs typeface="+mn-ea"/>
                        <a:sym typeface="+mn-lt"/>
                      </a:rPr>
                      <m:t>+</m:t>
                    </m:r>
                  </m:oMath>
                </a14:m>
                <a:r>
                  <a:rPr lang="en-US" altLang="zh-CN" sz="2200" dirty="0">
                    <a:cs typeface="+mn-ea"/>
                    <a:sym typeface="+mn-lt"/>
                  </a:rPr>
                  <a:t> </a:t>
                </a:r>
                <a14:m>
                  <m:oMath xmlns:m="http://schemas.openxmlformats.org/officeDocument/2006/math">
                    <m:sSub>
                      <m:sSubPr>
                        <m:ctrlPr>
                          <a:rPr lang="en-US" altLang="zh-CN" sz="2200" i="1">
                            <a:latin typeface="Cambria Math" panose="02040503050406030204" pitchFamily="18" charset="0"/>
                            <a:cs typeface="+mn-ea"/>
                            <a:sym typeface="+mn-lt"/>
                          </a:rPr>
                        </m:ctrlPr>
                      </m:sSubPr>
                      <m:e>
                        <m:r>
                          <a:rPr lang="en-US" altLang="zh-CN" sz="2200" i="1">
                            <a:latin typeface="Cambria Math" panose="02040503050406030204" pitchFamily="18" charset="0"/>
                            <a:cs typeface="+mn-ea"/>
                            <a:sym typeface="+mn-lt"/>
                          </a:rPr>
                          <m:t>𝑛</m:t>
                        </m:r>
                      </m:e>
                      <m:sub>
                        <m:r>
                          <a:rPr lang="en-US" altLang="zh-CN" sz="2200" b="0" i="1" smtClean="0">
                            <a:latin typeface="Cambria Math" panose="02040503050406030204" pitchFamily="18" charset="0"/>
                            <a:cs typeface="+mn-ea"/>
                            <a:sym typeface="+mn-lt"/>
                          </a:rPr>
                          <m:t>2</m:t>
                        </m:r>
                      </m:sub>
                    </m:sSub>
                    <m:r>
                      <a:rPr lang="en-US" altLang="zh-CN" sz="2200" i="1">
                        <a:latin typeface="Cambria Math" panose="02040503050406030204" pitchFamily="18" charset="0"/>
                        <a:cs typeface="+mn-ea"/>
                        <a:sym typeface="+mn-lt"/>
                      </a:rPr>
                      <m:t>∗</m:t>
                    </m:r>
                    <m:sSub>
                      <m:sSubPr>
                        <m:ctrlPr>
                          <a:rPr lang="en-US" altLang="zh-CN" sz="2200" i="1">
                            <a:latin typeface="Cambria Math" panose="02040503050406030204" pitchFamily="18" charset="0"/>
                            <a:cs typeface="+mn-ea"/>
                            <a:sym typeface="+mn-lt"/>
                          </a:rPr>
                        </m:ctrlPr>
                      </m:sSubPr>
                      <m:e>
                        <m:r>
                          <a:rPr lang="en-US" altLang="zh-CN" sz="2200" i="1">
                            <a:latin typeface="Cambria Math" panose="02040503050406030204" pitchFamily="18" charset="0"/>
                            <a:cs typeface="+mn-ea"/>
                            <a:sym typeface="+mn-lt"/>
                          </a:rPr>
                          <m:t>𝑙𝑜𝑔</m:t>
                        </m:r>
                      </m:e>
                      <m:sub>
                        <m:r>
                          <a:rPr lang="en-US" altLang="zh-CN" sz="2200" i="1">
                            <a:latin typeface="Cambria Math" panose="02040503050406030204" pitchFamily="18" charset="0"/>
                            <a:cs typeface="+mn-ea"/>
                            <a:sym typeface="+mn-lt"/>
                          </a:rPr>
                          <m:t>2</m:t>
                        </m:r>
                      </m:sub>
                    </m:sSub>
                    <m:sSub>
                      <m:sSubPr>
                        <m:ctrlPr>
                          <a:rPr lang="en-US" altLang="zh-CN" sz="2200" i="1">
                            <a:latin typeface="Cambria Math" panose="02040503050406030204" pitchFamily="18" charset="0"/>
                            <a:cs typeface="+mn-ea"/>
                            <a:sym typeface="+mn-lt"/>
                          </a:rPr>
                        </m:ctrlPr>
                      </m:sSubPr>
                      <m:e>
                        <m:r>
                          <a:rPr lang="en-US" altLang="zh-CN" sz="2200" i="1">
                            <a:latin typeface="Cambria Math" panose="02040503050406030204" pitchFamily="18" charset="0"/>
                            <a:cs typeface="+mn-ea"/>
                            <a:sym typeface="+mn-lt"/>
                          </a:rPr>
                          <m:t>𝑛</m:t>
                        </m:r>
                      </m:e>
                      <m:sub>
                        <m:r>
                          <a:rPr lang="en-US" altLang="zh-CN" sz="2200" b="0" i="1" smtClean="0">
                            <a:latin typeface="Cambria Math" panose="02040503050406030204" pitchFamily="18" charset="0"/>
                            <a:cs typeface="+mn-ea"/>
                            <a:sym typeface="+mn-lt"/>
                          </a:rPr>
                          <m:t>2</m:t>
                        </m:r>
                      </m:sub>
                    </m:sSub>
                  </m:oMath>
                </a14:m>
                <a:endParaRPr lang="en-US" altLang="zh-CN" sz="2200" dirty="0">
                  <a:cs typeface="+mn-ea"/>
                  <a:sym typeface="+mn-lt"/>
                </a:endParaRPr>
              </a:p>
            </p:txBody>
          </p:sp>
        </mc:Choice>
        <mc:Fallback xmlns="">
          <p:sp>
            <p:nvSpPr>
              <p:cNvPr id="5" name="文本框 4">
                <a:extLst>
                  <a:ext uri="{FF2B5EF4-FFF2-40B4-BE49-F238E27FC236}">
                    <a16:creationId xmlns:a16="http://schemas.microsoft.com/office/drawing/2014/main" id="{2CBF8F79-BE83-5270-E316-C00B813302F5}"/>
                  </a:ext>
                </a:extLst>
              </p:cNvPr>
              <p:cNvSpPr txBox="1">
                <a:spLocks noRot="1" noChangeAspect="1" noMove="1" noResize="1" noEditPoints="1" noAdjustHandles="1" noChangeArrowheads="1" noChangeShapeType="1" noTextEdit="1"/>
              </p:cNvSpPr>
              <p:nvPr/>
            </p:nvSpPr>
            <p:spPr>
              <a:xfrm>
                <a:off x="642731" y="2399306"/>
                <a:ext cx="10584045" cy="4092211"/>
              </a:xfrm>
              <a:prstGeom prst="rect">
                <a:avLst/>
              </a:prstGeom>
              <a:blipFill>
                <a:blip r:embed="rId3"/>
                <a:stretch>
                  <a:fillRect r="-461" b="-1043"/>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48618659-F238-47D0-63DB-8CF65F79505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E045587B-BE5F-9926-3227-1D1E7B72ADB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0664048-12E8-C0DE-950A-A0BB41820633}"/>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E35E287-18F4-3677-FB7E-DC0FF812805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D54F6ADC-CD40-2F49-343A-508687620A43}"/>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EE265EB8-6BB8-7EB9-8201-CB59977B0E3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22BA6334-6AD7-D314-228C-5C01C078A8D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11D7161E-006A-DC5C-670C-4186C52C63C7}"/>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C6904FC1-CE85-4597-BB78-36A87AE1793D}"/>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5E55A731-E047-C388-83BC-A6A23307FBD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B44CE994-9B77-7130-E112-82FB2EE59A54}"/>
              </a:ext>
            </a:extLst>
          </p:cNvPr>
          <p:cNvPicPr>
            <a:picLocks noChangeAspect="1"/>
          </p:cNvPicPr>
          <p:nvPr/>
        </p:nvPicPr>
        <p:blipFill>
          <a:blip r:embed="rId4"/>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274B8CE8-6EE4-04DF-FC4E-957B252CDEA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6D067094-B320-2B91-B7D7-C8EB84078EA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241DDAA2-21D7-1EE9-1BCA-964BEE52EAA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BBA9D01F-5A57-8B1B-58F5-7F61803BCA2D}"/>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728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程序复杂程度的定量度量（自学）</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Halstead</a:t>
              </a:r>
              <a:r>
                <a:rPr lang="zh-CN" altLang="en-US" sz="2400" b="1" dirty="0">
                  <a:latin typeface="Arial" panose="020B0604020202020204" pitchFamily="34" charset="0"/>
                  <a:ea typeface="微软雅黑" panose="020B0503020204020204" pitchFamily="34" charset="-122"/>
                  <a:sym typeface="Arial" panose="020B0604020202020204" pitchFamily="34" charset="0"/>
                </a:rPr>
                <a:t>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02C1082-5692-6AEE-DE95-07DF357EC0B2}"/>
                  </a:ext>
                </a:extLst>
              </p:cNvPr>
              <p:cNvSpPr txBox="1"/>
              <p:nvPr/>
            </p:nvSpPr>
            <p:spPr>
              <a:xfrm>
                <a:off x="951039" y="2436103"/>
                <a:ext cx="9331981" cy="2101344"/>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多次验证都表明，预测的长度</a:t>
                </a:r>
                <a:r>
                  <a:rPr lang="en-US" altLang="zh-CN" sz="2200" dirty="0">
                    <a:cs typeface="+mn-ea"/>
                    <a:sym typeface="+mn-lt"/>
                  </a:rPr>
                  <a:t>H</a:t>
                </a:r>
                <a:r>
                  <a:rPr lang="zh-CN" altLang="en-US" sz="2200" dirty="0">
                    <a:cs typeface="+mn-ea"/>
                    <a:sym typeface="+mn-lt"/>
                  </a:rPr>
                  <a:t>与实际长度</a:t>
                </a:r>
                <a:r>
                  <a:rPr lang="en-US" altLang="zh-CN" sz="2200" dirty="0">
                    <a:cs typeface="+mn-ea"/>
                    <a:sym typeface="+mn-lt"/>
                  </a:rPr>
                  <a:t>N</a:t>
                </a:r>
                <a:r>
                  <a:rPr lang="zh-CN" altLang="en-US" sz="2200" dirty="0">
                    <a:cs typeface="+mn-ea"/>
                    <a:sym typeface="+mn-lt"/>
                  </a:rPr>
                  <a:t>非常接近。</a:t>
                </a:r>
              </a:p>
              <a:p>
                <a:pPr marL="514350" lvl="1" indent="-285750">
                  <a:lnSpc>
                    <a:spcPct val="150000"/>
                  </a:lnSpc>
                  <a:buClr>
                    <a:srgbClr val="0054A3"/>
                  </a:buClr>
                  <a:buFont typeface="Wingdings" panose="05000000000000000000" charset="0"/>
                  <a:buChar char="p"/>
                  <a:defRPr/>
                </a:pPr>
                <a:r>
                  <a:rPr lang="en-US" altLang="zh-CN" sz="2200" dirty="0">
                    <a:cs typeface="+mn-ea"/>
                    <a:sym typeface="+mn-lt"/>
                  </a:rPr>
                  <a:t>Halstead</a:t>
                </a:r>
                <a:r>
                  <a:rPr lang="zh-CN" altLang="en-US" sz="2200" dirty="0">
                    <a:cs typeface="+mn-ea"/>
                    <a:sym typeface="+mn-lt"/>
                  </a:rPr>
                  <a:t>还给出了预测程序中包含错误的个数的公式如下</a:t>
                </a:r>
                <a:endParaRPr lang="en-US" altLang="zh-CN" sz="2200" dirty="0">
                  <a:cs typeface="+mn-ea"/>
                  <a:sym typeface="+mn-lt"/>
                </a:endParaRPr>
              </a:p>
              <a:p>
                <a:pPr marL="228600" lvl="1" algn="ctr">
                  <a:lnSpc>
                    <a:spcPct val="150000"/>
                  </a:lnSpc>
                  <a:buClr>
                    <a:srgbClr val="0054A3"/>
                  </a:buClr>
                  <a:defRPr/>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cs typeface="+mn-ea"/>
                          <a:sym typeface="+mn-lt"/>
                        </a:rPr>
                        <m:t>𝐸</m:t>
                      </m:r>
                      <m:r>
                        <a:rPr lang="en-US" altLang="zh-CN" sz="2200" b="0" i="1" smtClean="0">
                          <a:latin typeface="Cambria Math" panose="02040503050406030204" pitchFamily="18" charset="0"/>
                          <a:cs typeface="+mn-ea"/>
                          <a:sym typeface="+mn-lt"/>
                        </a:rPr>
                        <m:t>=</m:t>
                      </m:r>
                      <m:r>
                        <a:rPr lang="en-US" altLang="zh-CN" sz="2200" b="0" i="1" smtClean="0">
                          <a:latin typeface="Cambria Math" panose="02040503050406030204" pitchFamily="18" charset="0"/>
                          <a:cs typeface="+mn-ea"/>
                          <a:sym typeface="+mn-lt"/>
                        </a:rPr>
                        <m:t>𝑁</m:t>
                      </m:r>
                      <m:r>
                        <a:rPr lang="en-US" altLang="zh-CN" sz="2200" b="0" i="1" smtClean="0">
                          <a:latin typeface="Cambria Math" panose="02040503050406030204" pitchFamily="18" charset="0"/>
                          <a:cs typeface="+mn-ea"/>
                          <a:sym typeface="+mn-lt"/>
                        </a:rPr>
                        <m:t>∗</m:t>
                      </m:r>
                      <m:sSub>
                        <m:sSubPr>
                          <m:ctrlPr>
                            <a:rPr lang="en-US" altLang="zh-CN" sz="2200" b="0" i="1" smtClean="0">
                              <a:latin typeface="Cambria Math" panose="02040503050406030204" pitchFamily="18" charset="0"/>
                              <a:cs typeface="+mn-ea"/>
                              <a:sym typeface="+mn-lt"/>
                            </a:rPr>
                          </m:ctrlPr>
                        </m:sSubPr>
                        <m:e>
                          <m:r>
                            <a:rPr lang="en-US" altLang="zh-CN" sz="2200" b="0" i="1" smtClean="0">
                              <a:latin typeface="Cambria Math" panose="02040503050406030204" pitchFamily="18" charset="0"/>
                              <a:cs typeface="+mn-ea"/>
                              <a:sym typeface="+mn-lt"/>
                            </a:rPr>
                            <m:t>𝑙𝑜𝑔</m:t>
                          </m:r>
                        </m:e>
                        <m:sub>
                          <m:r>
                            <a:rPr lang="en-US" altLang="zh-CN" sz="2200" b="0" i="1" smtClean="0">
                              <a:latin typeface="Cambria Math" panose="02040503050406030204" pitchFamily="18" charset="0"/>
                              <a:cs typeface="+mn-ea"/>
                              <a:sym typeface="+mn-lt"/>
                            </a:rPr>
                            <m:t>2</m:t>
                          </m:r>
                        </m:sub>
                      </m:sSub>
                      <m:r>
                        <a:rPr lang="en-US" altLang="zh-CN" sz="2200" b="0" i="1" smtClean="0">
                          <a:latin typeface="Cambria Math" panose="02040503050406030204" pitchFamily="18" charset="0"/>
                          <a:cs typeface="+mn-ea"/>
                          <a:sym typeface="+mn-lt"/>
                        </a:rPr>
                        <m:t>(</m:t>
                      </m:r>
                      <m:sSub>
                        <m:sSubPr>
                          <m:ctrlPr>
                            <a:rPr lang="en-US" altLang="zh-CN" sz="2200" i="1">
                              <a:latin typeface="Cambria Math" panose="02040503050406030204" pitchFamily="18" charset="0"/>
                              <a:cs typeface="+mn-ea"/>
                              <a:sym typeface="+mn-lt"/>
                            </a:rPr>
                          </m:ctrlPr>
                        </m:sSubPr>
                        <m:e>
                          <m:r>
                            <a:rPr lang="en-US" altLang="zh-CN" sz="2200" b="0" i="1" smtClean="0">
                              <a:latin typeface="Cambria Math" panose="02040503050406030204" pitchFamily="18" charset="0"/>
                              <a:cs typeface="+mn-ea"/>
                              <a:sym typeface="+mn-lt"/>
                            </a:rPr>
                            <m:t>𝑛</m:t>
                          </m:r>
                        </m:e>
                        <m:sub>
                          <m:r>
                            <a:rPr lang="en-US" altLang="zh-CN" sz="2200" b="0" i="1" smtClean="0">
                              <a:latin typeface="Cambria Math" panose="02040503050406030204" pitchFamily="18" charset="0"/>
                              <a:cs typeface="+mn-ea"/>
                              <a:sym typeface="+mn-lt"/>
                            </a:rPr>
                            <m:t>1</m:t>
                          </m:r>
                        </m:sub>
                      </m:sSub>
                      <m:r>
                        <a:rPr lang="en-US" altLang="zh-CN" sz="2200" b="0" i="1" smtClean="0">
                          <a:latin typeface="Cambria Math" panose="02040503050406030204" pitchFamily="18" charset="0"/>
                          <a:cs typeface="+mn-ea"/>
                          <a:sym typeface="+mn-lt"/>
                        </a:rPr>
                        <m:t>+</m:t>
                      </m:r>
                      <m:sSub>
                        <m:sSubPr>
                          <m:ctrlPr>
                            <a:rPr lang="en-US" altLang="zh-CN" sz="2200" i="1">
                              <a:latin typeface="Cambria Math" panose="02040503050406030204" pitchFamily="18" charset="0"/>
                              <a:cs typeface="+mn-ea"/>
                              <a:sym typeface="+mn-lt"/>
                            </a:rPr>
                          </m:ctrlPr>
                        </m:sSubPr>
                        <m:e>
                          <m:r>
                            <a:rPr lang="en-US" altLang="zh-CN" sz="2200" i="1">
                              <a:latin typeface="Cambria Math" panose="02040503050406030204" pitchFamily="18" charset="0"/>
                              <a:cs typeface="+mn-ea"/>
                              <a:sym typeface="+mn-lt"/>
                            </a:rPr>
                            <m:t>𝑛</m:t>
                          </m:r>
                        </m:e>
                        <m:sub>
                          <m:r>
                            <a:rPr lang="en-US" altLang="zh-CN" sz="2200" b="0" i="1" smtClean="0">
                              <a:latin typeface="Cambria Math" panose="02040503050406030204" pitchFamily="18" charset="0"/>
                              <a:cs typeface="+mn-ea"/>
                              <a:sym typeface="+mn-lt"/>
                            </a:rPr>
                            <m:t>2</m:t>
                          </m:r>
                        </m:sub>
                      </m:sSub>
                      <m:r>
                        <a:rPr lang="en-US" altLang="zh-CN" sz="2200" b="0" i="1" smtClean="0">
                          <a:latin typeface="Cambria Math" panose="02040503050406030204" pitchFamily="18" charset="0"/>
                          <a:cs typeface="+mn-ea"/>
                          <a:sym typeface="+mn-lt"/>
                        </a:rPr>
                        <m:t>)/3000</m:t>
                      </m:r>
                    </m:oMath>
                  </m:oMathPara>
                </a14:m>
                <a:endParaRPr lang="zh-CN" altLang="en-US" sz="2200" dirty="0">
                  <a:cs typeface="+mn-ea"/>
                  <a:sym typeface="+mn-lt"/>
                </a:endParaRPr>
              </a:p>
              <a:p>
                <a:pPr marL="514350" lvl="1" indent="-285750">
                  <a:lnSpc>
                    <a:spcPct val="150000"/>
                  </a:lnSpc>
                  <a:buClr>
                    <a:srgbClr val="0054A3"/>
                  </a:buClr>
                  <a:buFont typeface="Wingdings" panose="05000000000000000000" charset="0"/>
                  <a:buChar char="p"/>
                  <a:defRPr/>
                </a:pPr>
                <a:endParaRPr lang="zh-CN" altLang="en-US" sz="2400" dirty="0">
                  <a:cs typeface="+mn-ea"/>
                  <a:sym typeface="+mn-lt"/>
                </a:endParaRPr>
              </a:p>
            </p:txBody>
          </p:sp>
        </mc:Choice>
        <mc:Fallback xmlns="">
          <p:sp>
            <p:nvSpPr>
              <p:cNvPr id="5" name="文本框 4">
                <a:extLst>
                  <a:ext uri="{FF2B5EF4-FFF2-40B4-BE49-F238E27FC236}">
                    <a16:creationId xmlns:a16="http://schemas.microsoft.com/office/drawing/2014/main" id="{402C1082-5692-6AEE-DE95-07DF357EC0B2}"/>
                  </a:ext>
                </a:extLst>
              </p:cNvPr>
              <p:cNvSpPr txBox="1">
                <a:spLocks noRot="1" noChangeAspect="1" noMove="1" noResize="1" noEditPoints="1" noAdjustHandles="1" noChangeArrowheads="1" noChangeShapeType="1" noTextEdit="1"/>
              </p:cNvSpPr>
              <p:nvPr/>
            </p:nvSpPr>
            <p:spPr>
              <a:xfrm>
                <a:off x="951039" y="2436103"/>
                <a:ext cx="9331981" cy="2101344"/>
              </a:xfrm>
              <a:prstGeom prst="rect">
                <a:avLst/>
              </a:prstGeom>
              <a:blipFill>
                <a:blip r:embed="rId3"/>
                <a:stretch>
                  <a:fillRect/>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6A266AE4-0262-5554-9AE9-680329B30A4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838D0FB8-426F-089D-8B85-438ED3F8D12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C376AE7E-A6C7-552B-63B2-834A156FC99F}"/>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65577AE-D9AC-E10D-B39A-4F55AB82180E}"/>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132E93E8-71B2-9C77-5DB9-AD583F0B594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48D31FD6-225E-80B1-87FD-BF523BA1B00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96D26321-7CAB-C830-F433-1972A60C243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50B741CE-B66B-08FB-ED94-C3C7C1E1333F}"/>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D47F3F55-FAA9-E0D2-96AE-8407BD61F4A3}"/>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A200E574-ABC5-2E4E-BDA2-EBFCF7E65AA2}"/>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52856EB6-8A3E-3AB2-F868-AB1FCBA065E1}"/>
              </a:ext>
            </a:extLst>
          </p:cNvPr>
          <p:cNvPicPr>
            <a:picLocks noChangeAspect="1"/>
          </p:cNvPicPr>
          <p:nvPr/>
        </p:nvPicPr>
        <p:blipFill>
          <a:blip r:embed="rId4"/>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A2E4FC45-F16D-FB26-9A8E-13661BC0B5A7}"/>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FB546BCB-0574-41BF-754A-7EE751BB62BA}"/>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E44FF46D-E5A9-DB2D-2BA0-2E057BC1A9C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9B6F71CF-0567-6E8A-2B85-62B63E723FBA}"/>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1082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程序复杂程度的定量度量（自学）</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602"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小结</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B797B2F6-E8BB-295D-9EF9-3D9B15D7ED0D}"/>
              </a:ext>
            </a:extLst>
          </p:cNvPr>
          <p:cNvSpPr txBox="1"/>
          <p:nvPr/>
        </p:nvSpPr>
        <p:spPr>
          <a:xfrm>
            <a:off x="940776" y="2317912"/>
            <a:ext cx="11366500" cy="3078920"/>
          </a:xfrm>
          <a:prstGeom prst="rect">
            <a:avLst/>
          </a:prstGeom>
          <a:noFill/>
        </p:spPr>
        <p:txBody>
          <a:bodyPr wrap="square">
            <a:spAutoFit/>
          </a:bodyPr>
          <a:lstStyle/>
          <a:p>
            <a:pPr marL="457200" indent="-457200">
              <a:lnSpc>
                <a:spcPct val="150000"/>
              </a:lnSpc>
              <a:buFont typeface="+mj-lt"/>
              <a:buAutoNum type="arabicPeriod"/>
              <a:defRPr/>
            </a:pPr>
            <a:r>
              <a:rPr lang="zh-CN" altLang="en-US" sz="2200" dirty="0">
                <a:cs typeface="+mn-ea"/>
                <a:sym typeface="+mn-lt"/>
              </a:rPr>
              <a:t>结构程序设计技术是进行详细设计的逻辑基础。</a:t>
            </a:r>
            <a:endParaRPr lang="en-US" altLang="zh-CN" sz="2200" dirty="0">
              <a:cs typeface="+mn-ea"/>
              <a:sym typeface="+mn-lt"/>
            </a:endParaRPr>
          </a:p>
          <a:p>
            <a:pPr marL="457200" indent="-457200">
              <a:lnSpc>
                <a:spcPct val="150000"/>
              </a:lnSpc>
              <a:spcBef>
                <a:spcPts val="0"/>
              </a:spcBef>
              <a:buFont typeface="+mj-lt"/>
              <a:buAutoNum type="arabicPeriod"/>
              <a:defRPr/>
            </a:pPr>
            <a:r>
              <a:rPr lang="zh-CN" altLang="en-US" sz="2200" dirty="0">
                <a:cs typeface="+mn-ea"/>
                <a:sym typeface="+mn-lt"/>
              </a:rPr>
              <a:t>结构程序设计的定义。</a:t>
            </a:r>
            <a:endParaRPr lang="en-US" altLang="zh-CN" sz="2200" dirty="0">
              <a:cs typeface="+mn-ea"/>
              <a:sym typeface="+mn-lt"/>
            </a:endParaRPr>
          </a:p>
          <a:p>
            <a:pPr marL="457200" indent="-457200">
              <a:lnSpc>
                <a:spcPct val="150000"/>
              </a:lnSpc>
              <a:buFont typeface="+mj-lt"/>
              <a:buAutoNum type="arabicPeriod"/>
              <a:defRPr/>
            </a:pPr>
            <a:r>
              <a:rPr lang="zh-CN" altLang="en-US" sz="2200" dirty="0">
                <a:cs typeface="+mn-ea"/>
                <a:sym typeface="+mn-lt"/>
              </a:rPr>
              <a:t>过程设计是详细设计阶段完成的主要工作。</a:t>
            </a:r>
            <a:endParaRPr lang="en-US" altLang="zh-CN" sz="2200" dirty="0">
              <a:cs typeface="+mn-ea"/>
              <a:sym typeface="+mn-lt"/>
            </a:endParaRPr>
          </a:p>
          <a:p>
            <a:pPr marL="457200" indent="-457200">
              <a:lnSpc>
                <a:spcPct val="150000"/>
              </a:lnSpc>
              <a:buFont typeface="+mj-lt"/>
              <a:buAutoNum type="arabicPeriod"/>
              <a:defRPr/>
            </a:pPr>
            <a:r>
              <a:rPr lang="zh-CN" altLang="en-US" sz="2200" dirty="0">
                <a:cs typeface="+mn-ea"/>
                <a:sym typeface="+mn-lt"/>
              </a:rPr>
              <a:t>在开发有清楚的层次结构时可采用面向数据结构的设计方法完成设计过程设计。</a:t>
            </a:r>
            <a:endParaRPr lang="en-US" altLang="zh-CN" sz="2200" dirty="0">
              <a:cs typeface="+mn-ea"/>
              <a:sym typeface="+mn-lt"/>
            </a:endParaRPr>
          </a:p>
          <a:p>
            <a:pPr marL="457200" indent="-457200">
              <a:lnSpc>
                <a:spcPct val="150000"/>
              </a:lnSpc>
              <a:spcBef>
                <a:spcPts val="0"/>
              </a:spcBef>
              <a:buFont typeface="+mj-lt"/>
              <a:buAutoNum type="arabicPeriod"/>
              <a:defRPr/>
            </a:pPr>
            <a:r>
              <a:rPr lang="zh-CN" altLang="en-US" sz="2200" dirty="0">
                <a:cs typeface="+mn-ea"/>
                <a:sym typeface="+mn-lt"/>
              </a:rPr>
              <a:t>面向数据结构的设计方法。</a:t>
            </a:r>
            <a:endParaRPr lang="en-US" altLang="zh-CN" sz="2200" dirty="0">
              <a:cs typeface="+mn-ea"/>
              <a:sym typeface="+mn-lt"/>
            </a:endParaRPr>
          </a:p>
          <a:p>
            <a:pPr marL="457200" indent="-457200">
              <a:lnSpc>
                <a:spcPct val="150000"/>
              </a:lnSpc>
              <a:spcBef>
                <a:spcPts val="0"/>
              </a:spcBef>
              <a:buFont typeface="+mj-lt"/>
              <a:buAutoNum type="arabicPeriod"/>
              <a:defRPr/>
            </a:pPr>
            <a:r>
              <a:rPr lang="zh-CN" altLang="en-US" sz="2200" dirty="0">
                <a:cs typeface="+mn-ea"/>
                <a:sym typeface="+mn-lt"/>
              </a:rPr>
              <a:t>复杂度的度量。</a:t>
            </a:r>
          </a:p>
        </p:txBody>
      </p:sp>
      <p:sp>
        <p:nvSpPr>
          <p:cNvPr id="7" name="矩形 6">
            <a:extLst>
              <a:ext uri="{FF2B5EF4-FFF2-40B4-BE49-F238E27FC236}">
                <a16:creationId xmlns:a16="http://schemas.microsoft.com/office/drawing/2014/main" id="{14839F23-5D92-A51D-3C23-A32E0181347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00393F2D-38B1-810A-988C-B789E20A025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F9D4516-2F19-FD29-38C6-CE508232D291}"/>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0E7CED21-0626-F5B3-C323-35B3BECFBC71}"/>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6803EA71-0FEA-B1B4-14F2-044B2CCAF14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58D27996-2C77-5979-2535-9DF8345C454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836519D9-3660-E75A-3449-0A28F7872FF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9E25BFE0-25E6-0B13-CA59-209E09701F96}"/>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28CDDEF4-7B31-7994-D3D2-29395C3282FD}"/>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EAD9F0D1-C589-E117-AEB5-FAE975CEA940}"/>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708809CC-FA5B-6FC8-CA34-9D7C1A6E9947}"/>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B9AB1217-9E40-46CE-C3E7-B0CCED73C74B}"/>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AAEFD995-6C6C-0C95-A671-BF67054FA96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732A75A8-900D-78EC-3207-A8E9FF2AD194}"/>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3B726786-9C1B-73D5-F397-E507F6A1BBB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627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err="1">
                <a:solidFill>
                  <a:srgbClr val="0070C0"/>
                </a:solidFill>
                <a:latin typeface="Arial" panose="020B0604020202020204" pitchFamily="34" charset="0"/>
                <a:ea typeface="微软雅黑" panose="020B0503020204020204" pitchFamily="34" charset="-122"/>
                <a:sym typeface="Arial" panose="020B0604020202020204" pitchFamily="34" charset="0"/>
              </a:rPr>
              <a:t>Part.06</a:t>
            </a:r>
            <a:endParaRPr lang="en-US" altLang="zh-CN" sz="2400"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spc="600" dirty="0">
                <a:solidFill>
                  <a:srgbClr val="0070C0"/>
                </a:solidFill>
                <a:latin typeface="Arial" panose="020B0604020202020204" pitchFamily="34" charset="0"/>
                <a:ea typeface="微软雅黑" panose="020B0503020204020204" pitchFamily="34" charset="-122"/>
                <a:sym typeface="Arial" panose="020B0604020202020204" pitchFamily="34" charset="0"/>
              </a:rPr>
              <a:t>设计案例</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extLst>
      <p:ext uri="{BB962C8B-B14F-4D97-AF65-F5344CB8AC3E}">
        <p14:creationId xmlns:p14="http://schemas.microsoft.com/office/powerpoint/2010/main" val="1430915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6.1 </a:t>
            </a:r>
            <a:r>
              <a:rPr lang="zh-CN" altLang="en-US" sz="2800" b="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系统设计</a:t>
            </a:r>
            <a:endPar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需求分析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AutoShape 2">
            <a:extLst>
              <a:ext uri="{FF2B5EF4-FFF2-40B4-BE49-F238E27FC236}">
                <a16:creationId xmlns:a16="http://schemas.microsoft.com/office/drawing/2014/main" id="{AE239456-9CC9-2AC4-D374-96D41A0BED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文本框 10">
            <a:extLst>
              <a:ext uri="{FF2B5EF4-FFF2-40B4-BE49-F238E27FC236}">
                <a16:creationId xmlns:a16="http://schemas.microsoft.com/office/drawing/2014/main" id="{653A7F79-59F6-4FE2-7330-0B1A48E76A3E}"/>
              </a:ext>
            </a:extLst>
          </p:cNvPr>
          <p:cNvSpPr txBox="1"/>
          <p:nvPr/>
        </p:nvSpPr>
        <p:spPr>
          <a:xfrm>
            <a:off x="977140" y="2158469"/>
            <a:ext cx="7221461" cy="646331"/>
          </a:xfrm>
          <a:prstGeom prst="rect">
            <a:avLst/>
          </a:prstGeom>
          <a:noFill/>
        </p:spPr>
        <p:txBody>
          <a:bodyPr wrap="square">
            <a:spAutoFit/>
          </a:bodyPr>
          <a:lstStyle/>
          <a:p>
            <a:r>
              <a:rPr lang="zh-CN" altLang="en-US" dirty="0"/>
              <a:t>我们以一个系统运维管理软件为示例，具体代码和文档请查找</a:t>
            </a:r>
            <a:r>
              <a:rPr lang="en-US" altLang="zh-CN" dirty="0"/>
              <a:t>https://pan.baidu.com/s/1LasagJAMwJcEntcMaDRWFA?pwd=rywx</a:t>
            </a:r>
            <a:endParaRPr lang="zh-CN" altLang="en-US" dirty="0"/>
          </a:p>
        </p:txBody>
      </p:sp>
      <p:graphicFrame>
        <p:nvGraphicFramePr>
          <p:cNvPr id="43" name="对象 42">
            <a:extLst>
              <a:ext uri="{FF2B5EF4-FFF2-40B4-BE49-F238E27FC236}">
                <a16:creationId xmlns:a16="http://schemas.microsoft.com/office/drawing/2014/main" id="{8C4D73E9-3B64-F8F2-DDA5-B8A44704EAAC}"/>
              </a:ext>
            </a:extLst>
          </p:cNvPr>
          <p:cNvGraphicFramePr>
            <a:graphicFrameLocks noChangeAspect="1"/>
          </p:cNvGraphicFramePr>
          <p:nvPr>
            <p:extLst>
              <p:ext uri="{D42A27DB-BD31-4B8C-83A1-F6EECF244321}">
                <p14:modId xmlns:p14="http://schemas.microsoft.com/office/powerpoint/2010/main" val="327996346"/>
              </p:ext>
            </p:extLst>
          </p:nvPr>
        </p:nvGraphicFramePr>
        <p:xfrm>
          <a:off x="1013544" y="2887774"/>
          <a:ext cx="8853821" cy="3970225"/>
        </p:xfrm>
        <a:graphic>
          <a:graphicData uri="http://schemas.openxmlformats.org/presentationml/2006/ole">
            <mc:AlternateContent xmlns:mc="http://schemas.openxmlformats.org/markup-compatibility/2006">
              <mc:Choice xmlns:v="urn:schemas-microsoft-com:vml" Requires="v">
                <p:oleObj spid="_x0000_s3099" r:id="rId4" imgW="6416111" imgH="2552873" progId="Visio.Drawing.11">
                  <p:embed/>
                </p:oleObj>
              </mc:Choice>
              <mc:Fallback>
                <p:oleObj r:id="rId4" imgW="6416111" imgH="2552873"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544" y="2887774"/>
                        <a:ext cx="8853821" cy="3970225"/>
                      </a:xfrm>
                      <a:prstGeom prst="rect">
                        <a:avLst/>
                      </a:prstGeom>
                      <a:noFill/>
                    </p:spPr>
                  </p:pic>
                </p:oleObj>
              </mc:Fallback>
            </mc:AlternateContent>
          </a:graphicData>
        </a:graphic>
      </p:graphicFrame>
      <p:sp>
        <p:nvSpPr>
          <p:cNvPr id="7" name="矩形 6">
            <a:extLst>
              <a:ext uri="{FF2B5EF4-FFF2-40B4-BE49-F238E27FC236}">
                <a16:creationId xmlns:a16="http://schemas.microsoft.com/office/drawing/2014/main" id="{F7B5932D-99EE-5BFF-7FD0-FF31B144041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3D2BA087-3D78-72A6-C68D-DC8B8A161F3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25589F5F-40BE-5A18-AE8B-F0326D498DE6}"/>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4" name="直接连接符 33">
            <a:extLst>
              <a:ext uri="{FF2B5EF4-FFF2-40B4-BE49-F238E27FC236}">
                <a16:creationId xmlns:a16="http://schemas.microsoft.com/office/drawing/2014/main" id="{D14D4F30-93FA-EEC3-08F3-819A8B5101E3}"/>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a:extLst>
              <a:ext uri="{FF2B5EF4-FFF2-40B4-BE49-F238E27FC236}">
                <a16:creationId xmlns:a16="http://schemas.microsoft.com/office/drawing/2014/main" id="{41B6B093-71F7-EA6B-0C58-0A01D415DC8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7" name="TextBox 7">
            <a:extLst>
              <a:ext uri="{FF2B5EF4-FFF2-40B4-BE49-F238E27FC236}">
                <a16:creationId xmlns:a16="http://schemas.microsoft.com/office/drawing/2014/main" id="{AE6E798D-8DFA-FFAD-D5F1-69D67CA8E40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8" name="TextBox 9">
            <a:extLst>
              <a:ext uri="{FF2B5EF4-FFF2-40B4-BE49-F238E27FC236}">
                <a16:creationId xmlns:a16="http://schemas.microsoft.com/office/drawing/2014/main" id="{D77C2C9C-1C70-74EF-4FC3-46BEF2382524}"/>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9" name="TextBox 10">
            <a:extLst>
              <a:ext uri="{FF2B5EF4-FFF2-40B4-BE49-F238E27FC236}">
                <a16:creationId xmlns:a16="http://schemas.microsoft.com/office/drawing/2014/main" id="{1C40D190-C1B4-D6D8-E007-78048D3541DE}"/>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46A9B704-897D-DFD3-AEA7-8410B0B53ACF}"/>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1" name="直接连接符 40">
            <a:extLst>
              <a:ext uri="{FF2B5EF4-FFF2-40B4-BE49-F238E27FC236}">
                <a16:creationId xmlns:a16="http://schemas.microsoft.com/office/drawing/2014/main" id="{533A7C08-5D7E-47D7-7BDB-459CD1FEC0F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116991CE-F802-5F5C-856E-6BBB4DB79891}"/>
              </a:ext>
            </a:extLst>
          </p:cNvPr>
          <p:cNvPicPr>
            <a:picLocks noChangeAspect="1"/>
          </p:cNvPicPr>
          <p:nvPr/>
        </p:nvPicPr>
        <p:blipFill>
          <a:blip r:embed="rId6"/>
          <a:stretch>
            <a:fillRect/>
          </a:stretch>
        </p:blipFill>
        <p:spPr>
          <a:xfrm>
            <a:off x="135890" y="26670"/>
            <a:ext cx="791210" cy="715645"/>
          </a:xfrm>
          <a:prstGeom prst="rect">
            <a:avLst/>
          </a:prstGeom>
        </p:spPr>
      </p:pic>
      <p:sp>
        <p:nvSpPr>
          <p:cNvPr id="44" name="TextBox 7">
            <a:extLst>
              <a:ext uri="{FF2B5EF4-FFF2-40B4-BE49-F238E27FC236}">
                <a16:creationId xmlns:a16="http://schemas.microsoft.com/office/drawing/2014/main" id="{490C1F28-396C-6A5D-7D03-0FE00BE9DC7C}"/>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5" name="直接连接符 44">
            <a:extLst>
              <a:ext uri="{FF2B5EF4-FFF2-40B4-BE49-F238E27FC236}">
                <a16:creationId xmlns:a16="http://schemas.microsoft.com/office/drawing/2014/main" id="{66FAE7C3-958D-D832-3C35-7FFC13039BD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63F42A54-6F11-2F8B-6976-F36725688453}"/>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7" name="直接连接符 46">
            <a:extLst>
              <a:ext uri="{FF2B5EF4-FFF2-40B4-BE49-F238E27FC236}">
                <a16:creationId xmlns:a16="http://schemas.microsoft.com/office/drawing/2014/main" id="{E6CBBB87-3E5D-402E-C743-ADDDBCD138B3}"/>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217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6.1 </a:t>
            </a:r>
            <a:r>
              <a:rPr lang="zh-CN" altLang="en-US" sz="2800" b="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系统设计</a:t>
            </a:r>
            <a:endPar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需求分析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AutoShape 2">
            <a:extLst>
              <a:ext uri="{FF2B5EF4-FFF2-40B4-BE49-F238E27FC236}">
                <a16:creationId xmlns:a16="http://schemas.microsoft.com/office/drawing/2014/main" id="{AE239456-9CC9-2AC4-D374-96D41A0BED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文本框 7">
            <a:extLst>
              <a:ext uri="{FF2B5EF4-FFF2-40B4-BE49-F238E27FC236}">
                <a16:creationId xmlns:a16="http://schemas.microsoft.com/office/drawing/2014/main" id="{D15DA486-A2C3-E0AF-F529-9A87B300924E}"/>
              </a:ext>
            </a:extLst>
          </p:cNvPr>
          <p:cNvSpPr txBox="1"/>
          <p:nvPr/>
        </p:nvSpPr>
        <p:spPr>
          <a:xfrm>
            <a:off x="1025479" y="2670832"/>
            <a:ext cx="8678752" cy="4199676"/>
          </a:xfrm>
          <a:prstGeom prst="rect">
            <a:avLst/>
          </a:prstGeom>
          <a:noFill/>
        </p:spPr>
        <p:txBody>
          <a:bodyPr wrap="square">
            <a:spAutoFit/>
          </a:bodyPr>
          <a:lstStyle/>
          <a:p>
            <a:pPr marL="342900" lvl="0" indent="-342900" algn="just">
              <a:lnSpc>
                <a:spcPct val="125000"/>
              </a:lnSpc>
              <a:buFont typeface="+mj-lt"/>
              <a:buAutoNum type="alphaLcParenR"/>
              <a:tabLst>
                <a:tab pos="571500" algn="l"/>
              </a:tabLst>
            </a:pPr>
            <a:r>
              <a:rPr lang="zh-CN" altLang="zh-CN" dirty="0">
                <a:effectLst/>
                <a:latin typeface="宋体" panose="02010600030101010101" pitchFamily="2" charset="-122"/>
                <a:ea typeface="宋体" panose="02010600030101010101" pitchFamily="2" charset="-122"/>
                <a:cs typeface="宋体" panose="02010600030101010101" pitchFamily="2" charset="-122"/>
              </a:rPr>
              <a:t>标识：</a:t>
            </a:r>
            <a:r>
              <a:rPr lang="en-US" altLang="zh-CN" dirty="0" err="1">
                <a:effectLst/>
                <a:latin typeface="宋体" panose="02010600030101010101" pitchFamily="2" charset="-122"/>
                <a:ea typeface="宋体" panose="02010600030101010101" pitchFamily="2" charset="-122"/>
                <a:cs typeface="宋体" panose="02010600030101010101" pitchFamily="2" charset="-122"/>
              </a:rPr>
              <a:t>XTYW_FWT_YHZZFWMH_TBSJ</a:t>
            </a:r>
            <a:endParaRPr lang="zh-CN" altLang="zh-CN" dirty="0">
              <a:effectLst/>
              <a:latin typeface="宋体" panose="02010600030101010101" pitchFamily="2" charset="-122"/>
              <a:ea typeface="宋体" panose="02010600030101010101" pitchFamily="2" charset="-122"/>
              <a:cs typeface="宋体" panose="02010600030101010101" pitchFamily="2" charset="-122"/>
            </a:endParaRPr>
          </a:p>
          <a:p>
            <a:pPr marL="342900" lvl="0" indent="-342900" algn="just">
              <a:lnSpc>
                <a:spcPct val="125000"/>
              </a:lnSpc>
              <a:buFont typeface="+mj-lt"/>
              <a:buAutoNum type="alphaLcParenR"/>
              <a:tabLst>
                <a:tab pos="571500" algn="l"/>
              </a:tabLst>
            </a:pPr>
            <a:r>
              <a:rPr lang="zh-CN" altLang="zh-CN" dirty="0">
                <a:effectLst/>
                <a:latin typeface="宋体" panose="02010600030101010101" pitchFamily="2" charset="-122"/>
                <a:ea typeface="宋体" panose="02010600030101010101" pitchFamily="2" charset="-122"/>
                <a:cs typeface="宋体" panose="02010600030101010101" pitchFamily="2" charset="-122"/>
              </a:rPr>
              <a:t>说明：用户提报事件。</a:t>
            </a:r>
          </a:p>
          <a:p>
            <a:pPr marL="342900" lvl="0" indent="-342900" algn="just">
              <a:lnSpc>
                <a:spcPct val="125000"/>
              </a:lnSpc>
              <a:buFont typeface="+mj-lt"/>
              <a:buAutoNum type="alphaLcParenR"/>
              <a:tabLst>
                <a:tab pos="571500" algn="l"/>
              </a:tabLst>
            </a:pPr>
            <a:r>
              <a:rPr lang="zh-CN" altLang="zh-CN" dirty="0">
                <a:effectLst/>
                <a:latin typeface="宋体" panose="02010600030101010101" pitchFamily="2" charset="-122"/>
                <a:ea typeface="宋体" panose="02010600030101010101" pitchFamily="2" charset="-122"/>
                <a:cs typeface="宋体" panose="02010600030101010101" pitchFamily="2" charset="-122"/>
              </a:rPr>
              <a:t>进入条件：用户登录系统。</a:t>
            </a:r>
          </a:p>
          <a:p>
            <a:pPr marL="342900" lvl="0" indent="-342900" algn="just">
              <a:lnSpc>
                <a:spcPct val="125000"/>
              </a:lnSpc>
              <a:buFont typeface="+mj-lt"/>
              <a:buAutoNum type="alphaLcParenR"/>
              <a:tabLst>
                <a:tab pos="571500" algn="l"/>
              </a:tabLst>
            </a:pPr>
            <a:r>
              <a:rPr lang="zh-CN" altLang="zh-CN" dirty="0">
                <a:effectLst/>
                <a:latin typeface="宋体" panose="02010600030101010101" pitchFamily="2" charset="-122"/>
                <a:ea typeface="宋体" panose="02010600030101010101" pitchFamily="2" charset="-122"/>
                <a:cs typeface="宋体" panose="02010600030101010101" pitchFamily="2" charset="-122"/>
              </a:rPr>
              <a:t>输入：无</a:t>
            </a:r>
          </a:p>
          <a:p>
            <a:pPr marL="342900" lvl="0" indent="-342900" algn="just">
              <a:lnSpc>
                <a:spcPct val="125000"/>
              </a:lnSpc>
              <a:buFont typeface="+mj-lt"/>
              <a:buAutoNum type="alphaLcParenR"/>
              <a:tabLst>
                <a:tab pos="571500" algn="l"/>
              </a:tabLst>
            </a:pPr>
            <a:r>
              <a:rPr lang="zh-CN" altLang="zh-CN" dirty="0">
                <a:effectLst/>
                <a:latin typeface="宋体" panose="02010600030101010101" pitchFamily="2" charset="-122"/>
                <a:ea typeface="宋体" panose="02010600030101010101" pitchFamily="2" charset="-122"/>
                <a:cs typeface="宋体" panose="02010600030101010101" pitchFamily="2" charset="-122"/>
              </a:rPr>
              <a:t>输出：事件。</a:t>
            </a:r>
          </a:p>
          <a:p>
            <a:pPr marL="342900" lvl="0" indent="-342900" algn="just">
              <a:lnSpc>
                <a:spcPct val="125000"/>
              </a:lnSpc>
              <a:buFont typeface="+mj-lt"/>
              <a:buAutoNum type="alphaLcParenR"/>
              <a:tabLst>
                <a:tab pos="571500" algn="l"/>
              </a:tabLst>
            </a:pPr>
            <a:r>
              <a:rPr lang="zh-CN" altLang="zh-CN" dirty="0">
                <a:effectLst/>
                <a:latin typeface="宋体" panose="02010600030101010101" pitchFamily="2" charset="-122"/>
                <a:ea typeface="宋体" panose="02010600030101010101" pitchFamily="2" charset="-122"/>
                <a:cs typeface="宋体" panose="02010600030101010101" pitchFamily="2" charset="-122"/>
              </a:rPr>
              <a:t>处理</a:t>
            </a:r>
          </a:p>
          <a:p>
            <a:pPr marL="342900" lvl="0" indent="-342900" algn="just" fontAlgn="auto">
              <a:lnSpc>
                <a:spcPct val="125000"/>
              </a:lnSpc>
              <a:buFont typeface="+mj-lt"/>
              <a:buAutoNum type="arabicPeriod"/>
            </a:pPr>
            <a:r>
              <a:rPr lang="zh-CN" altLang="zh-CN" dirty="0">
                <a:effectLst/>
                <a:latin typeface="Times New Roman" panose="02020603050405020304" pitchFamily="18" charset="0"/>
                <a:ea typeface="宋体" panose="02010600030101010101" pitchFamily="2" charset="-122"/>
              </a:rPr>
              <a:t>用户进入服务台，选择提报事件；</a:t>
            </a:r>
          </a:p>
          <a:p>
            <a:pPr marL="342900" lvl="0" indent="-342900" algn="just" fontAlgn="auto">
              <a:lnSpc>
                <a:spcPct val="125000"/>
              </a:lnSpc>
              <a:buFont typeface="+mj-lt"/>
              <a:buAutoNum type="arabicPeriod"/>
            </a:pPr>
            <a:r>
              <a:rPr lang="zh-CN" altLang="zh-CN" dirty="0">
                <a:effectLst/>
                <a:latin typeface="Times New Roman" panose="02020603050405020304" pitchFamily="18" charset="0"/>
                <a:ea typeface="宋体" panose="02010600030101010101" pitchFamily="2" charset="-122"/>
              </a:rPr>
              <a:t>填写事件信息；</a:t>
            </a:r>
          </a:p>
          <a:p>
            <a:pPr marL="342900" lvl="0" indent="-342900" algn="just" fontAlgn="auto">
              <a:lnSpc>
                <a:spcPct val="125000"/>
              </a:lnSpc>
              <a:buFont typeface="+mj-lt"/>
              <a:buAutoNum type="arabicPeriod"/>
            </a:pPr>
            <a:r>
              <a:rPr lang="zh-CN" altLang="zh-CN" dirty="0">
                <a:effectLst/>
                <a:latin typeface="Times New Roman" panose="02020603050405020304" pitchFamily="18" charset="0"/>
                <a:ea typeface="宋体" panose="02010600030101010101" pitchFamily="2" charset="-122"/>
              </a:rPr>
              <a:t>提交事件。</a:t>
            </a:r>
          </a:p>
          <a:p>
            <a:pPr marL="342900" lvl="0" indent="-342900" algn="just">
              <a:lnSpc>
                <a:spcPct val="125000"/>
              </a:lnSpc>
              <a:buFont typeface="+mj-lt"/>
              <a:buAutoNum type="alphaLcParenR"/>
              <a:tabLst>
                <a:tab pos="571500" algn="l"/>
              </a:tabLst>
            </a:pPr>
            <a:r>
              <a:rPr lang="zh-CN" altLang="zh-CN" dirty="0">
                <a:effectLst/>
                <a:latin typeface="宋体" panose="02010600030101010101" pitchFamily="2" charset="-122"/>
                <a:ea typeface="宋体" panose="02010600030101010101" pitchFamily="2" charset="-122"/>
                <a:cs typeface="宋体" panose="02010600030101010101" pitchFamily="2" charset="-122"/>
              </a:rPr>
              <a:t>异常处理：用户请求失败后会进行错误提示。</a:t>
            </a:r>
          </a:p>
          <a:p>
            <a:pPr marL="342900" lvl="0" indent="-342900" algn="just">
              <a:lnSpc>
                <a:spcPct val="125000"/>
              </a:lnSpc>
              <a:buFont typeface="+mj-lt"/>
              <a:buAutoNum type="alphaLcParenR"/>
              <a:tabLst>
                <a:tab pos="571500" algn="l"/>
              </a:tabLst>
            </a:pPr>
            <a:r>
              <a:rPr lang="zh-CN" altLang="zh-CN" dirty="0">
                <a:effectLst/>
                <a:latin typeface="宋体" panose="02010600030101010101" pitchFamily="2" charset="-122"/>
                <a:ea typeface="宋体" panose="02010600030101010101" pitchFamily="2" charset="-122"/>
                <a:cs typeface="宋体" panose="02010600030101010101" pitchFamily="2" charset="-122"/>
              </a:rPr>
              <a:t>性能：无。</a:t>
            </a:r>
          </a:p>
          <a:p>
            <a:pPr marL="342900" lvl="0" indent="-342900" algn="just">
              <a:lnSpc>
                <a:spcPct val="125000"/>
              </a:lnSpc>
              <a:buFont typeface="+mj-lt"/>
              <a:buAutoNum type="alphaLcParenR"/>
              <a:tabLst>
                <a:tab pos="571500" algn="l"/>
              </a:tabLst>
            </a:pPr>
            <a:r>
              <a:rPr lang="zh-CN" altLang="zh-CN" dirty="0">
                <a:effectLst/>
                <a:latin typeface="宋体" panose="02010600030101010101" pitchFamily="2" charset="-122"/>
                <a:ea typeface="宋体" panose="02010600030101010101" pitchFamily="2" charset="-122"/>
                <a:cs typeface="宋体" panose="02010600030101010101" pitchFamily="2" charset="-122"/>
              </a:rPr>
              <a:t>约束和限制：无。</a:t>
            </a:r>
          </a:p>
        </p:txBody>
      </p:sp>
      <p:sp>
        <p:nvSpPr>
          <p:cNvPr id="12" name="文本框 11">
            <a:extLst>
              <a:ext uri="{FF2B5EF4-FFF2-40B4-BE49-F238E27FC236}">
                <a16:creationId xmlns:a16="http://schemas.microsoft.com/office/drawing/2014/main" id="{B4CFA646-0AF5-E9AF-F0F8-1EA80761508F}"/>
              </a:ext>
            </a:extLst>
          </p:cNvPr>
          <p:cNvSpPr txBox="1"/>
          <p:nvPr/>
        </p:nvSpPr>
        <p:spPr>
          <a:xfrm>
            <a:off x="1004555" y="2333456"/>
            <a:ext cx="1107996" cy="369332"/>
          </a:xfrm>
          <a:prstGeom prst="rect">
            <a:avLst/>
          </a:prstGeom>
          <a:noFill/>
        </p:spPr>
        <p:txBody>
          <a:bodyPr wrap="none" rtlCol="0">
            <a:spAutoFit/>
          </a:bodyPr>
          <a:lstStyle/>
          <a:p>
            <a:r>
              <a:rPr lang="zh-CN" altLang="en-US" dirty="0"/>
              <a:t>提报事件</a:t>
            </a:r>
          </a:p>
        </p:txBody>
      </p:sp>
      <p:sp>
        <p:nvSpPr>
          <p:cNvPr id="35" name="Rectangle 2">
            <a:extLst>
              <a:ext uri="{FF2B5EF4-FFF2-40B4-BE49-F238E27FC236}">
                <a16:creationId xmlns:a16="http://schemas.microsoft.com/office/drawing/2014/main" id="{F8BF4886-2CCC-64EF-ADD0-6D305479A118}"/>
              </a:ext>
            </a:extLst>
          </p:cNvPr>
          <p:cNvSpPr>
            <a:spLocks noChangeArrowheads="1"/>
          </p:cNvSpPr>
          <p:nvPr/>
        </p:nvSpPr>
        <p:spPr bwMode="auto">
          <a:xfrm>
            <a:off x="6237869" y="209547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7" name="对象 36">
            <a:extLst>
              <a:ext uri="{FF2B5EF4-FFF2-40B4-BE49-F238E27FC236}">
                <a16:creationId xmlns:a16="http://schemas.microsoft.com/office/drawing/2014/main" id="{6D3D369F-203E-D180-3EF0-33B8E1DC9BC2}"/>
              </a:ext>
            </a:extLst>
          </p:cNvPr>
          <p:cNvGraphicFramePr>
            <a:graphicFrameLocks noChangeAspect="1"/>
          </p:cNvGraphicFramePr>
          <p:nvPr>
            <p:extLst>
              <p:ext uri="{D42A27DB-BD31-4B8C-83A1-F6EECF244321}">
                <p14:modId xmlns:p14="http://schemas.microsoft.com/office/powerpoint/2010/main" val="226643380"/>
              </p:ext>
            </p:extLst>
          </p:nvPr>
        </p:nvGraphicFramePr>
        <p:xfrm>
          <a:off x="5859893" y="2095317"/>
          <a:ext cx="5290943" cy="4343959"/>
        </p:xfrm>
        <a:graphic>
          <a:graphicData uri="http://schemas.openxmlformats.org/presentationml/2006/ole">
            <mc:AlternateContent xmlns:mc="http://schemas.openxmlformats.org/markup-compatibility/2006">
              <mc:Choice xmlns:v="urn:schemas-microsoft-com:vml" Requires="v">
                <p:oleObj spid="_x0000_s4123" r:id="rId4" imgW="4642597" imgH="3857795" progId="Visio.Drawing.11">
                  <p:embed/>
                </p:oleObj>
              </mc:Choice>
              <mc:Fallback>
                <p:oleObj r:id="rId4" imgW="4642597" imgH="3857795"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t="20105" r="16971"/>
                      <a:stretch>
                        <a:fillRect/>
                      </a:stretch>
                    </p:blipFill>
                    <p:spPr bwMode="auto">
                      <a:xfrm>
                        <a:off x="5859893" y="2095317"/>
                        <a:ext cx="5290943" cy="4343959"/>
                      </a:xfrm>
                      <a:prstGeom prst="rect">
                        <a:avLst/>
                      </a:prstGeom>
                      <a:noFill/>
                    </p:spPr>
                  </p:pic>
                </p:oleObj>
              </mc:Fallback>
            </mc:AlternateContent>
          </a:graphicData>
        </a:graphic>
      </p:graphicFrame>
      <p:sp>
        <p:nvSpPr>
          <p:cNvPr id="38" name="文本框 37">
            <a:extLst>
              <a:ext uri="{FF2B5EF4-FFF2-40B4-BE49-F238E27FC236}">
                <a16:creationId xmlns:a16="http://schemas.microsoft.com/office/drawing/2014/main" id="{C044008D-C81D-165E-4D89-45FD4A3B97B0}"/>
              </a:ext>
            </a:extLst>
          </p:cNvPr>
          <p:cNvSpPr txBox="1"/>
          <p:nvPr/>
        </p:nvSpPr>
        <p:spPr>
          <a:xfrm>
            <a:off x="7237072" y="6410023"/>
            <a:ext cx="1800493" cy="369332"/>
          </a:xfrm>
          <a:prstGeom prst="rect">
            <a:avLst/>
          </a:prstGeom>
          <a:noFill/>
        </p:spPr>
        <p:txBody>
          <a:bodyPr wrap="none" rtlCol="0">
            <a:spAutoFit/>
          </a:bodyPr>
          <a:lstStyle/>
          <a:p>
            <a:r>
              <a:rPr lang="zh-CN" altLang="en-US" dirty="0"/>
              <a:t>提报事件流程图</a:t>
            </a:r>
          </a:p>
        </p:txBody>
      </p:sp>
      <p:sp>
        <p:nvSpPr>
          <p:cNvPr id="7" name="矩形 6">
            <a:extLst>
              <a:ext uri="{FF2B5EF4-FFF2-40B4-BE49-F238E27FC236}">
                <a16:creationId xmlns:a16="http://schemas.microsoft.com/office/drawing/2014/main" id="{F8D0EC7A-69BF-C859-3BB9-912B2F20D80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1" name="直接连接符 10">
            <a:extLst>
              <a:ext uri="{FF2B5EF4-FFF2-40B4-BE49-F238E27FC236}">
                <a16:creationId xmlns:a16="http://schemas.microsoft.com/office/drawing/2014/main" id="{D17D14C4-05A2-8C44-CEEE-631D4DE63F5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60959181-2120-6B3F-0CDF-308445178BFF}"/>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9" name="直接连接符 38">
            <a:extLst>
              <a:ext uri="{FF2B5EF4-FFF2-40B4-BE49-F238E27FC236}">
                <a16:creationId xmlns:a16="http://schemas.microsoft.com/office/drawing/2014/main" id="{5346942F-09B7-DEC3-95D8-C93DE69A0D7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6">
            <a:extLst>
              <a:ext uri="{FF2B5EF4-FFF2-40B4-BE49-F238E27FC236}">
                <a16:creationId xmlns:a16="http://schemas.microsoft.com/office/drawing/2014/main" id="{5CABA313-0B30-AAB6-B016-F898CD4A91B7}"/>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41" name="TextBox 7">
            <a:extLst>
              <a:ext uri="{FF2B5EF4-FFF2-40B4-BE49-F238E27FC236}">
                <a16:creationId xmlns:a16="http://schemas.microsoft.com/office/drawing/2014/main" id="{B3AE3F75-A706-6F1F-23F9-218883C7FC1E}"/>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42" name="TextBox 9">
            <a:extLst>
              <a:ext uri="{FF2B5EF4-FFF2-40B4-BE49-F238E27FC236}">
                <a16:creationId xmlns:a16="http://schemas.microsoft.com/office/drawing/2014/main" id="{DF1FCBAA-53F1-25E1-1289-61D563C485E0}"/>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3" name="TextBox 10">
            <a:extLst>
              <a:ext uri="{FF2B5EF4-FFF2-40B4-BE49-F238E27FC236}">
                <a16:creationId xmlns:a16="http://schemas.microsoft.com/office/drawing/2014/main" id="{13F17502-38F0-1AEE-4B4F-FA6940986391}"/>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4" name="TextBox 11">
            <a:extLst>
              <a:ext uri="{FF2B5EF4-FFF2-40B4-BE49-F238E27FC236}">
                <a16:creationId xmlns:a16="http://schemas.microsoft.com/office/drawing/2014/main" id="{083AB53E-898F-AABF-6461-18525AD321EA}"/>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5" name="直接连接符 44">
            <a:extLst>
              <a:ext uri="{FF2B5EF4-FFF2-40B4-BE49-F238E27FC236}">
                <a16:creationId xmlns:a16="http://schemas.microsoft.com/office/drawing/2014/main" id="{D6418413-481C-A64E-1A01-7CA5C700428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6" name="图片 45">
            <a:extLst>
              <a:ext uri="{FF2B5EF4-FFF2-40B4-BE49-F238E27FC236}">
                <a16:creationId xmlns:a16="http://schemas.microsoft.com/office/drawing/2014/main" id="{EF8D3DF1-1494-5EC8-E7CC-C833C97F2767}"/>
              </a:ext>
            </a:extLst>
          </p:cNvPr>
          <p:cNvPicPr>
            <a:picLocks noChangeAspect="1"/>
          </p:cNvPicPr>
          <p:nvPr/>
        </p:nvPicPr>
        <p:blipFill>
          <a:blip r:embed="rId6"/>
          <a:stretch>
            <a:fillRect/>
          </a:stretch>
        </p:blipFill>
        <p:spPr>
          <a:xfrm>
            <a:off x="135890" y="26670"/>
            <a:ext cx="791210" cy="715645"/>
          </a:xfrm>
          <a:prstGeom prst="rect">
            <a:avLst/>
          </a:prstGeom>
        </p:spPr>
      </p:pic>
      <p:sp>
        <p:nvSpPr>
          <p:cNvPr id="47" name="TextBox 7">
            <a:extLst>
              <a:ext uri="{FF2B5EF4-FFF2-40B4-BE49-F238E27FC236}">
                <a16:creationId xmlns:a16="http://schemas.microsoft.com/office/drawing/2014/main" id="{FF99860A-9361-8648-0F3A-5A34D3F9CC35}"/>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8" name="直接连接符 47">
            <a:extLst>
              <a:ext uri="{FF2B5EF4-FFF2-40B4-BE49-F238E27FC236}">
                <a16:creationId xmlns:a16="http://schemas.microsoft.com/office/drawing/2014/main" id="{C0EAF2C0-4048-82FF-285B-340515E4E53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9">
            <a:extLst>
              <a:ext uri="{FF2B5EF4-FFF2-40B4-BE49-F238E27FC236}">
                <a16:creationId xmlns:a16="http://schemas.microsoft.com/office/drawing/2014/main" id="{8F02A868-D054-CD82-CCAF-602C5F4CF41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50" name="直接连接符 49">
            <a:extLst>
              <a:ext uri="{FF2B5EF4-FFF2-40B4-BE49-F238E27FC236}">
                <a16:creationId xmlns:a16="http://schemas.microsoft.com/office/drawing/2014/main" id="{BC6CD93C-B728-AA4A-420B-A4536278B421}"/>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040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系统设计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需求分析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AutoShape 2">
            <a:extLst>
              <a:ext uri="{FF2B5EF4-FFF2-40B4-BE49-F238E27FC236}">
                <a16:creationId xmlns:a16="http://schemas.microsoft.com/office/drawing/2014/main" id="{AE239456-9CC9-2AC4-D374-96D41A0BED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文本框 11">
            <a:extLst>
              <a:ext uri="{FF2B5EF4-FFF2-40B4-BE49-F238E27FC236}">
                <a16:creationId xmlns:a16="http://schemas.microsoft.com/office/drawing/2014/main" id="{4C8EE650-73E9-7D69-D41C-37617B413264}"/>
              </a:ext>
            </a:extLst>
          </p:cNvPr>
          <p:cNvSpPr txBox="1"/>
          <p:nvPr/>
        </p:nvSpPr>
        <p:spPr>
          <a:xfrm>
            <a:off x="965200" y="2519718"/>
            <a:ext cx="5130800" cy="3853427"/>
          </a:xfrm>
          <a:prstGeom prst="rect">
            <a:avLst/>
          </a:prstGeom>
          <a:noFill/>
        </p:spPr>
        <p:txBody>
          <a:bodyPr wrap="square">
            <a:spAutoFit/>
          </a:bodyPr>
          <a:lstStyle/>
          <a:p>
            <a:pPr marL="342900" lvl="0" indent="-342900" algn="just">
              <a:lnSpc>
                <a:spcPct val="125000"/>
              </a:lnSpc>
              <a:buFont typeface="+mj-lt"/>
              <a:buAutoNum type="alphaLcParenR"/>
              <a:tabLst>
                <a:tab pos="571500" algn="l"/>
              </a:tabLst>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标识：</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XTYW_FWT_YHZZFWMH_CKGG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342900" lvl="0" indent="-342900" algn="just">
              <a:lnSpc>
                <a:spcPct val="125000"/>
              </a:lnSpc>
              <a:buFont typeface="+mj-lt"/>
              <a:buAutoNum type="alphaLcParenR"/>
              <a:tabLst>
                <a:tab pos="571500" algn="l"/>
              </a:tabLst>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说明：用户查看公告列表。</a:t>
            </a:r>
          </a:p>
          <a:p>
            <a:pPr marL="342900" lvl="0" indent="-342900" algn="just">
              <a:lnSpc>
                <a:spcPct val="125000"/>
              </a:lnSpc>
              <a:buFont typeface="+mj-lt"/>
              <a:buAutoNum type="alphaLcParenR"/>
              <a:tabLst>
                <a:tab pos="571500" algn="l"/>
              </a:tabLst>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进入条件：用户登录系统。</a:t>
            </a:r>
          </a:p>
          <a:p>
            <a:pPr marL="342900" lvl="0" indent="-342900" algn="just">
              <a:lnSpc>
                <a:spcPct val="125000"/>
              </a:lnSpc>
              <a:buFont typeface="+mj-lt"/>
              <a:buAutoNum type="alphaLcParenR"/>
              <a:tabLst>
                <a:tab pos="571500" algn="l"/>
              </a:tabLst>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输入：无</a:t>
            </a:r>
          </a:p>
          <a:p>
            <a:pPr marL="342900" lvl="0" indent="-342900" algn="just">
              <a:lnSpc>
                <a:spcPct val="125000"/>
              </a:lnSpc>
              <a:buFont typeface="+mj-lt"/>
              <a:buAutoNum type="alphaLcParenR"/>
              <a:tabLst>
                <a:tab pos="571500" algn="l"/>
              </a:tabLst>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输出：显示公告列表。</a:t>
            </a:r>
          </a:p>
          <a:p>
            <a:pPr marL="342900" lvl="0" indent="-342900" algn="just">
              <a:lnSpc>
                <a:spcPct val="125000"/>
              </a:lnSpc>
              <a:buFont typeface="+mj-lt"/>
              <a:buAutoNum type="alphaLcParenR"/>
              <a:tabLst>
                <a:tab pos="571500" algn="l"/>
              </a:tabLst>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处理</a:t>
            </a:r>
          </a:p>
          <a:p>
            <a:pPr marL="342900" lvl="0" indent="-342900" algn="just" fontAlgn="auto">
              <a:lnSpc>
                <a:spcPct val="125000"/>
              </a:lnSpc>
              <a:buFont typeface="+mj-lt"/>
              <a:buAutoNum type="arabicPeriod"/>
            </a:pPr>
            <a:r>
              <a:rPr lang="zh-CN" altLang="zh-CN" sz="1800" dirty="0">
                <a:effectLst/>
                <a:latin typeface="Times New Roman" panose="02020603050405020304" pitchFamily="18" charset="0"/>
                <a:ea typeface="宋体" panose="02010600030101010101" pitchFamily="2" charset="-122"/>
              </a:rPr>
              <a:t>选择查看公告；</a:t>
            </a:r>
            <a:endParaRPr lang="zh-CN" altLang="zh-CN" sz="1400" dirty="0">
              <a:effectLst/>
              <a:latin typeface="Times New Roman" panose="02020603050405020304" pitchFamily="18" charset="0"/>
              <a:ea typeface="宋体" panose="02010600030101010101" pitchFamily="2" charset="-122"/>
            </a:endParaRPr>
          </a:p>
          <a:p>
            <a:pPr marL="342900" lvl="0" indent="-342900" algn="just" fontAlgn="auto">
              <a:lnSpc>
                <a:spcPct val="125000"/>
              </a:lnSpc>
              <a:buFont typeface="+mj-lt"/>
              <a:buAutoNum type="arabicPeriod"/>
            </a:pPr>
            <a:r>
              <a:rPr lang="zh-CN" altLang="zh-CN" sz="1800" dirty="0">
                <a:effectLst/>
                <a:latin typeface="Times New Roman" panose="02020603050405020304" pitchFamily="18" charset="0"/>
                <a:ea typeface="宋体" panose="02010600030101010101" pitchFamily="2" charset="-122"/>
              </a:rPr>
              <a:t>显示公告列表。</a:t>
            </a:r>
            <a:endParaRPr lang="zh-CN" altLang="zh-CN" sz="14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lphaLcParenR"/>
              <a:tabLst>
                <a:tab pos="571500" algn="l"/>
              </a:tabLst>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异常处理：用户请求失败后会进行错误提示。</a:t>
            </a:r>
          </a:p>
          <a:p>
            <a:pPr marL="342900" lvl="0" indent="-342900" algn="just">
              <a:lnSpc>
                <a:spcPct val="125000"/>
              </a:lnSpc>
              <a:buFont typeface="+mj-lt"/>
              <a:buAutoNum type="alphaLcParenR"/>
              <a:tabLst>
                <a:tab pos="571500" algn="l"/>
              </a:tabLst>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性能：无。</a:t>
            </a:r>
          </a:p>
          <a:p>
            <a:pPr marL="342900" lvl="0" indent="-342900" algn="just">
              <a:lnSpc>
                <a:spcPct val="125000"/>
              </a:lnSpc>
              <a:buFont typeface="+mj-lt"/>
              <a:buAutoNum type="alphaLcParenR"/>
              <a:tabLst>
                <a:tab pos="571500" algn="l"/>
              </a:tabLst>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约束和限制：无。</a:t>
            </a:r>
          </a:p>
        </p:txBody>
      </p:sp>
      <p:sp>
        <p:nvSpPr>
          <p:cNvPr id="34" name="文本框 33">
            <a:extLst>
              <a:ext uri="{FF2B5EF4-FFF2-40B4-BE49-F238E27FC236}">
                <a16:creationId xmlns:a16="http://schemas.microsoft.com/office/drawing/2014/main" id="{FD0E46A8-8FC6-B57E-7F78-1D5431BFCBC7}"/>
              </a:ext>
            </a:extLst>
          </p:cNvPr>
          <p:cNvSpPr txBox="1"/>
          <p:nvPr/>
        </p:nvSpPr>
        <p:spPr>
          <a:xfrm>
            <a:off x="933723" y="2228051"/>
            <a:ext cx="1107996" cy="369332"/>
          </a:xfrm>
          <a:prstGeom prst="rect">
            <a:avLst/>
          </a:prstGeom>
          <a:noFill/>
        </p:spPr>
        <p:txBody>
          <a:bodyPr wrap="none" rtlCol="0">
            <a:spAutoFit/>
          </a:bodyPr>
          <a:lstStyle/>
          <a:p>
            <a:r>
              <a:rPr lang="zh-CN" altLang="en-US" dirty="0"/>
              <a:t>查看公告</a:t>
            </a:r>
          </a:p>
        </p:txBody>
      </p:sp>
      <p:sp>
        <p:nvSpPr>
          <p:cNvPr id="35" name="Rectangle 2">
            <a:extLst>
              <a:ext uri="{FF2B5EF4-FFF2-40B4-BE49-F238E27FC236}">
                <a16:creationId xmlns:a16="http://schemas.microsoft.com/office/drawing/2014/main" id="{B5CFA7E9-4B15-BF54-B4A6-954BFE03D030}"/>
              </a:ext>
            </a:extLst>
          </p:cNvPr>
          <p:cNvSpPr>
            <a:spLocks noChangeArrowheads="1"/>
          </p:cNvSpPr>
          <p:nvPr/>
        </p:nvSpPr>
        <p:spPr bwMode="auto">
          <a:xfrm>
            <a:off x="3760631" y="19477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7" name="对象 36">
            <a:extLst>
              <a:ext uri="{FF2B5EF4-FFF2-40B4-BE49-F238E27FC236}">
                <a16:creationId xmlns:a16="http://schemas.microsoft.com/office/drawing/2014/main" id="{710E30BA-2CBF-2755-A140-7681EF31A003}"/>
              </a:ext>
            </a:extLst>
          </p:cNvPr>
          <p:cNvGraphicFramePr>
            <a:graphicFrameLocks noChangeAspect="1"/>
          </p:cNvGraphicFramePr>
          <p:nvPr>
            <p:extLst>
              <p:ext uri="{D42A27DB-BD31-4B8C-83A1-F6EECF244321}">
                <p14:modId xmlns:p14="http://schemas.microsoft.com/office/powerpoint/2010/main" val="47312287"/>
              </p:ext>
            </p:extLst>
          </p:nvPr>
        </p:nvGraphicFramePr>
        <p:xfrm>
          <a:off x="6115699" y="2294727"/>
          <a:ext cx="4850662" cy="3935014"/>
        </p:xfrm>
        <a:graphic>
          <a:graphicData uri="http://schemas.openxmlformats.org/presentationml/2006/ole">
            <mc:AlternateContent xmlns:mc="http://schemas.openxmlformats.org/markup-compatibility/2006">
              <mc:Choice xmlns:v="urn:schemas-microsoft-com:vml" Requires="v">
                <p:oleObj spid="_x0000_s5147" r:id="rId4" imgW="4642597" imgH="3857795" progId="Visio.Drawing.11">
                  <p:embed/>
                </p:oleObj>
              </mc:Choice>
              <mc:Fallback>
                <p:oleObj r:id="rId4" imgW="4642597" imgH="3857795"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t="20105" r="16971"/>
                      <a:stretch>
                        <a:fillRect/>
                      </a:stretch>
                    </p:blipFill>
                    <p:spPr bwMode="auto">
                      <a:xfrm>
                        <a:off x="6115699" y="2294727"/>
                        <a:ext cx="4850662" cy="3935014"/>
                      </a:xfrm>
                      <a:prstGeom prst="rect">
                        <a:avLst/>
                      </a:prstGeom>
                      <a:noFill/>
                    </p:spPr>
                  </p:pic>
                </p:oleObj>
              </mc:Fallback>
            </mc:AlternateContent>
          </a:graphicData>
        </a:graphic>
      </p:graphicFrame>
      <p:sp>
        <p:nvSpPr>
          <p:cNvPr id="38" name="文本框 37">
            <a:extLst>
              <a:ext uri="{FF2B5EF4-FFF2-40B4-BE49-F238E27FC236}">
                <a16:creationId xmlns:a16="http://schemas.microsoft.com/office/drawing/2014/main" id="{BFDDCAB4-BED9-BAC2-C60C-B7FFE57CD20F}"/>
              </a:ext>
            </a:extLst>
          </p:cNvPr>
          <p:cNvSpPr txBox="1"/>
          <p:nvPr/>
        </p:nvSpPr>
        <p:spPr>
          <a:xfrm>
            <a:off x="7192844" y="6336407"/>
            <a:ext cx="1800493" cy="369332"/>
          </a:xfrm>
          <a:prstGeom prst="rect">
            <a:avLst/>
          </a:prstGeom>
          <a:noFill/>
        </p:spPr>
        <p:txBody>
          <a:bodyPr wrap="none" rtlCol="0">
            <a:spAutoFit/>
          </a:bodyPr>
          <a:lstStyle/>
          <a:p>
            <a:r>
              <a:rPr lang="zh-CN" altLang="en-US" dirty="0"/>
              <a:t>查看公告流程图</a:t>
            </a:r>
          </a:p>
        </p:txBody>
      </p:sp>
      <p:sp>
        <p:nvSpPr>
          <p:cNvPr id="7" name="矩形 6">
            <a:extLst>
              <a:ext uri="{FF2B5EF4-FFF2-40B4-BE49-F238E27FC236}">
                <a16:creationId xmlns:a16="http://schemas.microsoft.com/office/drawing/2014/main" id="{D8676F6D-F84A-7288-D48D-48FACC4829A2}"/>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A29D7A0B-9CBC-A132-6936-AEE1968399B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49CB96C-EAD6-559D-0953-2CAB4B90634E}"/>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9" name="直接连接符 38">
            <a:extLst>
              <a:ext uri="{FF2B5EF4-FFF2-40B4-BE49-F238E27FC236}">
                <a16:creationId xmlns:a16="http://schemas.microsoft.com/office/drawing/2014/main" id="{D6495612-D20D-457A-51E3-13B69C447D5E}"/>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6">
            <a:extLst>
              <a:ext uri="{FF2B5EF4-FFF2-40B4-BE49-F238E27FC236}">
                <a16:creationId xmlns:a16="http://schemas.microsoft.com/office/drawing/2014/main" id="{37002C61-386A-5083-124D-04DCB1A0021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41" name="TextBox 7">
            <a:extLst>
              <a:ext uri="{FF2B5EF4-FFF2-40B4-BE49-F238E27FC236}">
                <a16:creationId xmlns:a16="http://schemas.microsoft.com/office/drawing/2014/main" id="{45428472-D251-6A60-3EA1-64BC112C1D1E}"/>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42" name="TextBox 9">
            <a:extLst>
              <a:ext uri="{FF2B5EF4-FFF2-40B4-BE49-F238E27FC236}">
                <a16:creationId xmlns:a16="http://schemas.microsoft.com/office/drawing/2014/main" id="{978BCF57-27A8-3FEE-0C17-2BF2ED098E15}"/>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3" name="TextBox 10">
            <a:extLst>
              <a:ext uri="{FF2B5EF4-FFF2-40B4-BE49-F238E27FC236}">
                <a16:creationId xmlns:a16="http://schemas.microsoft.com/office/drawing/2014/main" id="{4F017FD3-D840-E622-655D-42F54A6C7866}"/>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4" name="TextBox 11">
            <a:extLst>
              <a:ext uri="{FF2B5EF4-FFF2-40B4-BE49-F238E27FC236}">
                <a16:creationId xmlns:a16="http://schemas.microsoft.com/office/drawing/2014/main" id="{35EF416F-5CAF-EE6B-F104-4F5F1EFDEDFF}"/>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5" name="直接连接符 44">
            <a:extLst>
              <a:ext uri="{FF2B5EF4-FFF2-40B4-BE49-F238E27FC236}">
                <a16:creationId xmlns:a16="http://schemas.microsoft.com/office/drawing/2014/main" id="{D6122C93-0774-3B23-5A6F-2E3E8C820C7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6" name="图片 45">
            <a:extLst>
              <a:ext uri="{FF2B5EF4-FFF2-40B4-BE49-F238E27FC236}">
                <a16:creationId xmlns:a16="http://schemas.microsoft.com/office/drawing/2014/main" id="{984ECC54-B45F-ECC6-0BDE-B315ECDAAF05}"/>
              </a:ext>
            </a:extLst>
          </p:cNvPr>
          <p:cNvPicPr>
            <a:picLocks noChangeAspect="1"/>
          </p:cNvPicPr>
          <p:nvPr/>
        </p:nvPicPr>
        <p:blipFill>
          <a:blip r:embed="rId6"/>
          <a:stretch>
            <a:fillRect/>
          </a:stretch>
        </p:blipFill>
        <p:spPr>
          <a:xfrm>
            <a:off x="135890" y="26670"/>
            <a:ext cx="791210" cy="715645"/>
          </a:xfrm>
          <a:prstGeom prst="rect">
            <a:avLst/>
          </a:prstGeom>
        </p:spPr>
      </p:pic>
      <p:sp>
        <p:nvSpPr>
          <p:cNvPr id="47" name="TextBox 7">
            <a:extLst>
              <a:ext uri="{FF2B5EF4-FFF2-40B4-BE49-F238E27FC236}">
                <a16:creationId xmlns:a16="http://schemas.microsoft.com/office/drawing/2014/main" id="{4052736D-3F4D-8253-19CD-29DC96C0ADC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8" name="直接连接符 47">
            <a:extLst>
              <a:ext uri="{FF2B5EF4-FFF2-40B4-BE49-F238E27FC236}">
                <a16:creationId xmlns:a16="http://schemas.microsoft.com/office/drawing/2014/main" id="{29BD8E1F-540B-F11F-2AA5-AFF03E3E629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9">
            <a:extLst>
              <a:ext uri="{FF2B5EF4-FFF2-40B4-BE49-F238E27FC236}">
                <a16:creationId xmlns:a16="http://schemas.microsoft.com/office/drawing/2014/main" id="{E3B92100-88C4-2878-DCA0-C91CA7B47F70}"/>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50" name="直接连接符 49">
            <a:extLst>
              <a:ext uri="{FF2B5EF4-FFF2-40B4-BE49-F238E27FC236}">
                <a16:creationId xmlns:a16="http://schemas.microsoft.com/office/drawing/2014/main" id="{687EDDD7-4375-DD44-C26C-29A5C9234B2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928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系统设计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系统流程设计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7" name="图片 6">
            <a:extLst>
              <a:ext uri="{FF2B5EF4-FFF2-40B4-BE49-F238E27FC236}">
                <a16:creationId xmlns:a16="http://schemas.microsoft.com/office/drawing/2014/main" id="{A721EFF5-8E46-760F-72FA-441F057D5774}"/>
              </a:ext>
            </a:extLst>
          </p:cNvPr>
          <p:cNvPicPr>
            <a:picLocks noChangeAspect="1"/>
          </p:cNvPicPr>
          <p:nvPr/>
        </p:nvPicPr>
        <p:blipFill>
          <a:blip r:embed="rId3"/>
          <a:stretch>
            <a:fillRect/>
          </a:stretch>
        </p:blipFill>
        <p:spPr>
          <a:xfrm>
            <a:off x="832436" y="2685243"/>
            <a:ext cx="9990415" cy="4202121"/>
          </a:xfrm>
          <a:prstGeom prst="rect">
            <a:avLst/>
          </a:prstGeom>
        </p:spPr>
      </p:pic>
      <p:sp>
        <p:nvSpPr>
          <p:cNvPr id="8" name="文本框 7">
            <a:extLst>
              <a:ext uri="{FF2B5EF4-FFF2-40B4-BE49-F238E27FC236}">
                <a16:creationId xmlns:a16="http://schemas.microsoft.com/office/drawing/2014/main" id="{11F8C2B6-DC0C-0B52-24BE-327347CDF2F9}"/>
              </a:ext>
            </a:extLst>
          </p:cNvPr>
          <p:cNvSpPr txBox="1"/>
          <p:nvPr/>
        </p:nvSpPr>
        <p:spPr>
          <a:xfrm>
            <a:off x="889771" y="2261058"/>
            <a:ext cx="1107996" cy="369332"/>
          </a:xfrm>
          <a:prstGeom prst="rect">
            <a:avLst/>
          </a:prstGeom>
          <a:noFill/>
        </p:spPr>
        <p:txBody>
          <a:bodyPr wrap="none" rtlCol="0">
            <a:spAutoFit/>
          </a:bodyPr>
          <a:lstStyle/>
          <a:p>
            <a:r>
              <a:rPr lang="zh-CN" altLang="en-US" dirty="0"/>
              <a:t>事件管理</a:t>
            </a:r>
          </a:p>
        </p:txBody>
      </p:sp>
      <p:sp>
        <p:nvSpPr>
          <p:cNvPr id="5" name="矩形 4">
            <a:extLst>
              <a:ext uri="{FF2B5EF4-FFF2-40B4-BE49-F238E27FC236}">
                <a16:creationId xmlns:a16="http://schemas.microsoft.com/office/drawing/2014/main" id="{046A4DF2-7984-A10A-9FEF-D8145D6B05A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1" name="直接连接符 10">
            <a:extLst>
              <a:ext uri="{FF2B5EF4-FFF2-40B4-BE49-F238E27FC236}">
                <a16:creationId xmlns:a16="http://schemas.microsoft.com/office/drawing/2014/main" id="{A1C08021-CC07-8528-6103-EF0F11166A17}"/>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F1642EC-A9A6-4960-16FC-1F20D639107D}"/>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4" name="直接连接符 33">
            <a:extLst>
              <a:ext uri="{FF2B5EF4-FFF2-40B4-BE49-F238E27FC236}">
                <a16:creationId xmlns:a16="http://schemas.microsoft.com/office/drawing/2014/main" id="{859C192E-AD8A-246E-431F-F2177E1AB650}"/>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a:extLst>
              <a:ext uri="{FF2B5EF4-FFF2-40B4-BE49-F238E27FC236}">
                <a16:creationId xmlns:a16="http://schemas.microsoft.com/office/drawing/2014/main" id="{4C17FC59-5660-274B-C3FE-161EA51D3CAE}"/>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7" name="TextBox 7">
            <a:extLst>
              <a:ext uri="{FF2B5EF4-FFF2-40B4-BE49-F238E27FC236}">
                <a16:creationId xmlns:a16="http://schemas.microsoft.com/office/drawing/2014/main" id="{9F7DAA26-63F1-4C72-6DB9-02FF1E90DEC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8" name="TextBox 9">
            <a:extLst>
              <a:ext uri="{FF2B5EF4-FFF2-40B4-BE49-F238E27FC236}">
                <a16:creationId xmlns:a16="http://schemas.microsoft.com/office/drawing/2014/main" id="{3264CCDE-DB59-87B9-9EF3-B91A56BCEB1D}"/>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9" name="TextBox 10">
            <a:extLst>
              <a:ext uri="{FF2B5EF4-FFF2-40B4-BE49-F238E27FC236}">
                <a16:creationId xmlns:a16="http://schemas.microsoft.com/office/drawing/2014/main" id="{13F579A6-3A9A-0166-59BD-5BF1A20DE433}"/>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CA662640-A5A7-3314-13EC-BD5D0174066A}"/>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1" name="直接连接符 40">
            <a:extLst>
              <a:ext uri="{FF2B5EF4-FFF2-40B4-BE49-F238E27FC236}">
                <a16:creationId xmlns:a16="http://schemas.microsoft.com/office/drawing/2014/main" id="{7780F64B-8CB7-EBC5-3BDC-3548D80DFD23}"/>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A0B58E5B-7DA4-3DD3-E363-549217EFA542}"/>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1741501D-8EB3-42C8-27B5-C3695409120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C37D36C8-3DEA-87B8-61C4-37CF61C01D57}"/>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6BB2B68C-F21B-D78D-A333-46DE035E41D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6" name="直接连接符 45">
            <a:extLst>
              <a:ext uri="{FF2B5EF4-FFF2-40B4-BE49-F238E27FC236}">
                <a16:creationId xmlns:a16="http://schemas.microsoft.com/office/drawing/2014/main" id="{9E28A1A2-80E9-34C5-26DC-D74AB83050FD}"/>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0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系统设计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系统流程设计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7" name="图片 6">
            <a:extLst>
              <a:ext uri="{FF2B5EF4-FFF2-40B4-BE49-F238E27FC236}">
                <a16:creationId xmlns:a16="http://schemas.microsoft.com/office/drawing/2014/main" id="{FABA9AF4-D402-A9BA-C088-0038433187A8}"/>
              </a:ext>
            </a:extLst>
          </p:cNvPr>
          <p:cNvPicPr>
            <a:picLocks noChangeAspect="1"/>
          </p:cNvPicPr>
          <p:nvPr/>
        </p:nvPicPr>
        <p:blipFill>
          <a:blip r:embed="rId3"/>
          <a:stretch>
            <a:fillRect/>
          </a:stretch>
        </p:blipFill>
        <p:spPr>
          <a:xfrm>
            <a:off x="1194273" y="2505086"/>
            <a:ext cx="10496157" cy="4326243"/>
          </a:xfrm>
          <a:prstGeom prst="rect">
            <a:avLst/>
          </a:prstGeom>
        </p:spPr>
      </p:pic>
      <p:sp>
        <p:nvSpPr>
          <p:cNvPr id="8" name="文本框 7">
            <a:extLst>
              <a:ext uri="{FF2B5EF4-FFF2-40B4-BE49-F238E27FC236}">
                <a16:creationId xmlns:a16="http://schemas.microsoft.com/office/drawing/2014/main" id="{C60FEDEB-3F7E-684C-B208-998D85FD555A}"/>
              </a:ext>
            </a:extLst>
          </p:cNvPr>
          <p:cNvSpPr txBox="1"/>
          <p:nvPr/>
        </p:nvSpPr>
        <p:spPr>
          <a:xfrm>
            <a:off x="882206" y="2191372"/>
            <a:ext cx="1171974" cy="369332"/>
          </a:xfrm>
          <a:prstGeom prst="rect">
            <a:avLst/>
          </a:prstGeom>
          <a:noFill/>
        </p:spPr>
        <p:txBody>
          <a:bodyPr wrap="square" rtlCol="0">
            <a:spAutoFit/>
          </a:bodyPr>
          <a:lstStyle/>
          <a:p>
            <a:r>
              <a:rPr lang="zh-CN" altLang="en-US" dirty="0"/>
              <a:t>问题管理</a:t>
            </a:r>
          </a:p>
        </p:txBody>
      </p:sp>
      <p:sp>
        <p:nvSpPr>
          <p:cNvPr id="5" name="矩形 4">
            <a:extLst>
              <a:ext uri="{FF2B5EF4-FFF2-40B4-BE49-F238E27FC236}">
                <a16:creationId xmlns:a16="http://schemas.microsoft.com/office/drawing/2014/main" id="{FCFF14D5-534C-95B2-DB00-2F85DE907B5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1" name="直接连接符 10">
            <a:extLst>
              <a:ext uri="{FF2B5EF4-FFF2-40B4-BE49-F238E27FC236}">
                <a16:creationId xmlns:a16="http://schemas.microsoft.com/office/drawing/2014/main" id="{92235154-1AB3-A579-124F-F0794B24E9E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10ADB9D-0331-3F1E-DC11-909ECB2E7838}"/>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4" name="直接连接符 33">
            <a:extLst>
              <a:ext uri="{FF2B5EF4-FFF2-40B4-BE49-F238E27FC236}">
                <a16:creationId xmlns:a16="http://schemas.microsoft.com/office/drawing/2014/main" id="{B635BB38-26B9-BD97-9C0D-82C4E589D7D3}"/>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a:extLst>
              <a:ext uri="{FF2B5EF4-FFF2-40B4-BE49-F238E27FC236}">
                <a16:creationId xmlns:a16="http://schemas.microsoft.com/office/drawing/2014/main" id="{944F8036-F8AC-051F-423D-4D595343244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7" name="TextBox 7">
            <a:extLst>
              <a:ext uri="{FF2B5EF4-FFF2-40B4-BE49-F238E27FC236}">
                <a16:creationId xmlns:a16="http://schemas.microsoft.com/office/drawing/2014/main" id="{8FCFEEC8-5692-BFE0-576D-D1DB1DC569BE}"/>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8" name="TextBox 9">
            <a:extLst>
              <a:ext uri="{FF2B5EF4-FFF2-40B4-BE49-F238E27FC236}">
                <a16:creationId xmlns:a16="http://schemas.microsoft.com/office/drawing/2014/main" id="{1A2E7FC0-DF91-B1DA-502E-9B4BE2496B1B}"/>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9" name="TextBox 10">
            <a:extLst>
              <a:ext uri="{FF2B5EF4-FFF2-40B4-BE49-F238E27FC236}">
                <a16:creationId xmlns:a16="http://schemas.microsoft.com/office/drawing/2014/main" id="{3DCA11C0-E6CC-A4F8-CB13-D65EBC88D346}"/>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781AB4EA-BCD0-9A4B-0A94-495DCB2AD7B4}"/>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1" name="直接连接符 40">
            <a:extLst>
              <a:ext uri="{FF2B5EF4-FFF2-40B4-BE49-F238E27FC236}">
                <a16:creationId xmlns:a16="http://schemas.microsoft.com/office/drawing/2014/main" id="{81C08AF5-2C23-DBB3-7814-24A4659A8789}"/>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D27312B5-0AD4-CA39-A16E-450792D7DF80}"/>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7C52A461-FCEA-C1C4-5CD6-4A0DBBB4408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6C9F3606-9119-DD88-005B-91C261BEA63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4D12BB4B-763C-5059-76C9-7672B909F1D2}"/>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6" name="直接连接符 45">
            <a:extLst>
              <a:ext uri="{FF2B5EF4-FFF2-40B4-BE49-F238E27FC236}">
                <a16:creationId xmlns:a16="http://schemas.microsoft.com/office/drawing/2014/main" id="{CB7A27CB-8A4C-90F5-FE8C-6CD84E69E89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140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TextBox 1"/>
          <p:cNvSpPr txBox="1"/>
          <p:nvPr/>
        </p:nvSpPr>
        <p:spPr>
          <a:xfrm>
            <a:off x="1444164" y="2307871"/>
            <a:ext cx="4602467" cy="4616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eaLnBrk="1" fontAlgn="auto" hangingPunct="1">
              <a:spcBef>
                <a:spcPts val="0"/>
              </a:spcBef>
              <a:spcAft>
                <a:spcPts val="0"/>
              </a:spcAft>
              <a:defRPr/>
            </a:pPr>
            <a:r>
              <a:rPr lang="zh-CN" altLang="en-US" sz="2400" dirty="0">
                <a:latin typeface="Arial" panose="020B0604020202020204" pitchFamily="34" charset="0"/>
                <a:ea typeface="微软雅黑" panose="020B0503020204020204" pitchFamily="34" charset="-122"/>
                <a:sym typeface="Arial" panose="020B0604020202020204" pitchFamily="34" charset="0"/>
              </a:rPr>
              <a:t>以简单例子说明怎样画数据流图</a:t>
            </a:r>
          </a:p>
        </p:txBody>
      </p:sp>
      <p:sp>
        <p:nvSpPr>
          <p:cNvPr id="8" name="TextBox 2"/>
          <p:cNvSpPr txBox="1"/>
          <p:nvPr/>
        </p:nvSpPr>
        <p:spPr>
          <a:xfrm>
            <a:off x="876860" y="2850450"/>
            <a:ext cx="10587425" cy="3125086"/>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eaLnBrk="1" fontAlgn="auto" hangingPunct="1">
              <a:lnSpc>
                <a:spcPct val="150000"/>
              </a:lnSpc>
              <a:spcBef>
                <a:spcPts val="0"/>
              </a:spcBef>
              <a:spcAft>
                <a:spcPts val="0"/>
              </a:spcAft>
              <a:defRPr/>
            </a:pPr>
            <a:r>
              <a:rPr lang="en-US" altLang="zh-CN" sz="2200" dirty="0">
                <a:latin typeface="Arial" panose="020B0604020202020204" pitchFamily="34" charset="0"/>
                <a:ea typeface="微软雅黑" panose="020B0503020204020204" pitchFamily="34" charset="-122"/>
                <a:sym typeface="Arial" panose="020B0604020202020204" pitchFamily="34" charset="0"/>
              </a:rPr>
              <a:t>       </a:t>
            </a:r>
            <a:r>
              <a:rPr lang="zh-CN" altLang="zh-CN" sz="2200" dirty="0">
                <a:latin typeface="Arial" panose="020B0604020202020204" pitchFamily="34" charset="0"/>
                <a:ea typeface="微软雅黑" panose="020B0503020204020204" pitchFamily="34" charset="-122"/>
                <a:sym typeface="Arial" panose="020B0604020202020204" pitchFamily="34" charset="0"/>
              </a:rPr>
              <a:t>假设一家工厂的采购部每天需要一张订货报表，报表按零件编号排序，表中列出所有需要再次订货的零件。</a:t>
            </a:r>
            <a:endParaRPr lang="en-US" altLang="zh-CN" sz="2200" dirty="0">
              <a:latin typeface="Arial" panose="020B0604020202020204" pitchFamily="34" charset="0"/>
              <a:ea typeface="微软雅黑" panose="020B0503020204020204" pitchFamily="34" charset="-122"/>
              <a:sym typeface="Arial" panose="020B0604020202020204" pitchFamily="34" charset="0"/>
            </a:endParaRPr>
          </a:p>
          <a:p>
            <a:pPr eaLnBrk="1" fontAlgn="auto" hangingPunct="1">
              <a:lnSpc>
                <a:spcPct val="150000"/>
              </a:lnSpc>
              <a:spcBef>
                <a:spcPts val="0"/>
              </a:spcBef>
              <a:spcAft>
                <a:spcPts val="0"/>
              </a:spcAft>
              <a:defRPr/>
            </a:pPr>
            <a:r>
              <a:rPr lang="en-US" altLang="zh-CN" sz="2200" dirty="0">
                <a:latin typeface="Arial" panose="020B0604020202020204" pitchFamily="34" charset="0"/>
                <a:ea typeface="微软雅黑" panose="020B0503020204020204" pitchFamily="34" charset="-122"/>
                <a:sym typeface="Arial" panose="020B0604020202020204" pitchFamily="34" charset="0"/>
              </a:rPr>
              <a:t>       </a:t>
            </a:r>
            <a:r>
              <a:rPr lang="zh-CN" altLang="zh-CN" sz="2200" dirty="0">
                <a:latin typeface="Arial" panose="020B0604020202020204" pitchFamily="34" charset="0"/>
                <a:ea typeface="微软雅黑" panose="020B0503020204020204" pitchFamily="34" charset="-122"/>
                <a:sym typeface="Arial" panose="020B0604020202020204" pitchFamily="34" charset="0"/>
              </a:rPr>
              <a:t>对于每个需要再次订货的零件应该列出下述数据：零件编号，零件名称，订货数量，目前价格，主要供应者，次要供应者。</a:t>
            </a:r>
            <a:endParaRPr lang="en-US" altLang="zh-CN" sz="2200" dirty="0">
              <a:latin typeface="Arial" panose="020B0604020202020204" pitchFamily="34" charset="0"/>
              <a:ea typeface="微软雅黑" panose="020B0503020204020204" pitchFamily="34" charset="-122"/>
              <a:sym typeface="Arial" panose="020B0604020202020204" pitchFamily="34" charset="0"/>
            </a:endParaRPr>
          </a:p>
          <a:p>
            <a:pPr eaLnBrk="1" fontAlgn="auto" hangingPunct="1">
              <a:lnSpc>
                <a:spcPct val="150000"/>
              </a:lnSpc>
              <a:spcBef>
                <a:spcPts val="0"/>
              </a:spcBef>
              <a:spcAft>
                <a:spcPts val="0"/>
              </a:spcAft>
              <a:defRPr/>
            </a:pPr>
            <a:r>
              <a:rPr lang="en-US" altLang="zh-CN" sz="2200" dirty="0">
                <a:latin typeface="Arial" panose="020B0604020202020204" pitchFamily="34" charset="0"/>
                <a:ea typeface="微软雅黑" panose="020B0503020204020204" pitchFamily="34" charset="-122"/>
                <a:sym typeface="Arial" panose="020B0604020202020204" pitchFamily="34" charset="0"/>
              </a:rPr>
              <a:t>       </a:t>
            </a:r>
            <a:r>
              <a:rPr lang="zh-CN" altLang="zh-CN" sz="2200" dirty="0">
                <a:latin typeface="Arial" panose="020B0604020202020204" pitchFamily="34" charset="0"/>
                <a:ea typeface="微软雅黑" panose="020B0503020204020204" pitchFamily="34" charset="-122"/>
                <a:sym typeface="Arial" panose="020B0604020202020204" pitchFamily="34" charset="0"/>
              </a:rPr>
              <a:t>零件入库或出库称为事务，通过放在仓库中的</a:t>
            </a:r>
            <a:r>
              <a:rPr lang="en-US" altLang="zh-CN" sz="2200" dirty="0">
                <a:latin typeface="Arial" panose="020B0604020202020204" pitchFamily="34" charset="0"/>
                <a:ea typeface="微软雅黑" panose="020B0503020204020204" pitchFamily="34" charset="-122"/>
                <a:sym typeface="Arial" panose="020B0604020202020204" pitchFamily="34" charset="0"/>
              </a:rPr>
              <a:t>CRT</a:t>
            </a:r>
            <a:r>
              <a:rPr lang="zh-CN" altLang="zh-CN" sz="2200" dirty="0">
                <a:latin typeface="Arial" panose="020B0604020202020204" pitchFamily="34" charset="0"/>
                <a:ea typeface="微软雅黑" panose="020B0503020204020204" pitchFamily="34" charset="-122"/>
                <a:sym typeface="Arial" panose="020B0604020202020204" pitchFamily="34" charset="0"/>
              </a:rPr>
              <a:t>终端把事务报告给订货系统。当某种零件的库存数量少于库存量临界值时就应该再次订货。</a:t>
            </a:r>
            <a:endParaRPr lang="zh-CN" altLang="en-US" sz="2200" dirty="0">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id="{DEAD76A1-ACDE-8594-FB08-297A677939C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00E80CC0-1DDD-37BB-E77E-C86DE62779D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14F78D8-9EC0-82F7-3349-13D415AF525D}"/>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6EDAE05-14F0-C969-6AC2-5F170F96946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2A09C82A-2A41-EE4B-20F2-28D73E7B8A0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7" name="TextBox 7">
            <a:extLst>
              <a:ext uri="{FF2B5EF4-FFF2-40B4-BE49-F238E27FC236}">
                <a16:creationId xmlns:a16="http://schemas.microsoft.com/office/drawing/2014/main" id="{624EBB3A-1BAA-B663-13BB-520BD284CF27}"/>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8" name="TextBox 9">
            <a:extLst>
              <a:ext uri="{FF2B5EF4-FFF2-40B4-BE49-F238E27FC236}">
                <a16:creationId xmlns:a16="http://schemas.microsoft.com/office/drawing/2014/main" id="{3FD5B176-E309-19B6-E931-1790F051A0A0}"/>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9" name="TextBox 10">
            <a:extLst>
              <a:ext uri="{FF2B5EF4-FFF2-40B4-BE49-F238E27FC236}">
                <a16:creationId xmlns:a16="http://schemas.microsoft.com/office/drawing/2014/main" id="{D3F2B2DB-49D2-F8EE-8108-B29290DA45BA}"/>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0" name="TextBox 11">
            <a:extLst>
              <a:ext uri="{FF2B5EF4-FFF2-40B4-BE49-F238E27FC236}">
                <a16:creationId xmlns:a16="http://schemas.microsoft.com/office/drawing/2014/main" id="{471C1285-2B7F-80D1-02BE-1B08157453E3}"/>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1" name="直接连接符 30">
            <a:extLst>
              <a:ext uri="{FF2B5EF4-FFF2-40B4-BE49-F238E27FC236}">
                <a16:creationId xmlns:a16="http://schemas.microsoft.com/office/drawing/2014/main" id="{41DEE072-BBD5-8088-4226-270E66A7B279}"/>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3F927539-E92A-F1F9-002C-9FE110E4B279}"/>
              </a:ext>
            </a:extLst>
          </p:cNvPr>
          <p:cNvPicPr>
            <a:picLocks noChangeAspect="1"/>
          </p:cNvPicPr>
          <p:nvPr/>
        </p:nvPicPr>
        <p:blipFill>
          <a:blip r:embed="rId3"/>
          <a:stretch>
            <a:fillRect/>
          </a:stretch>
        </p:blipFill>
        <p:spPr>
          <a:xfrm>
            <a:off x="135890" y="26670"/>
            <a:ext cx="791210" cy="715645"/>
          </a:xfrm>
          <a:prstGeom prst="rect">
            <a:avLst/>
          </a:prstGeom>
        </p:spPr>
      </p:pic>
      <p:sp>
        <p:nvSpPr>
          <p:cNvPr id="33" name="TextBox 7">
            <a:extLst>
              <a:ext uri="{FF2B5EF4-FFF2-40B4-BE49-F238E27FC236}">
                <a16:creationId xmlns:a16="http://schemas.microsoft.com/office/drawing/2014/main" id="{0E88E5DB-7A74-26F3-7C6F-660A8B00579B}"/>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4" name="直接连接符 33">
            <a:extLst>
              <a:ext uri="{FF2B5EF4-FFF2-40B4-BE49-F238E27FC236}">
                <a16:creationId xmlns:a16="http://schemas.microsoft.com/office/drawing/2014/main" id="{8425C266-25DC-E637-89F9-9505DCEC39DD}"/>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9">
            <a:extLst>
              <a:ext uri="{FF2B5EF4-FFF2-40B4-BE49-F238E27FC236}">
                <a16:creationId xmlns:a16="http://schemas.microsoft.com/office/drawing/2014/main" id="{F98E700E-CF0D-D954-B712-F99D23CBA7B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6" name="直接连接符 35">
            <a:extLst>
              <a:ext uri="{FF2B5EF4-FFF2-40B4-BE49-F238E27FC236}">
                <a16:creationId xmlns:a16="http://schemas.microsoft.com/office/drawing/2014/main" id="{4B1AFC60-AA79-B944-CBB6-1DFB1AD1CCB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系统设计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系统模块设计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7" name="图片 6">
            <a:extLst>
              <a:ext uri="{FF2B5EF4-FFF2-40B4-BE49-F238E27FC236}">
                <a16:creationId xmlns:a16="http://schemas.microsoft.com/office/drawing/2014/main" id="{06CEC1D8-8EBC-F69E-0BC9-37938C0C2C74}"/>
              </a:ext>
            </a:extLst>
          </p:cNvPr>
          <p:cNvPicPr>
            <a:picLocks noChangeAspect="1"/>
          </p:cNvPicPr>
          <p:nvPr/>
        </p:nvPicPr>
        <p:blipFill>
          <a:blip r:embed="rId3"/>
          <a:stretch>
            <a:fillRect/>
          </a:stretch>
        </p:blipFill>
        <p:spPr>
          <a:xfrm>
            <a:off x="1300049" y="2785014"/>
            <a:ext cx="9271508" cy="4072986"/>
          </a:xfrm>
          <a:prstGeom prst="rect">
            <a:avLst/>
          </a:prstGeom>
        </p:spPr>
      </p:pic>
      <p:sp>
        <p:nvSpPr>
          <p:cNvPr id="8" name="文本框 7">
            <a:extLst>
              <a:ext uri="{FF2B5EF4-FFF2-40B4-BE49-F238E27FC236}">
                <a16:creationId xmlns:a16="http://schemas.microsoft.com/office/drawing/2014/main" id="{BD016769-0308-596C-554B-ECDA56A01683}"/>
              </a:ext>
            </a:extLst>
          </p:cNvPr>
          <p:cNvSpPr txBox="1"/>
          <p:nvPr/>
        </p:nvSpPr>
        <p:spPr>
          <a:xfrm>
            <a:off x="947738" y="2369715"/>
            <a:ext cx="5955476" cy="369332"/>
          </a:xfrm>
          <a:prstGeom prst="rect">
            <a:avLst/>
          </a:prstGeom>
          <a:noFill/>
        </p:spPr>
        <p:txBody>
          <a:bodyPr wrap="none" rtlCol="0">
            <a:spAutoFit/>
          </a:bodyPr>
          <a:lstStyle/>
          <a:p>
            <a:r>
              <a:rPr lang="zh-CN" altLang="en-US" dirty="0"/>
              <a:t>系统运维管理软件由系统监控管理和系统运维管理组成。</a:t>
            </a:r>
          </a:p>
        </p:txBody>
      </p:sp>
      <p:sp>
        <p:nvSpPr>
          <p:cNvPr id="5" name="矩形 4">
            <a:extLst>
              <a:ext uri="{FF2B5EF4-FFF2-40B4-BE49-F238E27FC236}">
                <a16:creationId xmlns:a16="http://schemas.microsoft.com/office/drawing/2014/main" id="{3870D483-C20C-3CEA-E170-87F66E8F12C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1" name="直接连接符 10">
            <a:extLst>
              <a:ext uri="{FF2B5EF4-FFF2-40B4-BE49-F238E27FC236}">
                <a16:creationId xmlns:a16="http://schemas.microsoft.com/office/drawing/2014/main" id="{817A5225-7F5A-A2B6-F4EA-A4FBA8F9E12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34631781-7342-E645-80DB-541827289845}"/>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4" name="直接连接符 33">
            <a:extLst>
              <a:ext uri="{FF2B5EF4-FFF2-40B4-BE49-F238E27FC236}">
                <a16:creationId xmlns:a16="http://schemas.microsoft.com/office/drawing/2014/main" id="{1055A081-2C04-8595-4060-827D888B070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a:extLst>
              <a:ext uri="{FF2B5EF4-FFF2-40B4-BE49-F238E27FC236}">
                <a16:creationId xmlns:a16="http://schemas.microsoft.com/office/drawing/2014/main" id="{9A4FF3FA-1BFB-B6B5-C8FA-CFB2DBE554F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7" name="TextBox 7">
            <a:extLst>
              <a:ext uri="{FF2B5EF4-FFF2-40B4-BE49-F238E27FC236}">
                <a16:creationId xmlns:a16="http://schemas.microsoft.com/office/drawing/2014/main" id="{E11CA29E-05CB-5D51-5788-26AA1A8DE1E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8" name="TextBox 9">
            <a:extLst>
              <a:ext uri="{FF2B5EF4-FFF2-40B4-BE49-F238E27FC236}">
                <a16:creationId xmlns:a16="http://schemas.microsoft.com/office/drawing/2014/main" id="{135A6F10-D374-B191-6481-83EAB3EBE4F8}"/>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9" name="TextBox 10">
            <a:extLst>
              <a:ext uri="{FF2B5EF4-FFF2-40B4-BE49-F238E27FC236}">
                <a16:creationId xmlns:a16="http://schemas.microsoft.com/office/drawing/2014/main" id="{FCB78D20-9E26-1A61-A833-470D79A1A795}"/>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201044E2-DFD4-6F39-0154-6EC782250CB3}"/>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1" name="直接连接符 40">
            <a:extLst>
              <a:ext uri="{FF2B5EF4-FFF2-40B4-BE49-F238E27FC236}">
                <a16:creationId xmlns:a16="http://schemas.microsoft.com/office/drawing/2014/main" id="{C7988047-FB1E-554A-DFA4-8505D05CE79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64AF03AA-0A4F-23F0-E5B2-4ED38D87AE44}"/>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E12EF6A7-F2E8-DC75-07C9-81A247CBC00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B0324636-A284-D56E-B331-40421FF8030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2982AD78-0E94-C0CD-7895-1B869771583B}"/>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6" name="直接连接符 45">
            <a:extLst>
              <a:ext uri="{FF2B5EF4-FFF2-40B4-BE49-F238E27FC236}">
                <a16:creationId xmlns:a16="http://schemas.microsoft.com/office/drawing/2014/main" id="{4E7EECC4-B9FF-E139-4D9E-5300AC13866F}"/>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3779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系统设计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系统模块设计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7" name="图片 6">
            <a:extLst>
              <a:ext uri="{FF2B5EF4-FFF2-40B4-BE49-F238E27FC236}">
                <a16:creationId xmlns:a16="http://schemas.microsoft.com/office/drawing/2014/main" id="{B6719D15-22F3-8E6B-242B-97F626513220}"/>
              </a:ext>
            </a:extLst>
          </p:cNvPr>
          <p:cNvPicPr>
            <a:picLocks noChangeAspect="1"/>
          </p:cNvPicPr>
          <p:nvPr/>
        </p:nvPicPr>
        <p:blipFill>
          <a:blip r:embed="rId3"/>
          <a:stretch>
            <a:fillRect/>
          </a:stretch>
        </p:blipFill>
        <p:spPr>
          <a:xfrm>
            <a:off x="1050109" y="2517820"/>
            <a:ext cx="8269912" cy="4285751"/>
          </a:xfrm>
          <a:prstGeom prst="rect">
            <a:avLst/>
          </a:prstGeom>
        </p:spPr>
      </p:pic>
      <p:sp>
        <p:nvSpPr>
          <p:cNvPr id="8" name="文本框 7">
            <a:extLst>
              <a:ext uri="{FF2B5EF4-FFF2-40B4-BE49-F238E27FC236}">
                <a16:creationId xmlns:a16="http://schemas.microsoft.com/office/drawing/2014/main" id="{F5A39978-BD4F-5620-628D-0391B9DE8F32}"/>
              </a:ext>
            </a:extLst>
          </p:cNvPr>
          <p:cNvSpPr txBox="1"/>
          <p:nvPr/>
        </p:nvSpPr>
        <p:spPr>
          <a:xfrm>
            <a:off x="947738" y="2163658"/>
            <a:ext cx="2492990" cy="369332"/>
          </a:xfrm>
          <a:prstGeom prst="rect">
            <a:avLst/>
          </a:prstGeom>
          <a:noFill/>
        </p:spPr>
        <p:txBody>
          <a:bodyPr wrap="none" rtlCol="0">
            <a:spAutoFit/>
          </a:bodyPr>
          <a:lstStyle/>
          <a:p>
            <a:r>
              <a:rPr lang="zh-CN" altLang="en-US" dirty="0"/>
              <a:t>系统运维管理内部交互</a:t>
            </a:r>
          </a:p>
        </p:txBody>
      </p:sp>
      <p:sp>
        <p:nvSpPr>
          <p:cNvPr id="5" name="矩形 4">
            <a:extLst>
              <a:ext uri="{FF2B5EF4-FFF2-40B4-BE49-F238E27FC236}">
                <a16:creationId xmlns:a16="http://schemas.microsoft.com/office/drawing/2014/main" id="{19254D71-023C-ECBE-27E3-30AD6020E45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1" name="直接连接符 10">
            <a:extLst>
              <a:ext uri="{FF2B5EF4-FFF2-40B4-BE49-F238E27FC236}">
                <a16:creationId xmlns:a16="http://schemas.microsoft.com/office/drawing/2014/main" id="{7A04AD91-104E-6161-780C-CFA45705FF56}"/>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569512D-632D-E4F0-CAA2-6E33CD00BE88}"/>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4" name="直接连接符 33">
            <a:extLst>
              <a:ext uri="{FF2B5EF4-FFF2-40B4-BE49-F238E27FC236}">
                <a16:creationId xmlns:a16="http://schemas.microsoft.com/office/drawing/2014/main" id="{B04CE04B-558A-CE26-2CDF-7755C984137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a:extLst>
              <a:ext uri="{FF2B5EF4-FFF2-40B4-BE49-F238E27FC236}">
                <a16:creationId xmlns:a16="http://schemas.microsoft.com/office/drawing/2014/main" id="{20EB86FA-759E-7AAD-6416-926F10C5DE79}"/>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7" name="TextBox 7">
            <a:extLst>
              <a:ext uri="{FF2B5EF4-FFF2-40B4-BE49-F238E27FC236}">
                <a16:creationId xmlns:a16="http://schemas.microsoft.com/office/drawing/2014/main" id="{43EB3A12-3477-9856-D4CB-062EB615D1E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8" name="TextBox 9">
            <a:extLst>
              <a:ext uri="{FF2B5EF4-FFF2-40B4-BE49-F238E27FC236}">
                <a16:creationId xmlns:a16="http://schemas.microsoft.com/office/drawing/2014/main" id="{54DEF144-D0B9-92A4-DB68-B81C5C83B51D}"/>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9" name="TextBox 10">
            <a:extLst>
              <a:ext uri="{FF2B5EF4-FFF2-40B4-BE49-F238E27FC236}">
                <a16:creationId xmlns:a16="http://schemas.microsoft.com/office/drawing/2014/main" id="{22E936CF-7F76-B017-6CFE-6C76478AA7D3}"/>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BF3DEDA4-0187-EDA1-A23D-AC39ECA46397}"/>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1" name="直接连接符 40">
            <a:extLst>
              <a:ext uri="{FF2B5EF4-FFF2-40B4-BE49-F238E27FC236}">
                <a16:creationId xmlns:a16="http://schemas.microsoft.com/office/drawing/2014/main" id="{2E237ADE-341F-CD96-56F3-E175E79D3EC9}"/>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F3487704-3307-5F6D-BF64-3C779AA65C3C}"/>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206B605B-C9FD-3098-CAB0-4107D091B57E}"/>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2D2F70B7-8044-0FDA-CC9C-AD65D3CF396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0B31EA38-0883-D17D-1C81-216FCF28F3C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6" name="直接连接符 45">
            <a:extLst>
              <a:ext uri="{FF2B5EF4-FFF2-40B4-BE49-F238E27FC236}">
                <a16:creationId xmlns:a16="http://schemas.microsoft.com/office/drawing/2014/main" id="{2026C9D2-0195-B3E5-FDAD-A574C92D816D}"/>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359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系统设计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系统数据流设计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7" name="图片 6">
            <a:extLst>
              <a:ext uri="{FF2B5EF4-FFF2-40B4-BE49-F238E27FC236}">
                <a16:creationId xmlns:a16="http://schemas.microsoft.com/office/drawing/2014/main" id="{4E9F79F1-266D-BD55-0DA6-F61BFD4BC7CA}"/>
              </a:ext>
            </a:extLst>
          </p:cNvPr>
          <p:cNvPicPr>
            <a:picLocks noChangeAspect="1"/>
          </p:cNvPicPr>
          <p:nvPr/>
        </p:nvPicPr>
        <p:blipFill>
          <a:blip r:embed="rId3"/>
          <a:stretch>
            <a:fillRect/>
          </a:stretch>
        </p:blipFill>
        <p:spPr>
          <a:xfrm>
            <a:off x="927099" y="2168361"/>
            <a:ext cx="4868393" cy="4660227"/>
          </a:xfrm>
          <a:prstGeom prst="rect">
            <a:avLst/>
          </a:prstGeom>
        </p:spPr>
      </p:pic>
      <p:sp>
        <p:nvSpPr>
          <p:cNvPr id="8" name="文本框 7">
            <a:extLst>
              <a:ext uri="{FF2B5EF4-FFF2-40B4-BE49-F238E27FC236}">
                <a16:creationId xmlns:a16="http://schemas.microsoft.com/office/drawing/2014/main" id="{4233F818-539E-684F-4545-A066D0DDDCC7}"/>
              </a:ext>
            </a:extLst>
          </p:cNvPr>
          <p:cNvSpPr txBox="1"/>
          <p:nvPr/>
        </p:nvSpPr>
        <p:spPr>
          <a:xfrm>
            <a:off x="965200" y="2208729"/>
            <a:ext cx="2262158" cy="369332"/>
          </a:xfrm>
          <a:prstGeom prst="rect">
            <a:avLst/>
          </a:prstGeom>
          <a:noFill/>
        </p:spPr>
        <p:txBody>
          <a:bodyPr wrap="none" rtlCol="0">
            <a:spAutoFit/>
          </a:bodyPr>
          <a:lstStyle/>
          <a:p>
            <a:r>
              <a:rPr lang="zh-CN" altLang="en-US" dirty="0"/>
              <a:t>系统监控管理数据流</a:t>
            </a:r>
          </a:p>
        </p:txBody>
      </p:sp>
      <p:pic>
        <p:nvPicPr>
          <p:cNvPr id="12" name="图片 11">
            <a:extLst>
              <a:ext uri="{FF2B5EF4-FFF2-40B4-BE49-F238E27FC236}">
                <a16:creationId xmlns:a16="http://schemas.microsoft.com/office/drawing/2014/main" id="{9E87D043-F3CC-C8E6-55D1-FC29E9EFC3A9}"/>
              </a:ext>
            </a:extLst>
          </p:cNvPr>
          <p:cNvPicPr>
            <a:picLocks noChangeAspect="1"/>
          </p:cNvPicPr>
          <p:nvPr/>
        </p:nvPicPr>
        <p:blipFill>
          <a:blip r:embed="rId4"/>
          <a:stretch>
            <a:fillRect/>
          </a:stretch>
        </p:blipFill>
        <p:spPr>
          <a:xfrm>
            <a:off x="6082585" y="1105982"/>
            <a:ext cx="4420136" cy="5397328"/>
          </a:xfrm>
          <a:prstGeom prst="rect">
            <a:avLst/>
          </a:prstGeom>
        </p:spPr>
      </p:pic>
      <p:sp>
        <p:nvSpPr>
          <p:cNvPr id="35" name="文本框 34">
            <a:extLst>
              <a:ext uri="{FF2B5EF4-FFF2-40B4-BE49-F238E27FC236}">
                <a16:creationId xmlns:a16="http://schemas.microsoft.com/office/drawing/2014/main" id="{4C34D07D-6ADC-B473-2640-A47DD99C8C44}"/>
              </a:ext>
            </a:extLst>
          </p:cNvPr>
          <p:cNvSpPr txBox="1"/>
          <p:nvPr/>
        </p:nvSpPr>
        <p:spPr>
          <a:xfrm>
            <a:off x="1479509" y="6476484"/>
            <a:ext cx="6326746" cy="369332"/>
          </a:xfrm>
          <a:prstGeom prst="rect">
            <a:avLst/>
          </a:prstGeom>
          <a:noFill/>
        </p:spPr>
        <p:txBody>
          <a:bodyPr wrap="square">
            <a:spAutoFit/>
          </a:bodyPr>
          <a:lstStyle/>
          <a:p>
            <a:r>
              <a:rPr lang="zh-CN" altLang="en-US"/>
              <a:t>系统监控管理输入</a:t>
            </a:r>
            <a:r>
              <a:rPr lang="en-US" altLang="zh-CN"/>
              <a:t>/</a:t>
            </a:r>
            <a:r>
              <a:rPr lang="zh-CN" altLang="en-US"/>
              <a:t>输出数据流图 </a:t>
            </a:r>
            <a:endParaRPr lang="zh-CN" altLang="en-US" dirty="0"/>
          </a:p>
        </p:txBody>
      </p:sp>
      <p:sp>
        <p:nvSpPr>
          <p:cNvPr id="38" name="文本框 37">
            <a:extLst>
              <a:ext uri="{FF2B5EF4-FFF2-40B4-BE49-F238E27FC236}">
                <a16:creationId xmlns:a16="http://schemas.microsoft.com/office/drawing/2014/main" id="{30325AEC-0AC3-BC3C-F20B-572D1C32749A}"/>
              </a:ext>
            </a:extLst>
          </p:cNvPr>
          <p:cNvSpPr txBox="1"/>
          <p:nvPr/>
        </p:nvSpPr>
        <p:spPr>
          <a:xfrm>
            <a:off x="6096000" y="6438795"/>
            <a:ext cx="3072041" cy="369332"/>
          </a:xfrm>
          <a:prstGeom prst="rect">
            <a:avLst/>
          </a:prstGeom>
          <a:noFill/>
        </p:spPr>
        <p:txBody>
          <a:bodyPr wrap="square">
            <a:spAutoFit/>
          </a:bodyPr>
          <a:lstStyle/>
          <a:p>
            <a:r>
              <a:rPr lang="zh-CN" altLang="en-US" dirty="0"/>
              <a:t>系统监控管理输入</a:t>
            </a:r>
            <a:r>
              <a:rPr lang="en-US" altLang="zh-CN" dirty="0"/>
              <a:t>/</a:t>
            </a:r>
            <a:r>
              <a:rPr lang="zh-CN" altLang="en-US" dirty="0"/>
              <a:t>输出说明</a:t>
            </a:r>
          </a:p>
        </p:txBody>
      </p:sp>
      <p:sp>
        <p:nvSpPr>
          <p:cNvPr id="5" name="矩形 4">
            <a:extLst>
              <a:ext uri="{FF2B5EF4-FFF2-40B4-BE49-F238E27FC236}">
                <a16:creationId xmlns:a16="http://schemas.microsoft.com/office/drawing/2014/main" id="{AE197739-CAD2-B778-8D32-E347B1212DDE}"/>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1" name="直接连接符 10">
            <a:extLst>
              <a:ext uri="{FF2B5EF4-FFF2-40B4-BE49-F238E27FC236}">
                <a16:creationId xmlns:a16="http://schemas.microsoft.com/office/drawing/2014/main" id="{09BB25DB-B811-968F-60CD-0B640AE5AB9D}"/>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523897DE-8529-44B1-973B-317DAF13B10F}"/>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7" name="直接连接符 36">
            <a:extLst>
              <a:ext uri="{FF2B5EF4-FFF2-40B4-BE49-F238E27FC236}">
                <a16:creationId xmlns:a16="http://schemas.microsoft.com/office/drawing/2014/main" id="{0656AEB6-3ACD-A9DA-46CE-3C63C4AB20D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6">
            <a:extLst>
              <a:ext uri="{FF2B5EF4-FFF2-40B4-BE49-F238E27FC236}">
                <a16:creationId xmlns:a16="http://schemas.microsoft.com/office/drawing/2014/main" id="{DEE2E4F4-3005-E78B-9169-439E1C5CE7B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40" name="TextBox 7">
            <a:extLst>
              <a:ext uri="{FF2B5EF4-FFF2-40B4-BE49-F238E27FC236}">
                <a16:creationId xmlns:a16="http://schemas.microsoft.com/office/drawing/2014/main" id="{3CC0E95E-279C-FE1E-A5AE-C7B91828815B}"/>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41" name="TextBox 9">
            <a:extLst>
              <a:ext uri="{FF2B5EF4-FFF2-40B4-BE49-F238E27FC236}">
                <a16:creationId xmlns:a16="http://schemas.microsoft.com/office/drawing/2014/main" id="{06F71794-30A4-7662-5304-4D61EDA10EC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2" name="TextBox 10">
            <a:extLst>
              <a:ext uri="{FF2B5EF4-FFF2-40B4-BE49-F238E27FC236}">
                <a16:creationId xmlns:a16="http://schemas.microsoft.com/office/drawing/2014/main" id="{793889B7-CBEB-573C-A800-DA94A07015A9}"/>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3" name="TextBox 11">
            <a:extLst>
              <a:ext uri="{FF2B5EF4-FFF2-40B4-BE49-F238E27FC236}">
                <a16:creationId xmlns:a16="http://schemas.microsoft.com/office/drawing/2014/main" id="{0732DFBC-CF3B-3BF8-8FE6-1D007036A3D8}"/>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4" name="直接连接符 43">
            <a:extLst>
              <a:ext uri="{FF2B5EF4-FFF2-40B4-BE49-F238E27FC236}">
                <a16:creationId xmlns:a16="http://schemas.microsoft.com/office/drawing/2014/main" id="{1025ACE1-AB13-BCA3-DD4B-DDC0C5A3CED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CA0D19DC-6BF0-F9C0-E147-FEC52A4A2E44}"/>
              </a:ext>
            </a:extLst>
          </p:cNvPr>
          <p:cNvPicPr>
            <a:picLocks noChangeAspect="1"/>
          </p:cNvPicPr>
          <p:nvPr/>
        </p:nvPicPr>
        <p:blipFill>
          <a:blip r:embed="rId5"/>
          <a:stretch>
            <a:fillRect/>
          </a:stretch>
        </p:blipFill>
        <p:spPr>
          <a:xfrm>
            <a:off x="135890" y="26670"/>
            <a:ext cx="791210" cy="715645"/>
          </a:xfrm>
          <a:prstGeom prst="rect">
            <a:avLst/>
          </a:prstGeom>
        </p:spPr>
      </p:pic>
      <p:sp>
        <p:nvSpPr>
          <p:cNvPr id="46" name="TextBox 7">
            <a:extLst>
              <a:ext uri="{FF2B5EF4-FFF2-40B4-BE49-F238E27FC236}">
                <a16:creationId xmlns:a16="http://schemas.microsoft.com/office/drawing/2014/main" id="{FE074AB9-ECF5-D46B-ADFF-C3F73EF0267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13BD2A03-ABD3-99F5-BB30-76949FBE2FD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TextBox 9">
            <a:extLst>
              <a:ext uri="{FF2B5EF4-FFF2-40B4-BE49-F238E27FC236}">
                <a16:creationId xmlns:a16="http://schemas.microsoft.com/office/drawing/2014/main" id="{FAE9E864-2708-B22C-BC24-A1D27C5188F3}"/>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9" name="直接连接符 48">
            <a:extLst>
              <a:ext uri="{FF2B5EF4-FFF2-40B4-BE49-F238E27FC236}">
                <a16:creationId xmlns:a16="http://schemas.microsoft.com/office/drawing/2014/main" id="{B4AABE1C-5DFE-9811-AC2A-5CE22D0B087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7467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系统设计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系统数据流设计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7" name="图片 6">
            <a:extLst>
              <a:ext uri="{FF2B5EF4-FFF2-40B4-BE49-F238E27FC236}">
                <a16:creationId xmlns:a16="http://schemas.microsoft.com/office/drawing/2014/main" id="{FBF9B4F1-CFE3-84C2-929F-97A512C68F06}"/>
              </a:ext>
            </a:extLst>
          </p:cNvPr>
          <p:cNvPicPr>
            <a:picLocks noChangeAspect="1"/>
          </p:cNvPicPr>
          <p:nvPr/>
        </p:nvPicPr>
        <p:blipFill>
          <a:blip r:embed="rId3"/>
          <a:stretch>
            <a:fillRect/>
          </a:stretch>
        </p:blipFill>
        <p:spPr>
          <a:xfrm>
            <a:off x="984948" y="2390937"/>
            <a:ext cx="4565845" cy="4137150"/>
          </a:xfrm>
          <a:prstGeom prst="rect">
            <a:avLst/>
          </a:prstGeom>
        </p:spPr>
      </p:pic>
      <p:sp>
        <p:nvSpPr>
          <p:cNvPr id="8" name="文本框 7">
            <a:extLst>
              <a:ext uri="{FF2B5EF4-FFF2-40B4-BE49-F238E27FC236}">
                <a16:creationId xmlns:a16="http://schemas.microsoft.com/office/drawing/2014/main" id="{7484B9AA-D0DA-E708-6256-766CBAB1011B}"/>
              </a:ext>
            </a:extLst>
          </p:cNvPr>
          <p:cNvSpPr txBox="1"/>
          <p:nvPr/>
        </p:nvSpPr>
        <p:spPr>
          <a:xfrm>
            <a:off x="965200" y="2028421"/>
            <a:ext cx="2262158" cy="369332"/>
          </a:xfrm>
          <a:prstGeom prst="rect">
            <a:avLst/>
          </a:prstGeom>
          <a:noFill/>
        </p:spPr>
        <p:txBody>
          <a:bodyPr wrap="none" rtlCol="0">
            <a:spAutoFit/>
          </a:bodyPr>
          <a:lstStyle/>
          <a:p>
            <a:r>
              <a:rPr lang="zh-CN" altLang="en-US" dirty="0"/>
              <a:t>系统运维管理数据流</a:t>
            </a:r>
          </a:p>
        </p:txBody>
      </p:sp>
      <p:sp>
        <p:nvSpPr>
          <p:cNvPr id="12" name="文本框 11">
            <a:extLst>
              <a:ext uri="{FF2B5EF4-FFF2-40B4-BE49-F238E27FC236}">
                <a16:creationId xmlns:a16="http://schemas.microsoft.com/office/drawing/2014/main" id="{9D53AD37-841B-9611-AB11-35BB096CEC42}"/>
              </a:ext>
            </a:extLst>
          </p:cNvPr>
          <p:cNvSpPr txBox="1"/>
          <p:nvPr/>
        </p:nvSpPr>
        <p:spPr>
          <a:xfrm>
            <a:off x="984949" y="6464519"/>
            <a:ext cx="3460916" cy="369332"/>
          </a:xfrm>
          <a:prstGeom prst="rect">
            <a:avLst/>
          </a:prstGeom>
          <a:noFill/>
        </p:spPr>
        <p:txBody>
          <a:bodyPr wrap="square">
            <a:spAutoFit/>
          </a:bodyPr>
          <a:lstStyle/>
          <a:p>
            <a:r>
              <a:rPr lang="zh-CN" altLang="en-US" dirty="0"/>
              <a:t>系统运维管理输入</a:t>
            </a:r>
            <a:r>
              <a:rPr lang="en-US" altLang="zh-CN" dirty="0"/>
              <a:t>/</a:t>
            </a:r>
            <a:r>
              <a:rPr lang="zh-CN" altLang="en-US" dirty="0"/>
              <a:t>输出数据流图</a:t>
            </a:r>
          </a:p>
        </p:txBody>
      </p:sp>
      <p:pic>
        <p:nvPicPr>
          <p:cNvPr id="38" name="图片 37">
            <a:extLst>
              <a:ext uri="{FF2B5EF4-FFF2-40B4-BE49-F238E27FC236}">
                <a16:creationId xmlns:a16="http://schemas.microsoft.com/office/drawing/2014/main" id="{71E9AD48-9C17-D29A-4FD2-2190296087D2}"/>
              </a:ext>
            </a:extLst>
          </p:cNvPr>
          <p:cNvPicPr>
            <a:picLocks noChangeAspect="1"/>
          </p:cNvPicPr>
          <p:nvPr/>
        </p:nvPicPr>
        <p:blipFill>
          <a:blip r:embed="rId4"/>
          <a:stretch>
            <a:fillRect/>
          </a:stretch>
        </p:blipFill>
        <p:spPr>
          <a:xfrm>
            <a:off x="6086136" y="1007747"/>
            <a:ext cx="3869233" cy="5546733"/>
          </a:xfrm>
          <a:prstGeom prst="rect">
            <a:avLst/>
          </a:prstGeom>
        </p:spPr>
      </p:pic>
      <p:sp>
        <p:nvSpPr>
          <p:cNvPr id="11" name="文本框 10">
            <a:extLst>
              <a:ext uri="{FF2B5EF4-FFF2-40B4-BE49-F238E27FC236}">
                <a16:creationId xmlns:a16="http://schemas.microsoft.com/office/drawing/2014/main" id="{1A658F9F-6429-E414-C976-ADD31C2FE300}"/>
              </a:ext>
            </a:extLst>
          </p:cNvPr>
          <p:cNvSpPr txBox="1"/>
          <p:nvPr/>
        </p:nvSpPr>
        <p:spPr>
          <a:xfrm>
            <a:off x="6041488" y="6502013"/>
            <a:ext cx="6326746" cy="369332"/>
          </a:xfrm>
          <a:prstGeom prst="rect">
            <a:avLst/>
          </a:prstGeom>
          <a:noFill/>
        </p:spPr>
        <p:txBody>
          <a:bodyPr wrap="square">
            <a:spAutoFit/>
          </a:bodyPr>
          <a:lstStyle/>
          <a:p>
            <a:r>
              <a:rPr lang="zh-CN" altLang="en-US" dirty="0"/>
              <a:t>系统运维管理软件（原型版）输入</a:t>
            </a:r>
            <a:r>
              <a:rPr lang="en-US" altLang="zh-CN" dirty="0"/>
              <a:t>/</a:t>
            </a:r>
            <a:r>
              <a:rPr lang="zh-CN" altLang="en-US" dirty="0"/>
              <a:t>输出说明</a:t>
            </a:r>
          </a:p>
        </p:txBody>
      </p:sp>
      <p:sp>
        <p:nvSpPr>
          <p:cNvPr id="5" name="矩形 4">
            <a:extLst>
              <a:ext uri="{FF2B5EF4-FFF2-40B4-BE49-F238E27FC236}">
                <a16:creationId xmlns:a16="http://schemas.microsoft.com/office/drawing/2014/main" id="{294675E2-D7EB-705B-64D7-23FC3FC691C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34" name="直接连接符 33">
            <a:extLst>
              <a:ext uri="{FF2B5EF4-FFF2-40B4-BE49-F238E27FC236}">
                <a16:creationId xmlns:a16="http://schemas.microsoft.com/office/drawing/2014/main" id="{DD49CD7A-B207-C227-4774-6EDAB0EAB90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A73D7D71-3068-5867-A7F2-802AA365C33F}"/>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7" name="直接连接符 36">
            <a:extLst>
              <a:ext uri="{FF2B5EF4-FFF2-40B4-BE49-F238E27FC236}">
                <a16:creationId xmlns:a16="http://schemas.microsoft.com/office/drawing/2014/main" id="{48604EA9-8E80-B0CA-E408-9B4FE8330696}"/>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6">
            <a:extLst>
              <a:ext uri="{FF2B5EF4-FFF2-40B4-BE49-F238E27FC236}">
                <a16:creationId xmlns:a16="http://schemas.microsoft.com/office/drawing/2014/main" id="{DCE2AE5B-B442-A504-362A-6B4A5790EEEF}"/>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40" name="TextBox 7">
            <a:extLst>
              <a:ext uri="{FF2B5EF4-FFF2-40B4-BE49-F238E27FC236}">
                <a16:creationId xmlns:a16="http://schemas.microsoft.com/office/drawing/2014/main" id="{A7CD3348-86C8-AA4B-117B-AF753ABD7DB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41" name="TextBox 9">
            <a:extLst>
              <a:ext uri="{FF2B5EF4-FFF2-40B4-BE49-F238E27FC236}">
                <a16:creationId xmlns:a16="http://schemas.microsoft.com/office/drawing/2014/main" id="{1E96CBB9-F90F-A2BC-901B-F35F1E05C505}"/>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2" name="TextBox 10">
            <a:extLst>
              <a:ext uri="{FF2B5EF4-FFF2-40B4-BE49-F238E27FC236}">
                <a16:creationId xmlns:a16="http://schemas.microsoft.com/office/drawing/2014/main" id="{1BBF7929-2619-E8DD-359D-1F43645C176D}"/>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3" name="TextBox 11">
            <a:extLst>
              <a:ext uri="{FF2B5EF4-FFF2-40B4-BE49-F238E27FC236}">
                <a16:creationId xmlns:a16="http://schemas.microsoft.com/office/drawing/2014/main" id="{00D33FC6-808C-F344-2DF9-F862F36C717D}"/>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4" name="直接连接符 43">
            <a:extLst>
              <a:ext uri="{FF2B5EF4-FFF2-40B4-BE49-F238E27FC236}">
                <a16:creationId xmlns:a16="http://schemas.microsoft.com/office/drawing/2014/main" id="{E153C0CA-F24D-8326-482E-EB1DA5BA3A77}"/>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F66BFB6E-E085-501F-66D4-9433A3FED07F}"/>
              </a:ext>
            </a:extLst>
          </p:cNvPr>
          <p:cNvPicPr>
            <a:picLocks noChangeAspect="1"/>
          </p:cNvPicPr>
          <p:nvPr/>
        </p:nvPicPr>
        <p:blipFill>
          <a:blip r:embed="rId5"/>
          <a:stretch>
            <a:fillRect/>
          </a:stretch>
        </p:blipFill>
        <p:spPr>
          <a:xfrm>
            <a:off x="135890" y="26670"/>
            <a:ext cx="791210" cy="715645"/>
          </a:xfrm>
          <a:prstGeom prst="rect">
            <a:avLst/>
          </a:prstGeom>
        </p:spPr>
      </p:pic>
      <p:sp>
        <p:nvSpPr>
          <p:cNvPr id="46" name="TextBox 7">
            <a:extLst>
              <a:ext uri="{FF2B5EF4-FFF2-40B4-BE49-F238E27FC236}">
                <a16:creationId xmlns:a16="http://schemas.microsoft.com/office/drawing/2014/main" id="{69FC6CD6-ACB1-3949-755A-3BE3ACF7147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A9576E29-F9FA-AB16-2724-DBA2D7542B3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TextBox 9">
            <a:extLst>
              <a:ext uri="{FF2B5EF4-FFF2-40B4-BE49-F238E27FC236}">
                <a16:creationId xmlns:a16="http://schemas.microsoft.com/office/drawing/2014/main" id="{E3355979-F28D-BB37-5BC0-586FF3B2D089}"/>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9" name="直接连接符 48">
            <a:extLst>
              <a:ext uri="{FF2B5EF4-FFF2-40B4-BE49-F238E27FC236}">
                <a16:creationId xmlns:a16="http://schemas.microsoft.com/office/drawing/2014/main" id="{170794AC-BC25-ED50-BF91-14A34E708C96}"/>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562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系统设计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系统测试计划</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34" name="图片 33">
            <a:extLst>
              <a:ext uri="{FF2B5EF4-FFF2-40B4-BE49-F238E27FC236}">
                <a16:creationId xmlns:a16="http://schemas.microsoft.com/office/drawing/2014/main" id="{3E40CC6E-AE68-D9C0-10D3-43F35E1B1E8A}"/>
              </a:ext>
            </a:extLst>
          </p:cNvPr>
          <p:cNvPicPr>
            <a:picLocks noChangeAspect="1"/>
          </p:cNvPicPr>
          <p:nvPr/>
        </p:nvPicPr>
        <p:blipFill>
          <a:blip r:embed="rId3"/>
          <a:stretch>
            <a:fillRect/>
          </a:stretch>
        </p:blipFill>
        <p:spPr>
          <a:xfrm>
            <a:off x="1068229" y="2147128"/>
            <a:ext cx="6324242" cy="4704921"/>
          </a:xfrm>
          <a:prstGeom prst="rect">
            <a:avLst/>
          </a:prstGeom>
        </p:spPr>
      </p:pic>
      <p:sp>
        <p:nvSpPr>
          <p:cNvPr id="5" name="矩形 4">
            <a:extLst>
              <a:ext uri="{FF2B5EF4-FFF2-40B4-BE49-F238E27FC236}">
                <a16:creationId xmlns:a16="http://schemas.microsoft.com/office/drawing/2014/main" id="{39CC39F1-7920-B3E9-09A7-D7622F6E2A0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7" name="直接连接符 6">
            <a:extLst>
              <a:ext uri="{FF2B5EF4-FFF2-40B4-BE49-F238E27FC236}">
                <a16:creationId xmlns:a16="http://schemas.microsoft.com/office/drawing/2014/main" id="{F5FA399A-6ABD-7AB2-26EA-740E1E25428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4215325D-58F6-DC6C-6DA7-CA32AAF9DCB1}"/>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1" name="直接连接符 10">
            <a:extLst>
              <a:ext uri="{FF2B5EF4-FFF2-40B4-BE49-F238E27FC236}">
                <a16:creationId xmlns:a16="http://schemas.microsoft.com/office/drawing/2014/main" id="{132BC723-94AF-C6B8-6A82-FAA43EFC2FAE}"/>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6">
            <a:extLst>
              <a:ext uri="{FF2B5EF4-FFF2-40B4-BE49-F238E27FC236}">
                <a16:creationId xmlns:a16="http://schemas.microsoft.com/office/drawing/2014/main" id="{F515450C-CF16-DF1C-A37E-203D7D39874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CFAA9CBD-0469-58A5-52D6-1118C13529CE}"/>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C1AD01C1-FE47-76E5-94DB-58948C791E74}"/>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2C867BC3-DD2B-69E0-8B6C-89810A8686B1}"/>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6C648E78-2BAF-E70A-E2AB-A05376B3F9B9}"/>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0" name="直接连接符 39">
            <a:extLst>
              <a:ext uri="{FF2B5EF4-FFF2-40B4-BE49-F238E27FC236}">
                <a16:creationId xmlns:a16="http://schemas.microsoft.com/office/drawing/2014/main" id="{C7B419B3-7EC5-20C9-2174-2EDB3E105EE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F7EE13C2-61FB-0C03-6C75-7222CDA1E2C5}"/>
              </a:ext>
            </a:extLst>
          </p:cNvPr>
          <p:cNvPicPr>
            <a:picLocks noChangeAspect="1"/>
          </p:cNvPicPr>
          <p:nvPr/>
        </p:nvPicPr>
        <p:blipFill>
          <a:blip r:embed="rId4"/>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5B198C26-FD22-74D1-50B4-1EFE4235516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C489883C-B63E-612D-9D13-C410499B7A5D}"/>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4AE8802E-4947-331E-8B41-20B12843290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5" name="直接连接符 44">
            <a:extLst>
              <a:ext uri="{FF2B5EF4-FFF2-40B4-BE49-F238E27FC236}">
                <a16:creationId xmlns:a16="http://schemas.microsoft.com/office/drawing/2014/main" id="{B6A5F9E7-5DCF-49A1-FE27-9429BA15DD9B}"/>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6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系统设计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系统测试计划</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34" name="图片 33">
            <a:extLst>
              <a:ext uri="{FF2B5EF4-FFF2-40B4-BE49-F238E27FC236}">
                <a16:creationId xmlns:a16="http://schemas.microsoft.com/office/drawing/2014/main" id="{06D73A50-AFA8-0593-1DD9-CEBB6E08054E}"/>
              </a:ext>
            </a:extLst>
          </p:cNvPr>
          <p:cNvPicPr>
            <a:picLocks noChangeAspect="1"/>
          </p:cNvPicPr>
          <p:nvPr/>
        </p:nvPicPr>
        <p:blipFill>
          <a:blip r:embed="rId3"/>
          <a:stretch>
            <a:fillRect/>
          </a:stretch>
        </p:blipFill>
        <p:spPr>
          <a:xfrm>
            <a:off x="965200" y="2260876"/>
            <a:ext cx="5067300" cy="4540655"/>
          </a:xfrm>
          <a:prstGeom prst="rect">
            <a:avLst/>
          </a:prstGeom>
        </p:spPr>
      </p:pic>
      <p:pic>
        <p:nvPicPr>
          <p:cNvPr id="37" name="图片 36">
            <a:extLst>
              <a:ext uri="{FF2B5EF4-FFF2-40B4-BE49-F238E27FC236}">
                <a16:creationId xmlns:a16="http://schemas.microsoft.com/office/drawing/2014/main" id="{3C124248-D0B2-5B17-91D9-77BC12044E1B}"/>
              </a:ext>
            </a:extLst>
          </p:cNvPr>
          <p:cNvPicPr>
            <a:picLocks noChangeAspect="1"/>
          </p:cNvPicPr>
          <p:nvPr/>
        </p:nvPicPr>
        <p:blipFill>
          <a:blip r:embed="rId4"/>
          <a:stretch>
            <a:fillRect/>
          </a:stretch>
        </p:blipFill>
        <p:spPr>
          <a:xfrm>
            <a:off x="6194738" y="2253679"/>
            <a:ext cx="5125792" cy="4589995"/>
          </a:xfrm>
          <a:prstGeom prst="rect">
            <a:avLst/>
          </a:prstGeom>
        </p:spPr>
      </p:pic>
      <p:sp>
        <p:nvSpPr>
          <p:cNvPr id="5" name="矩形 4">
            <a:extLst>
              <a:ext uri="{FF2B5EF4-FFF2-40B4-BE49-F238E27FC236}">
                <a16:creationId xmlns:a16="http://schemas.microsoft.com/office/drawing/2014/main" id="{F4CD412A-875C-D361-A236-6CCCEA10BCA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7" name="直接连接符 6">
            <a:extLst>
              <a:ext uri="{FF2B5EF4-FFF2-40B4-BE49-F238E27FC236}">
                <a16:creationId xmlns:a16="http://schemas.microsoft.com/office/drawing/2014/main" id="{27E20E34-494C-3372-3543-328B900EA69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9BC8920A-59AA-6B84-53B2-28C0F627C931}"/>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1" name="直接连接符 10">
            <a:extLst>
              <a:ext uri="{FF2B5EF4-FFF2-40B4-BE49-F238E27FC236}">
                <a16:creationId xmlns:a16="http://schemas.microsoft.com/office/drawing/2014/main" id="{6C51ED4D-48D6-96B6-15D6-133F462554E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6">
            <a:extLst>
              <a:ext uri="{FF2B5EF4-FFF2-40B4-BE49-F238E27FC236}">
                <a16:creationId xmlns:a16="http://schemas.microsoft.com/office/drawing/2014/main" id="{719A349D-D9A2-402F-69ED-A8EAFEF3B68F}"/>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FAF8C2F5-AD41-FEE5-F43D-FE7F328D679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8" name="TextBox 9">
            <a:extLst>
              <a:ext uri="{FF2B5EF4-FFF2-40B4-BE49-F238E27FC236}">
                <a16:creationId xmlns:a16="http://schemas.microsoft.com/office/drawing/2014/main" id="{DBECF960-7947-9756-9021-EE48221E27C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9" name="TextBox 10">
            <a:extLst>
              <a:ext uri="{FF2B5EF4-FFF2-40B4-BE49-F238E27FC236}">
                <a16:creationId xmlns:a16="http://schemas.microsoft.com/office/drawing/2014/main" id="{F43595DD-EAFF-C762-663A-0B22B119C2F6}"/>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E7C6B6B9-E125-8BCF-7E65-09C4D43A40C1}"/>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1" name="直接连接符 40">
            <a:extLst>
              <a:ext uri="{FF2B5EF4-FFF2-40B4-BE49-F238E27FC236}">
                <a16:creationId xmlns:a16="http://schemas.microsoft.com/office/drawing/2014/main" id="{214E78BA-DCC6-F77F-C192-FD1F20A52334}"/>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3E680DFE-71B9-6EB3-9D9E-BF51CD6B9167}"/>
              </a:ext>
            </a:extLst>
          </p:cNvPr>
          <p:cNvPicPr>
            <a:picLocks noChangeAspect="1"/>
          </p:cNvPicPr>
          <p:nvPr/>
        </p:nvPicPr>
        <p:blipFill>
          <a:blip r:embed="rId5"/>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284DE56C-1953-1097-5A86-99E6D7DEFF25}"/>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615B4D5F-8412-61F7-9E8E-AAA6F8E2308B}"/>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0F0150CB-35DE-94E1-C2FA-556EA9B1FF8F}"/>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6" name="直接连接符 45">
            <a:extLst>
              <a:ext uri="{FF2B5EF4-FFF2-40B4-BE49-F238E27FC236}">
                <a16:creationId xmlns:a16="http://schemas.microsoft.com/office/drawing/2014/main" id="{18C7AB45-2DC3-212B-D2B1-AEA56870787B}"/>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2400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a:extLst>
              <a:ext uri="{FF2B5EF4-FFF2-40B4-BE49-F238E27FC236}">
                <a16:creationId xmlns:a16="http://schemas.microsoft.com/office/drawing/2014/main" id="{34277804-2B44-069A-AE77-6FF67C1B8876}"/>
              </a:ext>
            </a:extLst>
          </p:cNvPr>
          <p:cNvPicPr>
            <a:picLocks noChangeAspect="1"/>
          </p:cNvPicPr>
          <p:nvPr/>
        </p:nvPicPr>
        <p:blipFill>
          <a:blip r:embed="rId3"/>
          <a:stretch>
            <a:fillRect/>
          </a:stretch>
        </p:blipFill>
        <p:spPr>
          <a:xfrm>
            <a:off x="4363691" y="3017471"/>
            <a:ext cx="7572939" cy="3383333"/>
          </a:xfrm>
          <a:prstGeom prst="rect">
            <a:avLst/>
          </a:prstGeom>
        </p:spPr>
      </p:pic>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模块详细设计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1" name="文本框 10">
            <a:extLst>
              <a:ext uri="{FF2B5EF4-FFF2-40B4-BE49-F238E27FC236}">
                <a16:creationId xmlns:a16="http://schemas.microsoft.com/office/drawing/2014/main" id="{2F5564EE-A6A2-AF05-9231-6E3F49B5D7BD}"/>
              </a:ext>
            </a:extLst>
          </p:cNvPr>
          <p:cNvSpPr txBox="1"/>
          <p:nvPr/>
        </p:nvSpPr>
        <p:spPr>
          <a:xfrm>
            <a:off x="965200" y="2161632"/>
            <a:ext cx="6326746" cy="369332"/>
          </a:xfrm>
          <a:prstGeom prst="rect">
            <a:avLst/>
          </a:prstGeom>
          <a:noFill/>
        </p:spPr>
        <p:txBody>
          <a:bodyPr wrap="square">
            <a:spAutoFit/>
          </a:bodyPr>
          <a:lstStyle/>
          <a:p>
            <a:pPr marL="0" marR="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以基础资源占用情况监控模块的“服务器主机监控”为例</a:t>
            </a:r>
            <a:endParaRPr lang="zh-CN" altLang="en-US" sz="1400" kern="100" dirty="0">
              <a:effectLst/>
              <a:latin typeface="Times New Roman" panose="02020603050405020304" pitchFamily="18" charset="0"/>
              <a:ea typeface="宋体" panose="02010600030101010101" pitchFamily="2" charset="-122"/>
            </a:endParaRPr>
          </a:p>
        </p:txBody>
      </p:sp>
      <p:sp>
        <p:nvSpPr>
          <p:cNvPr id="34" name="文本框 33">
            <a:extLst>
              <a:ext uri="{FF2B5EF4-FFF2-40B4-BE49-F238E27FC236}">
                <a16:creationId xmlns:a16="http://schemas.microsoft.com/office/drawing/2014/main" id="{29146044-6B07-9348-4D7B-82A165D486CC}"/>
              </a:ext>
            </a:extLst>
          </p:cNvPr>
          <p:cNvSpPr txBox="1"/>
          <p:nvPr/>
        </p:nvSpPr>
        <p:spPr>
          <a:xfrm>
            <a:off x="927100" y="2494984"/>
            <a:ext cx="5067300" cy="646331"/>
          </a:xfrm>
          <a:prstGeom prst="rect">
            <a:avLst/>
          </a:prstGeom>
          <a:noFill/>
        </p:spPr>
        <p:txBody>
          <a:bodyPr wrap="square">
            <a:spAutoFit/>
          </a:bodyPr>
          <a:lstStyle/>
          <a:p>
            <a:pPr marL="0" marR="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rPr>
              <a:t>服务状态是通过监控主机上的指标数据来实现的，采用</a:t>
            </a:r>
            <a:r>
              <a:rPr lang="en-US" altLang="zh-CN" sz="1800" kern="100" dirty="0">
                <a:effectLst/>
                <a:latin typeface="Times New Roman" panose="02020603050405020304" pitchFamily="18" charset="0"/>
                <a:ea typeface="宋体" panose="02010600030101010101" pitchFamily="2" charset="-122"/>
              </a:rPr>
              <a:t>Prometheus</a:t>
            </a:r>
            <a:r>
              <a:rPr lang="zh-CN" altLang="en-US" sz="1800" kern="100" dirty="0">
                <a:effectLst/>
                <a:latin typeface="宋体" panose="02010600030101010101" pitchFamily="2" charset="-122"/>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node_exporter</a:t>
            </a:r>
            <a:r>
              <a:rPr lang="zh-CN" altLang="en-US" sz="1800" kern="100" dirty="0">
                <a:effectLst/>
                <a:latin typeface="宋体" panose="02010600030101010101" pitchFamily="2" charset="-122"/>
                <a:ea typeface="宋体" panose="02010600030101010101" pitchFamily="2" charset="-122"/>
              </a:rPr>
              <a:t>实现</a:t>
            </a:r>
            <a:endParaRPr lang="zh-CN" altLang="en-US" sz="1400" kern="100" dirty="0">
              <a:effectLst/>
              <a:latin typeface="Times New Roman" panose="02020603050405020304" pitchFamily="18" charset="0"/>
              <a:ea typeface="宋体" panose="02010600030101010101" pitchFamily="2" charset="-122"/>
            </a:endParaRPr>
          </a:p>
        </p:txBody>
      </p:sp>
      <p:sp>
        <p:nvSpPr>
          <p:cNvPr id="37" name="文本框 36">
            <a:extLst>
              <a:ext uri="{FF2B5EF4-FFF2-40B4-BE49-F238E27FC236}">
                <a16:creationId xmlns:a16="http://schemas.microsoft.com/office/drawing/2014/main" id="{66C0F1FA-D399-6529-EE5F-0A45C782FAB9}"/>
              </a:ext>
            </a:extLst>
          </p:cNvPr>
          <p:cNvSpPr txBox="1"/>
          <p:nvPr/>
        </p:nvSpPr>
        <p:spPr>
          <a:xfrm>
            <a:off x="947738" y="3212111"/>
            <a:ext cx="5130800" cy="1200329"/>
          </a:xfrm>
          <a:prstGeom prst="rect">
            <a:avLst/>
          </a:prstGeom>
          <a:noFill/>
        </p:spPr>
        <p:txBody>
          <a:bodyPr wrap="square">
            <a:spAutoFit/>
          </a:bodyPr>
          <a:lstStyle/>
          <a:p>
            <a:pPr marL="0" marR="0" algn="just">
              <a:spcBef>
                <a:spcPts val="0"/>
              </a:spcBef>
              <a:spcAft>
                <a:spcPts val="0"/>
              </a:spcAft>
            </a:pPr>
            <a:r>
              <a:rPr lang="en-US" altLang="zh-CN" sz="1800" kern="100" dirty="0">
                <a:effectLst/>
                <a:latin typeface="Times New Roman" panose="02020603050405020304" pitchFamily="18" charset="0"/>
                <a:ea typeface="宋体" panose="02010600030101010101" pitchFamily="2" charset="-122"/>
              </a:rPr>
              <a:t>node_exporter</a:t>
            </a:r>
            <a:r>
              <a:rPr lang="zh-CN" altLang="en-US" sz="1800" kern="100" dirty="0">
                <a:effectLst/>
                <a:latin typeface="宋体" panose="02010600030101010101" pitchFamily="2" charset="-122"/>
                <a:ea typeface="宋体" panose="02010600030101010101" pitchFamily="2" charset="-122"/>
              </a:rPr>
              <a:t>是一个采集监控数据并通过</a:t>
            </a:r>
            <a:r>
              <a:rPr lang="en-US" altLang="zh-CN" sz="1800" kern="100" dirty="0">
                <a:effectLst/>
                <a:latin typeface="Times New Roman" panose="02020603050405020304" pitchFamily="18" charset="0"/>
                <a:ea typeface="宋体" panose="02010600030101010101" pitchFamily="2" charset="-122"/>
              </a:rPr>
              <a:t>Prometheus</a:t>
            </a:r>
            <a:r>
              <a:rPr lang="zh-CN" altLang="en-US" sz="1800" kern="100" dirty="0">
                <a:effectLst/>
                <a:latin typeface="宋体" panose="02010600030101010101" pitchFamily="2" charset="-122"/>
                <a:ea typeface="宋体" panose="02010600030101010101" pitchFamily="2" charset="-122"/>
              </a:rPr>
              <a:t>监控规范对外提供数据的组件，它负责从目标系统搜集数据，并将其转化为</a:t>
            </a:r>
            <a:r>
              <a:rPr lang="en-US" altLang="zh-CN" sz="1800" kern="100" dirty="0">
                <a:effectLst/>
                <a:latin typeface="Times New Roman" panose="02020603050405020304" pitchFamily="18" charset="0"/>
                <a:ea typeface="宋体" panose="02010600030101010101" pitchFamily="2" charset="-122"/>
              </a:rPr>
              <a:t>Prometheus</a:t>
            </a:r>
            <a:r>
              <a:rPr lang="zh-CN" altLang="en-US" sz="1800" kern="100" dirty="0">
                <a:effectLst/>
                <a:latin typeface="宋体" panose="02010600030101010101" pitchFamily="2" charset="-122"/>
                <a:ea typeface="宋体" panose="02010600030101010101" pitchFamily="2" charset="-122"/>
              </a:rPr>
              <a:t>支持的格式。</a:t>
            </a:r>
            <a:endParaRPr lang="zh-CN" altLang="en-US" sz="1400" kern="100" dirty="0">
              <a:effectLst/>
              <a:latin typeface="Times New Roman" panose="02020603050405020304" pitchFamily="18" charset="0"/>
              <a:ea typeface="宋体" panose="02010600030101010101" pitchFamily="2" charset="-122"/>
            </a:endParaRPr>
          </a:p>
        </p:txBody>
      </p:sp>
      <p:sp>
        <p:nvSpPr>
          <p:cNvPr id="41" name="文本框 40">
            <a:extLst>
              <a:ext uri="{FF2B5EF4-FFF2-40B4-BE49-F238E27FC236}">
                <a16:creationId xmlns:a16="http://schemas.microsoft.com/office/drawing/2014/main" id="{A31A0D28-CDC2-AAB4-9775-CA0E4E632486}"/>
              </a:ext>
            </a:extLst>
          </p:cNvPr>
          <p:cNvSpPr txBox="1"/>
          <p:nvPr/>
        </p:nvSpPr>
        <p:spPr>
          <a:xfrm>
            <a:off x="7652399" y="6511544"/>
            <a:ext cx="1959735"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exporter</a:t>
            </a:r>
            <a:r>
              <a:rPr lang="zh-CN" altLang="en-US" sz="1800" kern="100" dirty="0">
                <a:effectLst/>
                <a:latin typeface="Times New Roman" panose="02020603050405020304" pitchFamily="18" charset="0"/>
                <a:ea typeface="宋体" panose="02010600030101010101" pitchFamily="2" charset="-122"/>
              </a:rPr>
              <a:t>流程图</a:t>
            </a:r>
            <a:endParaRPr lang="zh-CN" altLang="en-US" dirty="0"/>
          </a:p>
        </p:txBody>
      </p:sp>
      <p:sp>
        <p:nvSpPr>
          <p:cNvPr id="5" name="矩形 4">
            <a:extLst>
              <a:ext uri="{FF2B5EF4-FFF2-40B4-BE49-F238E27FC236}">
                <a16:creationId xmlns:a16="http://schemas.microsoft.com/office/drawing/2014/main" id="{3E6911EE-A964-B862-E7C4-44A64B97D7A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7" name="直接连接符 6">
            <a:extLst>
              <a:ext uri="{FF2B5EF4-FFF2-40B4-BE49-F238E27FC236}">
                <a16:creationId xmlns:a16="http://schemas.microsoft.com/office/drawing/2014/main" id="{4FAAE81D-B363-F650-4898-1691D8D4A74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C4E574C5-D547-2D78-8611-BA45A94B7BDD}"/>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9265F176-D196-9D76-DA9D-63D201B2AA7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a:extLst>
              <a:ext uri="{FF2B5EF4-FFF2-40B4-BE49-F238E27FC236}">
                <a16:creationId xmlns:a16="http://schemas.microsoft.com/office/drawing/2014/main" id="{79A69D31-0D76-805F-88A0-3020EF6A3D70}"/>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8" name="TextBox 7">
            <a:extLst>
              <a:ext uri="{FF2B5EF4-FFF2-40B4-BE49-F238E27FC236}">
                <a16:creationId xmlns:a16="http://schemas.microsoft.com/office/drawing/2014/main" id="{A4C01A9D-DC83-CB8E-8546-D7DC0A3D5BC6}"/>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40" name="TextBox 9">
            <a:extLst>
              <a:ext uri="{FF2B5EF4-FFF2-40B4-BE49-F238E27FC236}">
                <a16:creationId xmlns:a16="http://schemas.microsoft.com/office/drawing/2014/main" id="{0CD9D870-B5C3-1E8A-56C9-EA719EE5618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2" name="TextBox 10">
            <a:extLst>
              <a:ext uri="{FF2B5EF4-FFF2-40B4-BE49-F238E27FC236}">
                <a16:creationId xmlns:a16="http://schemas.microsoft.com/office/drawing/2014/main" id="{EC96A74C-BCB9-3B02-571D-ED2100865FB0}"/>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3" name="TextBox 11">
            <a:extLst>
              <a:ext uri="{FF2B5EF4-FFF2-40B4-BE49-F238E27FC236}">
                <a16:creationId xmlns:a16="http://schemas.microsoft.com/office/drawing/2014/main" id="{6FE8F0BF-B276-0F34-4062-3B1879C8B4DF}"/>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4" name="直接连接符 43">
            <a:extLst>
              <a:ext uri="{FF2B5EF4-FFF2-40B4-BE49-F238E27FC236}">
                <a16:creationId xmlns:a16="http://schemas.microsoft.com/office/drawing/2014/main" id="{3B70D205-CD61-5805-D067-169A85C4A69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656A7DD9-19CA-FDD1-CA54-E060E978A976}"/>
              </a:ext>
            </a:extLst>
          </p:cNvPr>
          <p:cNvPicPr>
            <a:picLocks noChangeAspect="1"/>
          </p:cNvPicPr>
          <p:nvPr/>
        </p:nvPicPr>
        <p:blipFill>
          <a:blip r:embed="rId4"/>
          <a:stretch>
            <a:fillRect/>
          </a:stretch>
        </p:blipFill>
        <p:spPr>
          <a:xfrm>
            <a:off x="135890" y="26670"/>
            <a:ext cx="791210" cy="715645"/>
          </a:xfrm>
          <a:prstGeom prst="rect">
            <a:avLst/>
          </a:prstGeom>
        </p:spPr>
      </p:pic>
      <p:sp>
        <p:nvSpPr>
          <p:cNvPr id="46" name="TextBox 7">
            <a:extLst>
              <a:ext uri="{FF2B5EF4-FFF2-40B4-BE49-F238E27FC236}">
                <a16:creationId xmlns:a16="http://schemas.microsoft.com/office/drawing/2014/main" id="{6F989B77-09E4-B54B-20EF-BF55E430E9B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E16B1825-B3D8-22BD-EBA2-667E38530D66}"/>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TextBox 9">
            <a:extLst>
              <a:ext uri="{FF2B5EF4-FFF2-40B4-BE49-F238E27FC236}">
                <a16:creationId xmlns:a16="http://schemas.microsoft.com/office/drawing/2014/main" id="{3C9C1F5D-DB90-E72F-6FDE-28D52D36033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9" name="直接连接符 48">
            <a:extLst>
              <a:ext uri="{FF2B5EF4-FFF2-40B4-BE49-F238E27FC236}">
                <a16:creationId xmlns:a16="http://schemas.microsoft.com/office/drawing/2014/main" id="{885E0112-8D73-D5A8-35F6-F07D5F812561}"/>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829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模块详细设计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文本框 6">
            <a:extLst>
              <a:ext uri="{FF2B5EF4-FFF2-40B4-BE49-F238E27FC236}">
                <a16:creationId xmlns:a16="http://schemas.microsoft.com/office/drawing/2014/main" id="{17FACB62-9EEC-1D7E-1A5E-615DCA2EE31F}"/>
              </a:ext>
            </a:extLst>
          </p:cNvPr>
          <p:cNvSpPr txBox="1"/>
          <p:nvPr/>
        </p:nvSpPr>
        <p:spPr>
          <a:xfrm>
            <a:off x="927100" y="2161632"/>
            <a:ext cx="4462708" cy="369332"/>
          </a:xfrm>
          <a:prstGeom prst="rect">
            <a:avLst/>
          </a:prstGeom>
          <a:noFill/>
        </p:spPr>
        <p:txBody>
          <a:bodyPr wrap="square">
            <a:spAutoFit/>
          </a:bodyPr>
          <a:lstStyle/>
          <a:p>
            <a:pPr marL="0" marR="0" algn="just">
              <a:spcBef>
                <a:spcPts val="0"/>
              </a:spcBef>
              <a:spcAft>
                <a:spcPts val="0"/>
              </a:spcAft>
            </a:pPr>
            <a:r>
              <a:rPr lang="zh-CN" altLang="en-US" sz="1800" kern="100">
                <a:effectLst/>
                <a:latin typeface="宋体" panose="02010600030101010101" pitchFamily="2" charset="-122"/>
                <a:ea typeface="宋体" panose="02010600030101010101" pitchFamily="2" charset="-122"/>
              </a:rPr>
              <a:t>撰写</a:t>
            </a:r>
            <a:r>
              <a:rPr lang="en-US" altLang="zh-CN" sz="1800" kern="100">
                <a:effectLst/>
                <a:latin typeface="Times New Roman" panose="02020603050405020304" pitchFamily="18" charset="0"/>
                <a:ea typeface="宋体" panose="02010600030101010101" pitchFamily="2" charset="-122"/>
              </a:rPr>
              <a:t>node_exporter</a:t>
            </a:r>
            <a:r>
              <a:rPr lang="zh-CN" altLang="en-US" sz="1800" kern="100">
                <a:effectLst/>
                <a:latin typeface="宋体" panose="02010600030101010101" pitchFamily="2" charset="-122"/>
                <a:ea typeface="宋体" panose="02010600030101010101" pitchFamily="2" charset="-122"/>
              </a:rPr>
              <a:t>的执行脚本</a:t>
            </a:r>
            <a:r>
              <a:rPr lang="en-US" altLang="zh-CN" sz="1800" kern="100">
                <a:effectLst/>
                <a:latin typeface="Times New Roman" panose="02020603050405020304" pitchFamily="18" charset="0"/>
                <a:ea typeface="宋体" panose="02010600030101010101" pitchFamily="2" charset="-122"/>
              </a:rPr>
              <a:t>start.sh</a:t>
            </a:r>
            <a:r>
              <a:rPr lang="zh-CN" altLang="en-US" sz="1800" kern="100">
                <a:effectLst/>
                <a:latin typeface="宋体" panose="02010600030101010101" pitchFamily="2" charset="-122"/>
                <a:ea typeface="宋体" panose="02010600030101010101" pitchFamily="2" charset="-122"/>
              </a:rPr>
              <a:t>如下</a:t>
            </a:r>
            <a:endParaRPr lang="zh-CN" altLang="en-US" sz="1400" kern="100" dirty="0">
              <a:effectLst/>
              <a:latin typeface="Times New Roman" panose="02020603050405020304" pitchFamily="18" charset="0"/>
              <a:ea typeface="宋体" panose="02010600030101010101" pitchFamily="2" charset="-122"/>
            </a:endParaRPr>
          </a:p>
        </p:txBody>
      </p:sp>
      <p:sp>
        <p:nvSpPr>
          <p:cNvPr id="11" name="文本框 10">
            <a:extLst>
              <a:ext uri="{FF2B5EF4-FFF2-40B4-BE49-F238E27FC236}">
                <a16:creationId xmlns:a16="http://schemas.microsoft.com/office/drawing/2014/main" id="{507578D1-233E-441E-F707-7D329669B70B}"/>
              </a:ext>
            </a:extLst>
          </p:cNvPr>
          <p:cNvSpPr txBox="1"/>
          <p:nvPr/>
        </p:nvSpPr>
        <p:spPr>
          <a:xfrm>
            <a:off x="1012601" y="2597124"/>
            <a:ext cx="6326746" cy="784830"/>
          </a:xfrm>
          <a:prstGeom prst="rect">
            <a:avLst/>
          </a:prstGeom>
          <a:noFill/>
        </p:spPr>
        <p:txBody>
          <a:bodyPr wrap="square">
            <a:spAutoFit/>
          </a:bodyPr>
          <a:lstStyle/>
          <a:p>
            <a:pPr marL="0" marR="0" indent="266700" algn="just">
              <a:lnSpc>
                <a:spcPct val="150000"/>
              </a:lnSpc>
              <a:spcBef>
                <a:spcPts val="0"/>
              </a:spcBef>
              <a:spcAft>
                <a:spcPts val="0"/>
              </a:spcAft>
            </a:pPr>
            <a:r>
              <a:rPr lang="en-US" altLang="zh-CN" sz="1800" kern="100" dirty="0">
                <a:effectLst/>
                <a:latin typeface="Times New Roman" panose="02020603050405020304" pitchFamily="18" charset="0"/>
                <a:ea typeface="宋体" panose="02010600030101010101" pitchFamily="2" charset="-122"/>
              </a:rPr>
              <a:t>#!/bin/bash</a:t>
            </a:r>
          </a:p>
          <a:p>
            <a:pPr marL="0" marR="0" algn="just">
              <a:spcBef>
                <a:spcPts val="0"/>
              </a:spcBef>
              <a:spcAft>
                <a:spcPts val="0"/>
              </a:spcAft>
            </a:pPr>
            <a:r>
              <a:rPr lang="en-US" altLang="zh-CN" sz="1800" kern="100" dirty="0">
                <a:effectLst/>
                <a:latin typeface="Times New Roman" panose="02020603050405020304" pitchFamily="18" charset="0"/>
                <a:ea typeface="宋体" panose="02010600030101010101" pitchFamily="2" charset="-122"/>
              </a:rPr>
              <a:t>nohup ./node_exporter --collector.cpu.info &amp;&gt;&gt; nohup.out &amp;</a:t>
            </a:r>
          </a:p>
        </p:txBody>
      </p:sp>
      <p:sp>
        <p:nvSpPr>
          <p:cNvPr id="34" name="文本框 33">
            <a:extLst>
              <a:ext uri="{FF2B5EF4-FFF2-40B4-BE49-F238E27FC236}">
                <a16:creationId xmlns:a16="http://schemas.microsoft.com/office/drawing/2014/main" id="{902CD67A-D5D7-B237-CC95-E75767FE7EE1}"/>
              </a:ext>
            </a:extLst>
          </p:cNvPr>
          <p:cNvSpPr txBox="1"/>
          <p:nvPr/>
        </p:nvSpPr>
        <p:spPr>
          <a:xfrm>
            <a:off x="947738" y="3485330"/>
            <a:ext cx="6326746" cy="1701748"/>
          </a:xfrm>
          <a:prstGeom prst="rect">
            <a:avLst/>
          </a:prstGeom>
          <a:noFill/>
        </p:spPr>
        <p:txBody>
          <a:bodyPr wrap="square">
            <a:spAutoFit/>
          </a:bodyPr>
          <a:lstStyle/>
          <a:p>
            <a:pPr marL="0" marR="0" indent="304800" algn="just">
              <a:lnSpc>
                <a:spcPct val="150000"/>
              </a:lnSpc>
              <a:spcBef>
                <a:spcPts val="0"/>
              </a:spcBef>
              <a:spcAft>
                <a:spcPts val="0"/>
              </a:spcAft>
            </a:pPr>
            <a:r>
              <a:rPr lang="zh-CN" altLang="en-US" kern="100" dirty="0">
                <a:effectLst/>
                <a:latin typeface="宋体" panose="02010600030101010101" pitchFamily="2" charset="-122"/>
                <a:ea typeface="宋体" panose="02010600030101010101" pitchFamily="2" charset="-122"/>
              </a:rPr>
              <a:t>执行上述</a:t>
            </a:r>
            <a:r>
              <a:rPr lang="en-US" altLang="zh-CN" kern="100" dirty="0">
                <a:effectLst/>
                <a:latin typeface="Times New Roman" panose="02020603050405020304" pitchFamily="18" charset="0"/>
                <a:ea typeface="宋体" panose="02010600030101010101" pitchFamily="2" charset="-122"/>
              </a:rPr>
              <a:t>start.sh</a:t>
            </a:r>
            <a:r>
              <a:rPr lang="zh-CN" altLang="en-US" kern="100" dirty="0">
                <a:effectLst/>
                <a:latin typeface="宋体" panose="02010600030101010101" pitchFamily="2" charset="-122"/>
                <a:ea typeface="宋体" panose="02010600030101010101" pitchFamily="2" charset="-122"/>
              </a:rPr>
              <a:t>脚本启动</a:t>
            </a:r>
            <a:r>
              <a:rPr lang="en-US" altLang="zh-CN" kern="100" dirty="0">
                <a:effectLst/>
                <a:latin typeface="Times New Roman" panose="02020603050405020304" pitchFamily="18" charset="0"/>
                <a:ea typeface="宋体" panose="02010600030101010101" pitchFamily="2" charset="-122"/>
              </a:rPr>
              <a:t>node_exporter</a:t>
            </a:r>
            <a:r>
              <a:rPr lang="zh-CN" altLang="en-US" kern="100" dirty="0">
                <a:effectLst/>
                <a:latin typeface="宋体" panose="02010600030101010101" pitchFamily="2" charset="-122"/>
                <a:ea typeface="宋体" panose="02010600030101010101" pitchFamily="2" charset="-122"/>
              </a:rPr>
              <a:t>探针，并在</a:t>
            </a:r>
            <a:r>
              <a:rPr lang="en-US" altLang="zh-CN" kern="100" dirty="0">
                <a:effectLst/>
                <a:latin typeface="Times New Roman" panose="02020603050405020304" pitchFamily="18" charset="0"/>
                <a:ea typeface="宋体" panose="02010600030101010101" pitchFamily="2" charset="-122"/>
              </a:rPr>
              <a:t>http://ip:9100/metrics</a:t>
            </a:r>
            <a:r>
              <a:rPr lang="zh-CN" altLang="en-US" kern="100" dirty="0">
                <a:effectLst/>
                <a:latin typeface="宋体" panose="02010600030101010101" pitchFamily="2" charset="-122"/>
                <a:ea typeface="宋体" panose="02010600030101010101" pitchFamily="2" charset="-122"/>
              </a:rPr>
              <a:t>地址查询</a:t>
            </a:r>
            <a:r>
              <a:rPr lang="en-US" altLang="zh-CN" kern="100" dirty="0">
                <a:effectLst/>
                <a:latin typeface="Times New Roman" panose="02020603050405020304" pitchFamily="18" charset="0"/>
                <a:ea typeface="宋体" panose="02010600030101010101" pitchFamily="2" charset="-122"/>
              </a:rPr>
              <a:t>node_exporter</a:t>
            </a:r>
            <a:r>
              <a:rPr lang="zh-CN" altLang="en-US" kern="100" dirty="0">
                <a:effectLst/>
                <a:latin typeface="宋体" panose="02010600030101010101" pitchFamily="2" charset="-122"/>
                <a:ea typeface="宋体" panose="02010600030101010101" pitchFamily="2" charset="-122"/>
              </a:rPr>
              <a:t>给出的指标数据。</a:t>
            </a:r>
            <a:endParaRPr lang="zh-CN" altLang="en-US" kern="100" dirty="0">
              <a:effectLst/>
              <a:latin typeface="Times New Roman" panose="02020603050405020304" pitchFamily="18" charset="0"/>
              <a:ea typeface="宋体" panose="02010600030101010101" pitchFamily="2" charset="-122"/>
            </a:endParaRPr>
          </a:p>
          <a:p>
            <a:pPr marL="0" marR="0" indent="304800" algn="just">
              <a:lnSpc>
                <a:spcPct val="150000"/>
              </a:lnSpc>
              <a:spcBef>
                <a:spcPts val="0"/>
              </a:spcBef>
              <a:spcAft>
                <a:spcPts val="0"/>
              </a:spcAft>
            </a:pPr>
            <a:r>
              <a:rPr lang="zh-CN" altLang="en-US" kern="100" dirty="0">
                <a:effectLst/>
                <a:latin typeface="宋体" panose="02010600030101010101" pitchFamily="2" charset="-122"/>
                <a:ea typeface="宋体" panose="02010600030101010101" pitchFamily="2" charset="-122"/>
              </a:rPr>
              <a:t>在</a:t>
            </a:r>
            <a:r>
              <a:rPr lang="en-US" altLang="zh-CN" kern="100" dirty="0">
                <a:effectLst/>
                <a:latin typeface="Times New Roman" panose="02020603050405020304" pitchFamily="18" charset="0"/>
                <a:ea typeface="宋体" panose="02010600030101010101" pitchFamily="2" charset="-122"/>
              </a:rPr>
              <a:t>Prometheus</a:t>
            </a:r>
            <a:r>
              <a:rPr lang="zh-CN" altLang="en-US" kern="100" dirty="0">
                <a:effectLst/>
                <a:latin typeface="宋体" panose="02010600030101010101" pitchFamily="2" charset="-122"/>
                <a:ea typeface="宋体" panose="02010600030101010101" pitchFamily="2" charset="-122"/>
              </a:rPr>
              <a:t>配置文件</a:t>
            </a:r>
            <a:r>
              <a:rPr lang="en-US" altLang="zh-CN" kern="100" dirty="0">
                <a:effectLst/>
                <a:latin typeface="Times New Roman" panose="02020603050405020304" pitchFamily="18" charset="0"/>
                <a:ea typeface="宋体" panose="02010600030101010101" pitchFamily="2" charset="-122"/>
              </a:rPr>
              <a:t>Prometheus.yml</a:t>
            </a:r>
            <a:r>
              <a:rPr lang="zh-CN" altLang="en-US" kern="100" dirty="0">
                <a:effectLst/>
                <a:latin typeface="宋体" panose="02010600030101010101" pitchFamily="2" charset="-122"/>
                <a:ea typeface="宋体" panose="02010600030101010101" pitchFamily="2" charset="-122"/>
              </a:rPr>
              <a:t>中配置安装了</a:t>
            </a:r>
            <a:r>
              <a:rPr lang="en-US" altLang="zh-CN" kern="100" dirty="0">
                <a:effectLst/>
                <a:latin typeface="Times New Roman" panose="02020603050405020304" pitchFamily="18" charset="0"/>
                <a:ea typeface="宋体" panose="02010600030101010101" pitchFamily="2" charset="-122"/>
              </a:rPr>
              <a:t>node_exporter</a:t>
            </a:r>
            <a:r>
              <a:rPr lang="zh-CN" altLang="en-US" kern="100" dirty="0">
                <a:effectLst/>
                <a:latin typeface="宋体" panose="02010600030101010101" pitchFamily="2" charset="-122"/>
                <a:ea typeface="宋体" panose="02010600030101010101" pitchFamily="2" charset="-122"/>
              </a:rPr>
              <a:t>的系统，</a:t>
            </a:r>
            <a:endParaRPr lang="zh-CN" altLang="en-US" kern="100" dirty="0">
              <a:effectLst/>
              <a:latin typeface="Times New Roman" panose="02020603050405020304" pitchFamily="18" charset="0"/>
              <a:ea typeface="宋体" panose="02010600030101010101" pitchFamily="2" charset="-122"/>
            </a:endParaRPr>
          </a:p>
        </p:txBody>
      </p:sp>
      <p:sp>
        <p:nvSpPr>
          <p:cNvPr id="37" name="文本框 36">
            <a:extLst>
              <a:ext uri="{FF2B5EF4-FFF2-40B4-BE49-F238E27FC236}">
                <a16:creationId xmlns:a16="http://schemas.microsoft.com/office/drawing/2014/main" id="{21BF00D8-F03B-7D73-0190-854C1AA05BCC}"/>
              </a:ext>
            </a:extLst>
          </p:cNvPr>
          <p:cNvSpPr txBox="1"/>
          <p:nvPr/>
        </p:nvSpPr>
        <p:spPr>
          <a:xfrm>
            <a:off x="1012601" y="5127873"/>
            <a:ext cx="4033000" cy="1615827"/>
          </a:xfrm>
          <a:prstGeom prst="rect">
            <a:avLst/>
          </a:prstGeom>
          <a:noFill/>
        </p:spPr>
        <p:txBody>
          <a:bodyPr wrap="square">
            <a:spAutoFit/>
          </a:bodyPr>
          <a:lstStyle/>
          <a:p>
            <a:pPr marL="0" marR="0" indent="266700" algn="just">
              <a:lnSpc>
                <a:spcPct val="150000"/>
              </a:lnSpc>
              <a:spcBef>
                <a:spcPts val="0"/>
              </a:spcBef>
              <a:spcAft>
                <a:spcPts val="0"/>
              </a:spcAft>
            </a:pPr>
            <a:r>
              <a:rPr lang="en-US" altLang="zh-CN" sz="1800" kern="100" dirty="0">
                <a:effectLst/>
                <a:latin typeface="Times New Roman" panose="02020603050405020304" pitchFamily="18" charset="0"/>
                <a:ea typeface="宋体" panose="02010600030101010101" pitchFamily="2" charset="-122"/>
              </a:rPr>
              <a:t>- job_name: '</a:t>
            </a:r>
            <a:r>
              <a:rPr lang="en-US" altLang="zh-CN" sz="1800" kern="100" dirty="0" err="1">
                <a:effectLst/>
                <a:latin typeface="Times New Roman" panose="02020603050405020304" pitchFamily="18" charset="0"/>
                <a:ea typeface="宋体" panose="02010600030101010101" pitchFamily="2" charset="-122"/>
              </a:rPr>
              <a:t>gc_host</a:t>
            </a:r>
            <a:r>
              <a:rPr lang="en-US" altLang="zh-CN" sz="1800" kern="100" dirty="0">
                <a:effectLst/>
                <a:latin typeface="Times New Roman" panose="02020603050405020304" pitchFamily="18" charset="0"/>
                <a:ea typeface="宋体" panose="02010600030101010101" pitchFamily="2" charset="-122"/>
              </a:rPr>
              <a:t>'</a:t>
            </a:r>
          </a:p>
          <a:p>
            <a:pPr marL="0" marR="0" indent="266700" algn="just">
              <a:lnSpc>
                <a:spcPct val="150000"/>
              </a:lnSpc>
              <a:spcBef>
                <a:spcPts val="0"/>
              </a:spcBef>
              <a:spcAft>
                <a:spcPts val="0"/>
              </a:spcAft>
            </a:pPr>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static_configs</a:t>
            </a:r>
            <a:r>
              <a:rPr lang="en-US" altLang="zh-CN" sz="1800" kern="100" dirty="0">
                <a:effectLst/>
                <a:latin typeface="Times New Roman" panose="02020603050405020304" pitchFamily="18" charset="0"/>
                <a:ea typeface="宋体" panose="02010600030101010101" pitchFamily="2" charset="-122"/>
              </a:rPr>
              <a:t>: </a:t>
            </a:r>
          </a:p>
          <a:p>
            <a:pPr marL="0" marR="0" indent="266700" algn="just">
              <a:lnSpc>
                <a:spcPct val="150000"/>
              </a:lnSpc>
              <a:spcBef>
                <a:spcPts val="0"/>
              </a:spcBef>
              <a:spcAft>
                <a:spcPts val="0"/>
              </a:spcAft>
            </a:pPr>
            <a:r>
              <a:rPr lang="en-US" altLang="zh-CN" sz="1800" kern="100" dirty="0">
                <a:effectLst/>
                <a:latin typeface="Times New Roman" panose="02020603050405020304" pitchFamily="18" charset="0"/>
                <a:ea typeface="宋体" panose="02010600030101010101" pitchFamily="2" charset="-122"/>
              </a:rPr>
              <a:t>      - targets: ['10.68.61.129:9100]</a:t>
            </a:r>
          </a:p>
          <a:p>
            <a:pPr marL="0" marR="0" algn="just">
              <a:spcBef>
                <a:spcPts val="0"/>
              </a:spcBef>
              <a:spcAft>
                <a:spcPts val="0"/>
              </a:spcAft>
            </a:pPr>
            <a:r>
              <a:rPr lang="en-US" altLang="zh-CN" sz="1800" kern="100" dirty="0" err="1">
                <a:effectLst/>
                <a:latin typeface="Times New Roman" panose="02020603050405020304" pitchFamily="18" charset="0"/>
                <a:ea typeface="宋体" panose="02010600030101010101" pitchFamily="2" charset="-122"/>
              </a:rPr>
              <a:t>metrics_path</a:t>
            </a:r>
            <a:r>
              <a:rPr lang="en-US" altLang="zh-CN" sz="1800" kern="100" dirty="0">
                <a:effectLst/>
                <a:latin typeface="Times New Roman" panose="02020603050405020304" pitchFamily="18" charset="0"/>
                <a:ea typeface="宋体" panose="02010600030101010101" pitchFamily="2" charset="-122"/>
              </a:rPr>
              <a:t>: '/metrics'</a:t>
            </a:r>
          </a:p>
        </p:txBody>
      </p:sp>
      <p:sp>
        <p:nvSpPr>
          <p:cNvPr id="39" name="文本框 38">
            <a:extLst>
              <a:ext uri="{FF2B5EF4-FFF2-40B4-BE49-F238E27FC236}">
                <a16:creationId xmlns:a16="http://schemas.microsoft.com/office/drawing/2014/main" id="{7621AD1A-92B7-C26B-651D-05CCB6C061C4}"/>
              </a:ext>
            </a:extLst>
          </p:cNvPr>
          <p:cNvSpPr txBox="1"/>
          <p:nvPr/>
        </p:nvSpPr>
        <p:spPr>
          <a:xfrm>
            <a:off x="5834712" y="2108357"/>
            <a:ext cx="6326746" cy="455253"/>
          </a:xfrm>
          <a:prstGeom prst="rect">
            <a:avLst/>
          </a:prstGeom>
          <a:noFill/>
        </p:spPr>
        <p:txBody>
          <a:bodyPr wrap="square">
            <a:spAutoFit/>
          </a:bodyPr>
          <a:lstStyle/>
          <a:p>
            <a:pPr marL="0" marR="0" indent="304800" algn="just">
              <a:lnSpc>
                <a:spcPct val="150000"/>
              </a:lnSpc>
              <a:spcBef>
                <a:spcPts val="0"/>
              </a:spcBef>
              <a:spcAft>
                <a:spcPts val="0"/>
              </a:spcAft>
            </a:pPr>
            <a:r>
              <a:rPr lang="zh-CN" altLang="en-US" sz="1800" kern="100" dirty="0">
                <a:effectLst/>
                <a:latin typeface="宋体" panose="02010600030101010101" pitchFamily="2" charset="-122"/>
                <a:ea typeface="宋体" panose="02010600030101010101" pitchFamily="2" charset="-122"/>
              </a:rPr>
              <a:t>在</a:t>
            </a:r>
            <a:r>
              <a:rPr lang="en-US" altLang="zh-CN" sz="1800" kern="100" dirty="0">
                <a:effectLst/>
                <a:latin typeface="Times New Roman" panose="02020603050405020304" pitchFamily="18" charset="0"/>
                <a:ea typeface="宋体" panose="02010600030101010101" pitchFamily="2" charset="-122"/>
              </a:rPr>
              <a:t>http://ip:9090/graph</a:t>
            </a:r>
            <a:r>
              <a:rPr lang="zh-CN" altLang="en-US" sz="1800" kern="100" dirty="0">
                <a:effectLst/>
                <a:latin typeface="宋体" panose="02010600030101010101" pitchFamily="2" charset="-122"/>
                <a:ea typeface="宋体" panose="02010600030101010101" pitchFamily="2" charset="-122"/>
              </a:rPr>
              <a:t>地址即可查看到所有的被监控设备。</a:t>
            </a:r>
            <a:endParaRPr lang="zh-CN" altLang="en-US" sz="1400" kern="100" dirty="0">
              <a:effectLst/>
              <a:latin typeface="Times New Roman" panose="02020603050405020304" pitchFamily="18" charset="0"/>
              <a:ea typeface="宋体" panose="02010600030101010101" pitchFamily="2" charset="-122"/>
            </a:endParaRPr>
          </a:p>
        </p:txBody>
      </p:sp>
      <p:sp>
        <p:nvSpPr>
          <p:cNvPr id="41" name="文本框 40">
            <a:extLst>
              <a:ext uri="{FF2B5EF4-FFF2-40B4-BE49-F238E27FC236}">
                <a16:creationId xmlns:a16="http://schemas.microsoft.com/office/drawing/2014/main" id="{55CE57DC-BDC8-E287-F1D4-9BE07EFC5C8F}"/>
              </a:ext>
            </a:extLst>
          </p:cNvPr>
          <p:cNvSpPr txBox="1"/>
          <p:nvPr/>
        </p:nvSpPr>
        <p:spPr>
          <a:xfrm>
            <a:off x="7525551" y="2739741"/>
            <a:ext cx="2339662" cy="369332"/>
          </a:xfrm>
          <a:prstGeom prst="rect">
            <a:avLst/>
          </a:prstGeom>
          <a:noFill/>
        </p:spPr>
        <p:txBody>
          <a:bodyPr wrap="square">
            <a:spAutoFit/>
          </a:bodyPr>
          <a:lstStyle/>
          <a:p>
            <a:pPr marL="0" marR="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rPr>
              <a:t>采集信息流程如</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图</a:t>
            </a:r>
            <a:endParaRPr lang="zh-CN" altLang="en-US" sz="1400" kern="100" dirty="0">
              <a:effectLst/>
              <a:latin typeface="Times New Roman" panose="02020603050405020304" pitchFamily="18" charset="0"/>
              <a:ea typeface="宋体" panose="02010600030101010101" pitchFamily="2" charset="-122"/>
            </a:endParaRPr>
          </a:p>
        </p:txBody>
      </p:sp>
      <p:pic>
        <p:nvPicPr>
          <p:cNvPr id="43" name="图片 42">
            <a:extLst>
              <a:ext uri="{FF2B5EF4-FFF2-40B4-BE49-F238E27FC236}">
                <a16:creationId xmlns:a16="http://schemas.microsoft.com/office/drawing/2014/main" id="{C49BF581-A93E-4B41-DAFA-7871F6BF0459}"/>
              </a:ext>
            </a:extLst>
          </p:cNvPr>
          <p:cNvPicPr>
            <a:picLocks noChangeAspect="1"/>
          </p:cNvPicPr>
          <p:nvPr/>
        </p:nvPicPr>
        <p:blipFill>
          <a:blip r:embed="rId3"/>
          <a:stretch>
            <a:fillRect/>
          </a:stretch>
        </p:blipFill>
        <p:spPr>
          <a:xfrm>
            <a:off x="7566338" y="3128764"/>
            <a:ext cx="4033000" cy="3637166"/>
          </a:xfrm>
          <a:prstGeom prst="rect">
            <a:avLst/>
          </a:prstGeom>
        </p:spPr>
      </p:pic>
      <p:sp>
        <p:nvSpPr>
          <p:cNvPr id="5" name="矩形 4">
            <a:extLst>
              <a:ext uri="{FF2B5EF4-FFF2-40B4-BE49-F238E27FC236}">
                <a16:creationId xmlns:a16="http://schemas.microsoft.com/office/drawing/2014/main" id="{586DBF37-D464-9CB8-6072-527D04BB8CB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9B3BF5B0-8B54-4E88-49D0-E76E1716B91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624FF807-3725-D5E0-E936-1905278F6AA7}"/>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5" name="直接连接符 34">
            <a:extLst>
              <a:ext uri="{FF2B5EF4-FFF2-40B4-BE49-F238E27FC236}">
                <a16:creationId xmlns:a16="http://schemas.microsoft.com/office/drawing/2014/main" id="{1BAB2ECD-FF48-BACB-7BAF-7D054602FC96}"/>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6">
            <a:extLst>
              <a:ext uri="{FF2B5EF4-FFF2-40B4-BE49-F238E27FC236}">
                <a16:creationId xmlns:a16="http://schemas.microsoft.com/office/drawing/2014/main" id="{998A78A4-A2F9-0A67-DF8C-5739686E0E3D}"/>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40" name="TextBox 7">
            <a:extLst>
              <a:ext uri="{FF2B5EF4-FFF2-40B4-BE49-F238E27FC236}">
                <a16:creationId xmlns:a16="http://schemas.microsoft.com/office/drawing/2014/main" id="{12AE0835-C3EE-FB60-29B9-08C0638987C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42" name="TextBox 9">
            <a:extLst>
              <a:ext uri="{FF2B5EF4-FFF2-40B4-BE49-F238E27FC236}">
                <a16:creationId xmlns:a16="http://schemas.microsoft.com/office/drawing/2014/main" id="{D07BAB92-B725-1B00-7D97-18DB63A2D9B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4" name="TextBox 10">
            <a:extLst>
              <a:ext uri="{FF2B5EF4-FFF2-40B4-BE49-F238E27FC236}">
                <a16:creationId xmlns:a16="http://schemas.microsoft.com/office/drawing/2014/main" id="{D761BD8C-2E4C-416B-5140-4621C9BD7E1E}"/>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5" name="TextBox 11">
            <a:extLst>
              <a:ext uri="{FF2B5EF4-FFF2-40B4-BE49-F238E27FC236}">
                <a16:creationId xmlns:a16="http://schemas.microsoft.com/office/drawing/2014/main" id="{603189FD-3E94-77E1-E6F8-7A14F33FF648}"/>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6" name="直接连接符 45">
            <a:extLst>
              <a:ext uri="{FF2B5EF4-FFF2-40B4-BE49-F238E27FC236}">
                <a16:creationId xmlns:a16="http://schemas.microsoft.com/office/drawing/2014/main" id="{B4C854D3-2898-6DA4-BB5E-36EF3C3919E2}"/>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DACA1978-B19F-0D49-3DCA-D62A9926F044}"/>
              </a:ext>
            </a:extLst>
          </p:cNvPr>
          <p:cNvPicPr>
            <a:picLocks noChangeAspect="1"/>
          </p:cNvPicPr>
          <p:nvPr/>
        </p:nvPicPr>
        <p:blipFill>
          <a:blip r:embed="rId4"/>
          <a:stretch>
            <a:fillRect/>
          </a:stretch>
        </p:blipFill>
        <p:spPr>
          <a:xfrm>
            <a:off x="135890" y="26670"/>
            <a:ext cx="791210" cy="715645"/>
          </a:xfrm>
          <a:prstGeom prst="rect">
            <a:avLst/>
          </a:prstGeom>
        </p:spPr>
      </p:pic>
      <p:sp>
        <p:nvSpPr>
          <p:cNvPr id="48" name="TextBox 7">
            <a:extLst>
              <a:ext uri="{FF2B5EF4-FFF2-40B4-BE49-F238E27FC236}">
                <a16:creationId xmlns:a16="http://schemas.microsoft.com/office/drawing/2014/main" id="{CF74CA7C-D3D0-3C9A-9E99-65551259CA4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9" name="直接连接符 48">
            <a:extLst>
              <a:ext uri="{FF2B5EF4-FFF2-40B4-BE49-F238E27FC236}">
                <a16:creationId xmlns:a16="http://schemas.microsoft.com/office/drawing/2014/main" id="{08AA1CD5-F06B-4930-C284-6721D2A13B06}"/>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TextBox 9">
            <a:extLst>
              <a:ext uri="{FF2B5EF4-FFF2-40B4-BE49-F238E27FC236}">
                <a16:creationId xmlns:a16="http://schemas.microsoft.com/office/drawing/2014/main" id="{10FD2330-8EAF-4484-9C32-2C13E326490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51" name="直接连接符 50">
            <a:extLst>
              <a:ext uri="{FF2B5EF4-FFF2-40B4-BE49-F238E27FC236}">
                <a16:creationId xmlns:a16="http://schemas.microsoft.com/office/drawing/2014/main" id="{EE37F3B2-C748-B640-6678-2D56F9910788}"/>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468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模块接口设计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7" name="图片 6">
            <a:extLst>
              <a:ext uri="{FF2B5EF4-FFF2-40B4-BE49-F238E27FC236}">
                <a16:creationId xmlns:a16="http://schemas.microsoft.com/office/drawing/2014/main" id="{4E766E90-D998-186B-77E8-97A6D8CB4BB7}"/>
              </a:ext>
            </a:extLst>
          </p:cNvPr>
          <p:cNvPicPr>
            <a:picLocks noChangeAspect="1"/>
          </p:cNvPicPr>
          <p:nvPr/>
        </p:nvPicPr>
        <p:blipFill>
          <a:blip r:embed="rId3"/>
          <a:stretch>
            <a:fillRect/>
          </a:stretch>
        </p:blipFill>
        <p:spPr>
          <a:xfrm>
            <a:off x="927100" y="2486758"/>
            <a:ext cx="4746044" cy="4371242"/>
          </a:xfrm>
          <a:prstGeom prst="rect">
            <a:avLst/>
          </a:prstGeom>
        </p:spPr>
      </p:pic>
      <p:sp>
        <p:nvSpPr>
          <p:cNvPr id="11" name="文本框 10">
            <a:extLst>
              <a:ext uri="{FF2B5EF4-FFF2-40B4-BE49-F238E27FC236}">
                <a16:creationId xmlns:a16="http://schemas.microsoft.com/office/drawing/2014/main" id="{DC8654A1-C2FE-8B91-0C7D-C8693D2EDA3A}"/>
              </a:ext>
            </a:extLst>
          </p:cNvPr>
          <p:cNvSpPr txBox="1"/>
          <p:nvPr/>
        </p:nvSpPr>
        <p:spPr>
          <a:xfrm>
            <a:off x="903432" y="2106449"/>
            <a:ext cx="4467058" cy="369332"/>
          </a:xfrm>
          <a:prstGeom prst="rect">
            <a:avLst/>
          </a:prstGeom>
          <a:noFill/>
        </p:spPr>
        <p:txBody>
          <a:bodyPr wrap="square">
            <a:spAutoFit/>
          </a:bodyPr>
          <a:lstStyle/>
          <a:p>
            <a:pPr marL="0" marR="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系统监控管理软件的外部接口示意图</a:t>
            </a:r>
            <a:endParaRPr lang="zh-CN" altLang="en-US" sz="1800" kern="100" dirty="0">
              <a:effectLst/>
              <a:latin typeface="Times New Roman" panose="02020603050405020304" pitchFamily="18" charset="0"/>
              <a:ea typeface="宋体" panose="02010600030101010101" pitchFamily="2" charset="-122"/>
            </a:endParaRPr>
          </a:p>
        </p:txBody>
      </p:sp>
      <p:pic>
        <p:nvPicPr>
          <p:cNvPr id="34" name="图片 33">
            <a:extLst>
              <a:ext uri="{FF2B5EF4-FFF2-40B4-BE49-F238E27FC236}">
                <a16:creationId xmlns:a16="http://schemas.microsoft.com/office/drawing/2014/main" id="{D8D688F6-97BC-C948-DBF4-E2DCB01287DF}"/>
              </a:ext>
            </a:extLst>
          </p:cNvPr>
          <p:cNvPicPr>
            <a:picLocks noChangeAspect="1"/>
          </p:cNvPicPr>
          <p:nvPr/>
        </p:nvPicPr>
        <p:blipFill>
          <a:blip r:embed="rId4"/>
          <a:stretch>
            <a:fillRect/>
          </a:stretch>
        </p:blipFill>
        <p:spPr>
          <a:xfrm>
            <a:off x="6236685" y="1383590"/>
            <a:ext cx="3363532" cy="5109980"/>
          </a:xfrm>
          <a:prstGeom prst="rect">
            <a:avLst/>
          </a:prstGeom>
        </p:spPr>
      </p:pic>
      <p:sp>
        <p:nvSpPr>
          <p:cNvPr id="37" name="文本框 36">
            <a:extLst>
              <a:ext uri="{FF2B5EF4-FFF2-40B4-BE49-F238E27FC236}">
                <a16:creationId xmlns:a16="http://schemas.microsoft.com/office/drawing/2014/main" id="{31DE91EC-91AE-4403-9E43-277550661AAC}"/>
              </a:ext>
            </a:extLst>
          </p:cNvPr>
          <p:cNvSpPr txBox="1"/>
          <p:nvPr/>
        </p:nvSpPr>
        <p:spPr>
          <a:xfrm>
            <a:off x="6103951" y="6521569"/>
            <a:ext cx="3832100" cy="369332"/>
          </a:xfrm>
          <a:prstGeom prst="rect">
            <a:avLst/>
          </a:prstGeom>
          <a:noFill/>
        </p:spPr>
        <p:txBody>
          <a:bodyPr wrap="square">
            <a:spAutoFit/>
          </a:bodyPr>
          <a:lstStyle/>
          <a:p>
            <a:pPr marL="0" marR="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系统监控管理软件的外部接口标识</a:t>
            </a:r>
            <a:endParaRPr lang="zh-CN" altLang="en-US" sz="1800" kern="100" dirty="0">
              <a:effectLst/>
              <a:latin typeface="Times New Roman" panose="02020603050405020304" pitchFamily="18" charset="0"/>
              <a:ea typeface="宋体" panose="02010600030101010101" pitchFamily="2" charset="-122"/>
            </a:endParaRPr>
          </a:p>
        </p:txBody>
      </p:sp>
      <p:sp>
        <p:nvSpPr>
          <p:cNvPr id="5" name="矩形 4">
            <a:extLst>
              <a:ext uri="{FF2B5EF4-FFF2-40B4-BE49-F238E27FC236}">
                <a16:creationId xmlns:a16="http://schemas.microsoft.com/office/drawing/2014/main" id="{896F4179-254A-A4CF-C077-D8BAFF9D785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73864265-7A8E-7502-AAA4-B995091A0C16}"/>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A971AA6D-30CF-D8AD-FCFB-828324D7BA67}"/>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5" name="直接连接符 34">
            <a:extLst>
              <a:ext uri="{FF2B5EF4-FFF2-40B4-BE49-F238E27FC236}">
                <a16:creationId xmlns:a16="http://schemas.microsoft.com/office/drawing/2014/main" id="{44E9906B-1355-4861-E6B1-2FEDA80357EE}"/>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6">
            <a:extLst>
              <a:ext uri="{FF2B5EF4-FFF2-40B4-BE49-F238E27FC236}">
                <a16:creationId xmlns:a16="http://schemas.microsoft.com/office/drawing/2014/main" id="{F4D4BE55-C9C2-8125-1E83-1A75587A3F39}"/>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9" name="TextBox 7">
            <a:extLst>
              <a:ext uri="{FF2B5EF4-FFF2-40B4-BE49-F238E27FC236}">
                <a16:creationId xmlns:a16="http://schemas.microsoft.com/office/drawing/2014/main" id="{D77943EF-6A29-A14F-50D5-3A06BD40467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40" name="TextBox 9">
            <a:extLst>
              <a:ext uri="{FF2B5EF4-FFF2-40B4-BE49-F238E27FC236}">
                <a16:creationId xmlns:a16="http://schemas.microsoft.com/office/drawing/2014/main" id="{7C3256C4-A1A4-CC1C-05D0-72C1203D6CC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1" name="TextBox 10">
            <a:extLst>
              <a:ext uri="{FF2B5EF4-FFF2-40B4-BE49-F238E27FC236}">
                <a16:creationId xmlns:a16="http://schemas.microsoft.com/office/drawing/2014/main" id="{4B0D67EC-DBF3-C879-C7A0-405F3C906592}"/>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2" name="TextBox 11">
            <a:extLst>
              <a:ext uri="{FF2B5EF4-FFF2-40B4-BE49-F238E27FC236}">
                <a16:creationId xmlns:a16="http://schemas.microsoft.com/office/drawing/2014/main" id="{41DCEA85-D8B6-B3DD-C87A-57A8BDF01494}"/>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3" name="直接连接符 42">
            <a:extLst>
              <a:ext uri="{FF2B5EF4-FFF2-40B4-BE49-F238E27FC236}">
                <a16:creationId xmlns:a16="http://schemas.microsoft.com/office/drawing/2014/main" id="{3CEF833F-BF01-35E5-83A8-DCEE134B29B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4" name="图片 43">
            <a:extLst>
              <a:ext uri="{FF2B5EF4-FFF2-40B4-BE49-F238E27FC236}">
                <a16:creationId xmlns:a16="http://schemas.microsoft.com/office/drawing/2014/main" id="{ED485B1F-AC08-9424-4872-0EE794D5BDD4}"/>
              </a:ext>
            </a:extLst>
          </p:cNvPr>
          <p:cNvPicPr>
            <a:picLocks noChangeAspect="1"/>
          </p:cNvPicPr>
          <p:nvPr/>
        </p:nvPicPr>
        <p:blipFill>
          <a:blip r:embed="rId5"/>
          <a:stretch>
            <a:fillRect/>
          </a:stretch>
        </p:blipFill>
        <p:spPr>
          <a:xfrm>
            <a:off x="135890" y="26670"/>
            <a:ext cx="791210" cy="715645"/>
          </a:xfrm>
          <a:prstGeom prst="rect">
            <a:avLst/>
          </a:prstGeom>
        </p:spPr>
      </p:pic>
      <p:sp>
        <p:nvSpPr>
          <p:cNvPr id="45" name="TextBox 7">
            <a:extLst>
              <a:ext uri="{FF2B5EF4-FFF2-40B4-BE49-F238E27FC236}">
                <a16:creationId xmlns:a16="http://schemas.microsoft.com/office/drawing/2014/main" id="{0748D5C0-F962-5A54-9887-8DAB52DC452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6" name="直接连接符 45">
            <a:extLst>
              <a:ext uri="{FF2B5EF4-FFF2-40B4-BE49-F238E27FC236}">
                <a16:creationId xmlns:a16="http://schemas.microsoft.com/office/drawing/2014/main" id="{11118273-F50E-DE6B-C997-A123D5750917}"/>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9">
            <a:extLst>
              <a:ext uri="{FF2B5EF4-FFF2-40B4-BE49-F238E27FC236}">
                <a16:creationId xmlns:a16="http://schemas.microsoft.com/office/drawing/2014/main" id="{C90FCE2D-B35F-D41C-B9CA-9502463B822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8" name="直接连接符 47">
            <a:extLst>
              <a:ext uri="{FF2B5EF4-FFF2-40B4-BE49-F238E27FC236}">
                <a16:creationId xmlns:a16="http://schemas.microsoft.com/office/drawing/2014/main" id="{A4C3482B-6045-847A-2F7C-FEF70C47E2D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144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模块接口设计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12" name="表格 11">
            <a:extLst>
              <a:ext uri="{FF2B5EF4-FFF2-40B4-BE49-F238E27FC236}">
                <a16:creationId xmlns:a16="http://schemas.microsoft.com/office/drawing/2014/main" id="{E53FD09C-941E-F654-8905-8428CE90730A}"/>
              </a:ext>
            </a:extLst>
          </p:cNvPr>
          <p:cNvGraphicFramePr>
            <a:graphicFrameLocks noGrp="1"/>
          </p:cNvGraphicFramePr>
          <p:nvPr>
            <p:extLst>
              <p:ext uri="{D42A27DB-BD31-4B8C-83A1-F6EECF244321}">
                <p14:modId xmlns:p14="http://schemas.microsoft.com/office/powerpoint/2010/main" val="2058774242"/>
              </p:ext>
            </p:extLst>
          </p:nvPr>
        </p:nvGraphicFramePr>
        <p:xfrm>
          <a:off x="962199" y="4302075"/>
          <a:ext cx="5133803" cy="2547242"/>
        </p:xfrm>
        <a:graphic>
          <a:graphicData uri="http://schemas.openxmlformats.org/drawingml/2006/table">
            <a:tbl>
              <a:tblPr>
                <a:tableStyleId>{5C22544A-7EE6-4342-B048-85BDC9FD1C3A}</a:tableStyleId>
              </a:tblPr>
              <a:tblGrid>
                <a:gridCol w="1054635">
                  <a:extLst>
                    <a:ext uri="{9D8B030D-6E8A-4147-A177-3AD203B41FA5}">
                      <a16:colId xmlns:a16="http://schemas.microsoft.com/office/drawing/2014/main" val="3523789957"/>
                    </a:ext>
                  </a:extLst>
                </a:gridCol>
                <a:gridCol w="1092042">
                  <a:extLst>
                    <a:ext uri="{9D8B030D-6E8A-4147-A177-3AD203B41FA5}">
                      <a16:colId xmlns:a16="http://schemas.microsoft.com/office/drawing/2014/main" val="435987625"/>
                    </a:ext>
                  </a:extLst>
                </a:gridCol>
                <a:gridCol w="1092645">
                  <a:extLst>
                    <a:ext uri="{9D8B030D-6E8A-4147-A177-3AD203B41FA5}">
                      <a16:colId xmlns:a16="http://schemas.microsoft.com/office/drawing/2014/main" val="3355151160"/>
                    </a:ext>
                  </a:extLst>
                </a:gridCol>
                <a:gridCol w="1894481">
                  <a:extLst>
                    <a:ext uri="{9D8B030D-6E8A-4147-A177-3AD203B41FA5}">
                      <a16:colId xmlns:a16="http://schemas.microsoft.com/office/drawing/2014/main" val="513418071"/>
                    </a:ext>
                  </a:extLst>
                </a:gridCol>
              </a:tblGrid>
              <a:tr h="329565">
                <a:tc>
                  <a:txBody>
                    <a:bodyPr/>
                    <a:lstStyle/>
                    <a:p>
                      <a:pPr marL="0" marR="0" algn="just">
                        <a:lnSpc>
                          <a:spcPct val="150000"/>
                        </a:lnSpc>
                        <a:spcBef>
                          <a:spcPts val="0"/>
                        </a:spcBef>
                        <a:spcAft>
                          <a:spcPts val="0"/>
                        </a:spcAft>
                      </a:pPr>
                      <a:r>
                        <a:rPr lang="zh-CN" altLang="en-US" sz="1200" kern="100">
                          <a:effectLst/>
                        </a:rPr>
                        <a:t>字段名称</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是否必填</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dirty="0">
                          <a:effectLst/>
                        </a:rPr>
                        <a:t>属性</a:t>
                      </a:r>
                      <a:endParaRPr lang="zh-CN" altLang="en-US" sz="1050" kern="100" dirty="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dirty="0">
                          <a:effectLst/>
                        </a:rPr>
                        <a:t>描述</a:t>
                      </a:r>
                      <a:endParaRPr lang="zh-CN" altLang="en-US" sz="1050" kern="100" dirty="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1093203116"/>
                  </a:ext>
                </a:extLst>
              </a:tr>
              <a:tr h="0">
                <a:tc>
                  <a:txBody>
                    <a:bodyPr/>
                    <a:lstStyle/>
                    <a:p>
                      <a:pPr marL="0" marR="0" algn="just">
                        <a:lnSpc>
                          <a:spcPct val="150000"/>
                        </a:lnSpc>
                        <a:spcBef>
                          <a:spcPts val="0"/>
                        </a:spcBef>
                        <a:spcAft>
                          <a:spcPts val="0"/>
                        </a:spcAft>
                      </a:pPr>
                      <a:r>
                        <a:rPr lang="en-US" sz="1200" kern="100">
                          <a:effectLst/>
                        </a:rPr>
                        <a:t>ip</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是</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en-US" sz="1200" kern="100">
                          <a:effectLst/>
                        </a:rPr>
                        <a:t>string</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主机</a:t>
                      </a:r>
                      <a:r>
                        <a:rPr lang="en-US" sz="1200" kern="100">
                          <a:effectLst/>
                        </a:rPr>
                        <a:t>IP</a:t>
                      </a:r>
                      <a:endParaRPr lang="en-US" sz="1050" kern="10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2588267593"/>
                  </a:ext>
                </a:extLst>
              </a:tr>
              <a:tr h="0">
                <a:tc>
                  <a:txBody>
                    <a:bodyPr/>
                    <a:lstStyle/>
                    <a:p>
                      <a:pPr marL="0" marR="0" algn="just">
                        <a:lnSpc>
                          <a:spcPct val="150000"/>
                        </a:lnSpc>
                        <a:spcBef>
                          <a:spcPts val="0"/>
                        </a:spcBef>
                        <a:spcAft>
                          <a:spcPts val="0"/>
                        </a:spcAft>
                      </a:pPr>
                      <a:r>
                        <a:rPr lang="en-US" sz="1200" kern="100">
                          <a:effectLst/>
                        </a:rPr>
                        <a:t>cpuPercentage</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是</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en-US" sz="1200" kern="100">
                          <a:effectLst/>
                        </a:rPr>
                        <a:t>double</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主机</a:t>
                      </a:r>
                      <a:r>
                        <a:rPr lang="en-US" sz="1200" kern="100">
                          <a:effectLst/>
                        </a:rPr>
                        <a:t>CPU</a:t>
                      </a:r>
                      <a:r>
                        <a:rPr lang="zh-CN" altLang="en-US" sz="1200" kern="100">
                          <a:effectLst/>
                        </a:rPr>
                        <a:t>占用率</a:t>
                      </a:r>
                      <a:r>
                        <a:rPr lang="en-US" altLang="zh-CN" sz="1200" kern="100">
                          <a:effectLst/>
                        </a:rPr>
                        <a:t>(%)</a:t>
                      </a:r>
                      <a:endParaRPr lang="zh-CN" altLang="en-US" sz="1050" kern="10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3043128316"/>
                  </a:ext>
                </a:extLst>
              </a:tr>
              <a:tr h="0">
                <a:tc>
                  <a:txBody>
                    <a:bodyPr/>
                    <a:lstStyle/>
                    <a:p>
                      <a:pPr marL="0" marR="0" algn="just">
                        <a:lnSpc>
                          <a:spcPct val="150000"/>
                        </a:lnSpc>
                        <a:spcBef>
                          <a:spcPts val="0"/>
                        </a:spcBef>
                        <a:spcAft>
                          <a:spcPts val="0"/>
                        </a:spcAft>
                      </a:pPr>
                      <a:r>
                        <a:rPr lang="en-US" sz="1200" kern="100">
                          <a:effectLst/>
                        </a:rPr>
                        <a:t>memoryUsed</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是</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en-US" sz="1200" kern="100">
                          <a:effectLst/>
                        </a:rPr>
                        <a:t>long</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dirty="0">
                          <a:effectLst/>
                        </a:rPr>
                        <a:t>已使用内存容量</a:t>
                      </a:r>
                      <a:r>
                        <a:rPr lang="en-US" altLang="zh-CN" sz="1200" kern="100" dirty="0">
                          <a:effectLst/>
                        </a:rPr>
                        <a:t>(</a:t>
                      </a:r>
                      <a:r>
                        <a:rPr lang="en-US" sz="1200" kern="100" dirty="0">
                          <a:effectLst/>
                        </a:rPr>
                        <a:t>Byte)</a:t>
                      </a:r>
                      <a:endParaRPr lang="en-US" sz="1050" kern="100" dirty="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2423107610"/>
                  </a:ext>
                </a:extLst>
              </a:tr>
              <a:tr h="0">
                <a:tc>
                  <a:txBody>
                    <a:bodyPr/>
                    <a:lstStyle/>
                    <a:p>
                      <a:pPr marL="0" marR="0" algn="just">
                        <a:lnSpc>
                          <a:spcPct val="150000"/>
                        </a:lnSpc>
                        <a:spcBef>
                          <a:spcPts val="0"/>
                        </a:spcBef>
                        <a:spcAft>
                          <a:spcPts val="0"/>
                        </a:spcAft>
                      </a:pPr>
                      <a:r>
                        <a:rPr lang="en-US" sz="1200" kern="100">
                          <a:effectLst/>
                        </a:rPr>
                        <a:t>downloadRate</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是</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en-US" sz="1200" kern="100">
                          <a:effectLst/>
                        </a:rPr>
                        <a:t>long</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dirty="0">
                          <a:effectLst/>
                        </a:rPr>
                        <a:t>下载速率</a:t>
                      </a:r>
                      <a:r>
                        <a:rPr lang="en-US" altLang="zh-CN" sz="1200" kern="100" dirty="0">
                          <a:effectLst/>
                        </a:rPr>
                        <a:t>(</a:t>
                      </a:r>
                      <a:r>
                        <a:rPr lang="en-US" sz="1200" kern="100" dirty="0">
                          <a:effectLst/>
                        </a:rPr>
                        <a:t>bps)</a:t>
                      </a:r>
                      <a:endParaRPr lang="en-US" sz="1050" kern="100" dirty="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3427669492"/>
                  </a:ext>
                </a:extLst>
              </a:tr>
              <a:tr h="0">
                <a:tc>
                  <a:txBody>
                    <a:bodyPr/>
                    <a:lstStyle/>
                    <a:p>
                      <a:pPr marL="0" marR="0" algn="just">
                        <a:lnSpc>
                          <a:spcPct val="150000"/>
                        </a:lnSpc>
                        <a:spcBef>
                          <a:spcPts val="0"/>
                        </a:spcBef>
                        <a:spcAft>
                          <a:spcPts val="0"/>
                        </a:spcAft>
                      </a:pPr>
                      <a:r>
                        <a:rPr lang="en-US" sz="1200" kern="100">
                          <a:effectLst/>
                        </a:rPr>
                        <a:t>uploadRate</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是</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en-US" sz="1200" kern="100">
                          <a:effectLst/>
                        </a:rPr>
                        <a:t>integer</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dirty="0">
                          <a:effectLst/>
                        </a:rPr>
                        <a:t>上传速率</a:t>
                      </a:r>
                      <a:r>
                        <a:rPr lang="en-US" altLang="zh-CN" sz="1200" kern="100" dirty="0">
                          <a:effectLst/>
                        </a:rPr>
                        <a:t>(</a:t>
                      </a:r>
                      <a:r>
                        <a:rPr lang="en-US" sz="1200" kern="100" dirty="0">
                          <a:effectLst/>
                        </a:rPr>
                        <a:t>bps)</a:t>
                      </a:r>
                      <a:endParaRPr lang="en-US" sz="1050" kern="100" dirty="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442265541"/>
                  </a:ext>
                </a:extLst>
              </a:tr>
            </a:tbl>
          </a:graphicData>
        </a:graphic>
      </p:graphicFrame>
      <p:sp>
        <p:nvSpPr>
          <p:cNvPr id="37" name="文本框 36">
            <a:extLst>
              <a:ext uri="{FF2B5EF4-FFF2-40B4-BE49-F238E27FC236}">
                <a16:creationId xmlns:a16="http://schemas.microsoft.com/office/drawing/2014/main" id="{3797D4D2-3488-9E09-F486-022CF22F7EF6}"/>
              </a:ext>
            </a:extLst>
          </p:cNvPr>
          <p:cNvSpPr txBox="1"/>
          <p:nvPr/>
        </p:nvSpPr>
        <p:spPr>
          <a:xfrm>
            <a:off x="988778" y="2475636"/>
            <a:ext cx="4156536" cy="1754326"/>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zh-CN" altLang="en-US"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①</a:t>
            </a:r>
            <a:r>
              <a:rPr kumimoji="0" lang="zh-CN"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注册主机资源接口</a:t>
            </a:r>
            <a:endParaRPr kumimoji="0" lang="zh-CN" altLang="zh-CN"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接口地址</a:t>
            </a:r>
            <a:endParaRPr kumimoji="0" lang="zh-CN" altLang="zh-CN"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Times New Roman" panose="02020603050405020304" pitchFamily="18" charset="0"/>
                <a:ea typeface="等线" panose="02010600030101010101" pitchFamily="2" charset="-122"/>
                <a:cs typeface="Times New Roman" panose="02020603050405020304" pitchFamily="18" charset="0"/>
              </a:rPr>
              <a:t>/api/gcxn-monitor/register-host-resource</a:t>
            </a:r>
            <a:endParaRPr kumimoji="0" lang="zh-CN" altLang="zh-CN"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方法类型</a:t>
            </a:r>
            <a:endParaRPr kumimoji="0" lang="zh-CN" altLang="zh-CN"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POST</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cs typeface="Times New Roman" panose="02020603050405020304" pitchFamily="18" charset="0"/>
              </a:rPr>
              <a:t>方法</a:t>
            </a:r>
            <a:endParaRPr kumimoji="0" lang="zh-CN" altLang="zh-CN"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请求参数</a:t>
            </a:r>
            <a:endParaRPr kumimoji="0" lang="zh-CN" altLang="zh-CN" b="0" i="0" u="none" strike="noStrike" cap="none" normalizeH="0" baseline="0" dirty="0">
              <a:ln>
                <a:noFill/>
              </a:ln>
              <a:solidFill>
                <a:schemeClr val="tx1"/>
              </a:solidFill>
              <a:effectLst/>
              <a:latin typeface="Arial" panose="020B0604020202020204" pitchFamily="34" charset="0"/>
            </a:endParaRPr>
          </a:p>
        </p:txBody>
      </p:sp>
      <p:graphicFrame>
        <p:nvGraphicFramePr>
          <p:cNvPr id="38" name="表格 37">
            <a:extLst>
              <a:ext uri="{FF2B5EF4-FFF2-40B4-BE49-F238E27FC236}">
                <a16:creationId xmlns:a16="http://schemas.microsoft.com/office/drawing/2014/main" id="{18FB2C82-811D-F2FA-584A-5F441790F5DD}"/>
              </a:ext>
            </a:extLst>
          </p:cNvPr>
          <p:cNvGraphicFramePr>
            <a:graphicFrameLocks noGrp="1"/>
          </p:cNvGraphicFramePr>
          <p:nvPr>
            <p:extLst>
              <p:ext uri="{D42A27DB-BD31-4B8C-83A1-F6EECF244321}">
                <p14:modId xmlns:p14="http://schemas.microsoft.com/office/powerpoint/2010/main" val="1168231628"/>
              </p:ext>
            </p:extLst>
          </p:nvPr>
        </p:nvGraphicFramePr>
        <p:xfrm>
          <a:off x="6077676" y="3449162"/>
          <a:ext cx="5109210" cy="1429957"/>
        </p:xfrm>
        <a:graphic>
          <a:graphicData uri="http://schemas.openxmlformats.org/drawingml/2006/table">
            <a:tbl>
              <a:tblPr>
                <a:tableStyleId>{5C22544A-7EE6-4342-B048-85BDC9FD1C3A}</a:tableStyleId>
              </a:tblPr>
              <a:tblGrid>
                <a:gridCol w="5109210">
                  <a:extLst>
                    <a:ext uri="{9D8B030D-6E8A-4147-A177-3AD203B41FA5}">
                      <a16:colId xmlns:a16="http://schemas.microsoft.com/office/drawing/2014/main" val="317288939"/>
                    </a:ext>
                  </a:extLst>
                </a:gridCol>
              </a:tblGrid>
              <a:tr h="0">
                <a:tc>
                  <a:txBody>
                    <a:bodyPr/>
                    <a:lstStyle/>
                    <a:p>
                      <a:pPr marL="0" marR="0" indent="304800" algn="just">
                        <a:lnSpc>
                          <a:spcPct val="150000"/>
                        </a:lnSpc>
                        <a:spcBef>
                          <a:spcPts val="0"/>
                        </a:spcBef>
                        <a:spcAft>
                          <a:spcPts val="0"/>
                        </a:spcAft>
                      </a:pPr>
                      <a:r>
                        <a:rPr lang="en-US" sz="1200" kern="100" dirty="0">
                          <a:effectLst/>
                        </a:rPr>
                        <a:t>{"</a:t>
                      </a:r>
                      <a:r>
                        <a:rPr lang="en-US" sz="1200" kern="100" dirty="0" err="1">
                          <a:effectLst/>
                        </a:rPr>
                        <a:t>ip</a:t>
                      </a:r>
                      <a:r>
                        <a:rPr lang="en-US" sz="1200" kern="100" dirty="0">
                          <a:effectLst/>
                        </a:rPr>
                        <a:t>": "172.0.0.1",</a:t>
                      </a:r>
                      <a:endParaRPr lang="en-US" sz="1050" kern="100" dirty="0">
                        <a:effectLst/>
                      </a:endParaRPr>
                    </a:p>
                    <a:p>
                      <a:pPr marL="0" marR="0" indent="304800" algn="just">
                        <a:lnSpc>
                          <a:spcPct val="150000"/>
                        </a:lnSpc>
                        <a:spcBef>
                          <a:spcPts val="0"/>
                        </a:spcBef>
                        <a:spcAft>
                          <a:spcPts val="0"/>
                        </a:spcAft>
                      </a:pPr>
                      <a:r>
                        <a:rPr lang="en-US" sz="1200" kern="100" dirty="0">
                          <a:effectLst/>
                        </a:rPr>
                        <a:t>"</a:t>
                      </a:r>
                      <a:r>
                        <a:rPr lang="en-US" sz="1200" kern="100" dirty="0" err="1">
                          <a:effectLst/>
                        </a:rPr>
                        <a:t>cpuPercentage</a:t>
                      </a:r>
                      <a:r>
                        <a:rPr lang="en-US" sz="1200" kern="100" dirty="0">
                          <a:effectLst/>
                        </a:rPr>
                        <a:t>": 2.399063779988297,</a:t>
                      </a:r>
                      <a:endParaRPr lang="en-US" sz="1050" kern="100" dirty="0">
                        <a:effectLst/>
                      </a:endParaRPr>
                    </a:p>
                    <a:p>
                      <a:pPr marL="0" marR="0" indent="304800" algn="just">
                        <a:lnSpc>
                          <a:spcPct val="150000"/>
                        </a:lnSpc>
                        <a:spcBef>
                          <a:spcPts val="0"/>
                        </a:spcBef>
                        <a:spcAft>
                          <a:spcPts val="0"/>
                        </a:spcAft>
                      </a:pPr>
                      <a:r>
                        <a:rPr lang="en-US" sz="1200" kern="100" dirty="0">
                          <a:effectLst/>
                        </a:rPr>
                        <a:t>"</a:t>
                      </a:r>
                      <a:r>
                        <a:rPr lang="en-US" sz="1200" kern="100" dirty="0" err="1">
                          <a:effectLst/>
                        </a:rPr>
                        <a:t>memoryUsed</a:t>
                      </a:r>
                      <a:r>
                        <a:rPr lang="en-US" sz="1200" kern="100" dirty="0">
                          <a:effectLst/>
                        </a:rPr>
                        <a:t>": 301291823104,</a:t>
                      </a:r>
                      <a:endParaRPr lang="en-US" sz="1050" kern="100" dirty="0">
                        <a:effectLst/>
                      </a:endParaRPr>
                    </a:p>
                    <a:p>
                      <a:pPr marL="0" marR="0" indent="304800" algn="just">
                        <a:lnSpc>
                          <a:spcPct val="150000"/>
                        </a:lnSpc>
                        <a:spcBef>
                          <a:spcPts val="0"/>
                        </a:spcBef>
                        <a:spcAft>
                          <a:spcPts val="0"/>
                        </a:spcAft>
                      </a:pPr>
                      <a:r>
                        <a:rPr lang="en-US" sz="1200" kern="100" dirty="0">
                          <a:effectLst/>
                        </a:rPr>
                        <a:t>"</a:t>
                      </a:r>
                      <a:r>
                        <a:rPr lang="en-US" sz="1200" kern="100" dirty="0" err="1">
                          <a:effectLst/>
                        </a:rPr>
                        <a:t>downloadRate</a:t>
                      </a:r>
                      <a:r>
                        <a:rPr lang="en-US" sz="1200" kern="100" dirty="0">
                          <a:effectLst/>
                        </a:rPr>
                        <a:t>": 7247,</a:t>
                      </a:r>
                      <a:endParaRPr lang="en-US" sz="1050" kern="100" dirty="0">
                        <a:effectLst/>
                      </a:endParaRPr>
                    </a:p>
                    <a:p>
                      <a:pPr marL="0" marR="0" indent="304800" algn="just">
                        <a:lnSpc>
                          <a:spcPct val="150000"/>
                        </a:lnSpc>
                        <a:spcBef>
                          <a:spcPts val="0"/>
                        </a:spcBef>
                        <a:spcAft>
                          <a:spcPts val="0"/>
                        </a:spcAft>
                      </a:pPr>
                      <a:r>
                        <a:rPr lang="en-US" sz="1200" kern="100" dirty="0">
                          <a:effectLst/>
                        </a:rPr>
                        <a:t>"</a:t>
                      </a:r>
                      <a:r>
                        <a:rPr lang="en-US" sz="1200" kern="100" dirty="0" err="1">
                          <a:effectLst/>
                        </a:rPr>
                        <a:t>uploadRate</a:t>
                      </a:r>
                      <a:r>
                        <a:rPr lang="en-US" sz="1200" kern="100" dirty="0">
                          <a:effectLst/>
                        </a:rPr>
                        <a:t>": 2136}</a:t>
                      </a:r>
                      <a:endParaRPr lang="en-US" sz="1050" kern="100" dirty="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2896673864"/>
                  </a:ext>
                </a:extLst>
              </a:tr>
            </a:tbl>
          </a:graphicData>
        </a:graphic>
      </p:graphicFrame>
      <p:graphicFrame>
        <p:nvGraphicFramePr>
          <p:cNvPr id="39" name="表格 38">
            <a:extLst>
              <a:ext uri="{FF2B5EF4-FFF2-40B4-BE49-F238E27FC236}">
                <a16:creationId xmlns:a16="http://schemas.microsoft.com/office/drawing/2014/main" id="{063B5EE3-1FB4-31E7-37DE-E16D0593C96C}"/>
              </a:ext>
            </a:extLst>
          </p:cNvPr>
          <p:cNvGraphicFramePr>
            <a:graphicFrameLocks noGrp="1"/>
          </p:cNvGraphicFramePr>
          <p:nvPr>
            <p:extLst>
              <p:ext uri="{D42A27DB-BD31-4B8C-83A1-F6EECF244321}">
                <p14:modId xmlns:p14="http://schemas.microsoft.com/office/powerpoint/2010/main" val="3399214351"/>
              </p:ext>
            </p:extLst>
          </p:nvPr>
        </p:nvGraphicFramePr>
        <p:xfrm>
          <a:off x="6077676" y="5967556"/>
          <a:ext cx="5109210" cy="881761"/>
        </p:xfrm>
        <a:graphic>
          <a:graphicData uri="http://schemas.openxmlformats.org/drawingml/2006/table">
            <a:tbl>
              <a:tblPr>
                <a:tableStyleId>{5C22544A-7EE6-4342-B048-85BDC9FD1C3A}</a:tableStyleId>
              </a:tblPr>
              <a:tblGrid>
                <a:gridCol w="5109210">
                  <a:extLst>
                    <a:ext uri="{9D8B030D-6E8A-4147-A177-3AD203B41FA5}">
                      <a16:colId xmlns:a16="http://schemas.microsoft.com/office/drawing/2014/main" val="2744685782"/>
                    </a:ext>
                  </a:extLst>
                </a:gridCol>
              </a:tblGrid>
              <a:tr h="0">
                <a:tc>
                  <a:txBody>
                    <a:bodyPr/>
                    <a:lstStyle/>
                    <a:p>
                      <a:pPr marL="0" marR="0" indent="304800" algn="just">
                        <a:lnSpc>
                          <a:spcPct val="150000"/>
                        </a:lnSpc>
                        <a:spcBef>
                          <a:spcPts val="0"/>
                        </a:spcBef>
                        <a:spcAft>
                          <a:spcPts val="0"/>
                        </a:spcAft>
                      </a:pPr>
                      <a:r>
                        <a:rPr lang="en-US" sz="1200" kern="100" dirty="0">
                          <a:effectLst/>
                        </a:rPr>
                        <a:t>{"code": 200,</a:t>
                      </a:r>
                      <a:endParaRPr lang="en-US" sz="1050" kern="100" dirty="0">
                        <a:effectLst/>
                      </a:endParaRPr>
                    </a:p>
                    <a:p>
                      <a:pPr marL="0" marR="0" indent="304800" algn="just">
                        <a:lnSpc>
                          <a:spcPct val="150000"/>
                        </a:lnSpc>
                        <a:spcBef>
                          <a:spcPts val="0"/>
                        </a:spcBef>
                        <a:spcAft>
                          <a:spcPts val="0"/>
                        </a:spcAft>
                      </a:pPr>
                      <a:r>
                        <a:rPr lang="en-US" sz="1200" kern="100" dirty="0">
                          <a:effectLst/>
                        </a:rPr>
                        <a:t>    "message": "</a:t>
                      </a:r>
                      <a:r>
                        <a:rPr lang="zh-CN" altLang="en-US" sz="1200" kern="100" dirty="0">
                          <a:effectLst/>
                        </a:rPr>
                        <a:t>成功</a:t>
                      </a:r>
                      <a:r>
                        <a:rPr lang="en-US" altLang="zh-CN" sz="1200" kern="100" dirty="0">
                          <a:effectLst/>
                        </a:rPr>
                        <a:t>",</a:t>
                      </a:r>
                      <a:endParaRPr lang="zh-CN" altLang="en-US" sz="1050" kern="100" dirty="0">
                        <a:effectLst/>
                      </a:endParaRPr>
                    </a:p>
                    <a:p>
                      <a:pPr marL="0" marR="0" indent="304800" algn="just">
                        <a:lnSpc>
                          <a:spcPct val="150000"/>
                        </a:lnSpc>
                        <a:spcBef>
                          <a:spcPts val="0"/>
                        </a:spcBef>
                        <a:spcAft>
                          <a:spcPts val="0"/>
                        </a:spcAft>
                      </a:pPr>
                      <a:r>
                        <a:rPr lang="zh-CN" altLang="en-US" sz="1200" kern="100" dirty="0">
                          <a:effectLst/>
                        </a:rPr>
                        <a:t>    </a:t>
                      </a:r>
                      <a:r>
                        <a:rPr lang="en-US" altLang="zh-CN" sz="1200" kern="100" dirty="0">
                          <a:effectLst/>
                        </a:rPr>
                        <a:t>"</a:t>
                      </a:r>
                      <a:r>
                        <a:rPr lang="en-US" sz="1200" kern="100" dirty="0">
                          <a:effectLst/>
                        </a:rPr>
                        <a:t>data": "</a:t>
                      </a:r>
                      <a:r>
                        <a:rPr lang="zh-CN" altLang="en-US" sz="1200" kern="100" dirty="0">
                          <a:effectLst/>
                        </a:rPr>
                        <a:t>注册主机资源成功</a:t>
                      </a:r>
                      <a:r>
                        <a:rPr lang="en-US" altLang="zh-CN" sz="12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2686231850"/>
                  </a:ext>
                </a:extLst>
              </a:tr>
            </a:tbl>
          </a:graphicData>
        </a:graphic>
      </p:graphicFrame>
      <p:sp>
        <p:nvSpPr>
          <p:cNvPr id="42" name="文本框 41">
            <a:extLst>
              <a:ext uri="{FF2B5EF4-FFF2-40B4-BE49-F238E27FC236}">
                <a16:creationId xmlns:a16="http://schemas.microsoft.com/office/drawing/2014/main" id="{72589549-09B7-7280-5B2A-9F4436B3DDCB}"/>
              </a:ext>
            </a:extLst>
          </p:cNvPr>
          <p:cNvSpPr txBox="1"/>
          <p:nvPr/>
        </p:nvSpPr>
        <p:spPr>
          <a:xfrm>
            <a:off x="6096000" y="5021681"/>
            <a:ext cx="2358571" cy="369332"/>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lang="en-US" altLang="zh-CN" dirty="0">
                <a:latin typeface="宋体" panose="02010600030101010101" pitchFamily="2" charset="-122"/>
                <a:ea typeface="宋体" panose="02010600030101010101" pitchFamily="2" charset="-122"/>
                <a:cs typeface="Times New Roman" panose="02020603050405020304" pitchFamily="18" charset="0"/>
              </a:rPr>
              <a:t>5.</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成功返回数据示例</a:t>
            </a:r>
            <a:endParaRPr kumimoji="0" lang="zh-CN" altLang="zh-CN" sz="800" b="0" i="0" u="none" strike="noStrike" cap="none" normalizeH="0" baseline="0" dirty="0">
              <a:ln>
                <a:noFill/>
              </a:ln>
              <a:solidFill>
                <a:schemeClr val="tx1"/>
              </a:solidFill>
              <a:effectLst/>
            </a:endParaRPr>
          </a:p>
        </p:txBody>
      </p:sp>
      <p:sp>
        <p:nvSpPr>
          <p:cNvPr id="44" name="文本框 43">
            <a:extLst>
              <a:ext uri="{FF2B5EF4-FFF2-40B4-BE49-F238E27FC236}">
                <a16:creationId xmlns:a16="http://schemas.microsoft.com/office/drawing/2014/main" id="{D749BBC0-F7AF-072D-18AF-645897BA77D0}"/>
              </a:ext>
            </a:extLst>
          </p:cNvPr>
          <p:cNvSpPr txBox="1"/>
          <p:nvPr/>
        </p:nvSpPr>
        <p:spPr>
          <a:xfrm>
            <a:off x="6003927" y="2552797"/>
            <a:ext cx="2172968" cy="369332"/>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请求参数示例</a:t>
            </a:r>
            <a:endParaRPr kumimoji="0" lang="zh-CN" altLang="zh-CN" sz="800" b="0" i="0" u="none" strike="noStrike" cap="none" normalizeH="0" baseline="0" dirty="0">
              <a:ln>
                <a:noFill/>
              </a:ln>
              <a:solidFill>
                <a:schemeClr val="tx1"/>
              </a:solidFill>
              <a:effectLst/>
            </a:endParaRPr>
          </a:p>
        </p:txBody>
      </p:sp>
      <p:sp>
        <p:nvSpPr>
          <p:cNvPr id="5" name="矩形 4">
            <a:extLst>
              <a:ext uri="{FF2B5EF4-FFF2-40B4-BE49-F238E27FC236}">
                <a16:creationId xmlns:a16="http://schemas.microsoft.com/office/drawing/2014/main" id="{DDDD711B-D834-132E-72D0-68D896EB6D7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7" name="直接连接符 6">
            <a:extLst>
              <a:ext uri="{FF2B5EF4-FFF2-40B4-BE49-F238E27FC236}">
                <a16:creationId xmlns:a16="http://schemas.microsoft.com/office/drawing/2014/main" id="{68C1A58C-1E4E-66CE-7F9E-9F56693441C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7FAD14B8-94F6-003F-CBD7-781A9656C44F}"/>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1" name="直接连接符 10">
            <a:extLst>
              <a:ext uri="{FF2B5EF4-FFF2-40B4-BE49-F238E27FC236}">
                <a16:creationId xmlns:a16="http://schemas.microsoft.com/office/drawing/2014/main" id="{C8F465FD-675E-1DBB-E202-3BE44E750E9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7C37177F-71F2-FF36-9638-CF1873FCC95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455A0728-325D-E5B3-F9CB-A56796983F3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40" name="TextBox 9">
            <a:extLst>
              <a:ext uri="{FF2B5EF4-FFF2-40B4-BE49-F238E27FC236}">
                <a16:creationId xmlns:a16="http://schemas.microsoft.com/office/drawing/2014/main" id="{C64CDCED-3218-8EAC-A535-11E4744D3A8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1" name="TextBox 10">
            <a:extLst>
              <a:ext uri="{FF2B5EF4-FFF2-40B4-BE49-F238E27FC236}">
                <a16:creationId xmlns:a16="http://schemas.microsoft.com/office/drawing/2014/main" id="{197AFDD7-7069-57BF-9AF5-BC739DC4417D}"/>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3" name="TextBox 11">
            <a:extLst>
              <a:ext uri="{FF2B5EF4-FFF2-40B4-BE49-F238E27FC236}">
                <a16:creationId xmlns:a16="http://schemas.microsoft.com/office/drawing/2014/main" id="{D5D86653-6287-AE22-6069-4F0D6971A82F}"/>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5" name="直接连接符 44">
            <a:extLst>
              <a:ext uri="{FF2B5EF4-FFF2-40B4-BE49-F238E27FC236}">
                <a16:creationId xmlns:a16="http://schemas.microsoft.com/office/drawing/2014/main" id="{6C532DBC-3500-E3EF-5D41-364B1B9B27FE}"/>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6" name="图片 45">
            <a:extLst>
              <a:ext uri="{FF2B5EF4-FFF2-40B4-BE49-F238E27FC236}">
                <a16:creationId xmlns:a16="http://schemas.microsoft.com/office/drawing/2014/main" id="{E783FCD2-2B62-6CCD-29F0-E745C2AF9967}"/>
              </a:ext>
            </a:extLst>
          </p:cNvPr>
          <p:cNvPicPr>
            <a:picLocks noChangeAspect="1"/>
          </p:cNvPicPr>
          <p:nvPr/>
        </p:nvPicPr>
        <p:blipFill>
          <a:blip r:embed="rId3"/>
          <a:stretch>
            <a:fillRect/>
          </a:stretch>
        </p:blipFill>
        <p:spPr>
          <a:xfrm>
            <a:off x="135890" y="26670"/>
            <a:ext cx="791210" cy="715645"/>
          </a:xfrm>
          <a:prstGeom prst="rect">
            <a:avLst/>
          </a:prstGeom>
        </p:spPr>
      </p:pic>
      <p:sp>
        <p:nvSpPr>
          <p:cNvPr id="47" name="TextBox 7">
            <a:extLst>
              <a:ext uri="{FF2B5EF4-FFF2-40B4-BE49-F238E27FC236}">
                <a16:creationId xmlns:a16="http://schemas.microsoft.com/office/drawing/2014/main" id="{4F6B40E5-3300-0E04-850C-72A0DA66F57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8" name="直接连接符 47">
            <a:extLst>
              <a:ext uri="{FF2B5EF4-FFF2-40B4-BE49-F238E27FC236}">
                <a16:creationId xmlns:a16="http://schemas.microsoft.com/office/drawing/2014/main" id="{62428F01-41D8-7E7F-B94D-097A55AF7D9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9">
            <a:extLst>
              <a:ext uri="{FF2B5EF4-FFF2-40B4-BE49-F238E27FC236}">
                <a16:creationId xmlns:a16="http://schemas.microsoft.com/office/drawing/2014/main" id="{BF3FB5DC-F843-B09F-DB21-96F27065BFF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50" name="直接连接符 49">
            <a:extLst>
              <a:ext uri="{FF2B5EF4-FFF2-40B4-BE49-F238E27FC236}">
                <a16:creationId xmlns:a16="http://schemas.microsoft.com/office/drawing/2014/main" id="{650BA2E0-9CF4-6DB1-A530-B2664B26D955}"/>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540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TextBox 9"/>
          <p:cNvSpPr txBox="1"/>
          <p:nvPr/>
        </p:nvSpPr>
        <p:spPr>
          <a:xfrm>
            <a:off x="1309321" y="2464890"/>
            <a:ext cx="7705725" cy="46037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eaLnBrk="1" fontAlgn="auto" hangingPunct="1">
              <a:spcBef>
                <a:spcPts val="0"/>
              </a:spcBef>
              <a:spcAft>
                <a:spcPts val="0"/>
              </a:spcAft>
              <a:defRPr/>
            </a:pPr>
            <a:r>
              <a:rPr lang="zh-CN" altLang="zh-CN" sz="2400" dirty="0">
                <a:latin typeface="Arial" panose="020B0604020202020204" pitchFamily="34" charset="0"/>
                <a:ea typeface="微软雅黑" panose="020B0503020204020204" pitchFamily="34" charset="-122"/>
                <a:sym typeface="Arial" panose="020B0604020202020204" pitchFamily="34" charset="0"/>
              </a:rPr>
              <a:t>第一步可以从问题描述中提取数据流图的</a:t>
            </a:r>
            <a:r>
              <a:rPr lang="en-US" altLang="zh-CN" sz="2400" dirty="0">
                <a:latin typeface="Arial" panose="020B0604020202020204" pitchFamily="34" charset="0"/>
                <a:ea typeface="微软雅黑" panose="020B0503020204020204" pitchFamily="34" charset="-122"/>
                <a:sym typeface="Arial" panose="020B0604020202020204" pitchFamily="34" charset="0"/>
              </a:rPr>
              <a:t>4</a:t>
            </a:r>
            <a:r>
              <a:rPr lang="zh-CN" altLang="zh-CN" sz="2400" dirty="0">
                <a:latin typeface="Arial" panose="020B0604020202020204" pitchFamily="34" charset="0"/>
                <a:ea typeface="微软雅黑" panose="020B0503020204020204" pitchFamily="34" charset="-122"/>
                <a:sym typeface="Arial" panose="020B0604020202020204" pitchFamily="34" charset="0"/>
              </a:rPr>
              <a:t>种成分</a:t>
            </a:r>
            <a:r>
              <a:rPr lang="zh-CN" altLang="en-US" sz="2400" dirty="0">
                <a:latin typeface="Arial" panose="020B0604020202020204" pitchFamily="34" charset="0"/>
                <a:ea typeface="微软雅黑" panose="020B0503020204020204" pitchFamily="34" charset="-122"/>
                <a:sym typeface="Arial" panose="020B0604020202020204" pitchFamily="34" charset="0"/>
              </a:rPr>
              <a:t>。</a:t>
            </a:r>
            <a:r>
              <a:rPr lang="zh-CN" altLang="zh-CN" sz="2400" dirty="0">
                <a:latin typeface="Arial" panose="020B0604020202020204" pitchFamily="34" charset="0"/>
                <a:ea typeface="微软雅黑" panose="020B0503020204020204" pitchFamily="34" charset="-122"/>
                <a:sym typeface="Arial" panose="020B0604020202020204" pitchFamily="34" charset="0"/>
              </a:rPr>
              <a:t> </a:t>
            </a:r>
            <a:endParaRPr lang="en-US" altLang="zh-CN"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2"/>
          <p:cNvSpPr txBox="1"/>
          <p:nvPr/>
        </p:nvSpPr>
        <p:spPr>
          <a:xfrm>
            <a:off x="812266" y="3165229"/>
            <a:ext cx="10567468" cy="257108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indent="457200" eaLnBrk="1" fontAlgn="auto" hangingPunct="1">
              <a:lnSpc>
                <a:spcPct val="150000"/>
              </a:lnSpc>
              <a:spcBef>
                <a:spcPts val="0"/>
              </a:spcBef>
              <a:spcAft>
                <a:spcPts val="0"/>
              </a:spcAft>
              <a:defRPr/>
            </a:pPr>
            <a:r>
              <a:rPr lang="zh-CN" altLang="zh-CN" sz="2200" dirty="0">
                <a:latin typeface="Arial" panose="020B0604020202020204" pitchFamily="34" charset="0"/>
                <a:ea typeface="微软雅黑" panose="020B0503020204020204" pitchFamily="34" charset="-122"/>
                <a:sym typeface="Arial" panose="020B0604020202020204" pitchFamily="34" charset="0"/>
              </a:rPr>
              <a:t>首先考虑</a:t>
            </a:r>
            <a:r>
              <a:rPr lang="zh-CN" altLang="zh-CN" sz="2200" b="1" dirty="0">
                <a:latin typeface="Arial" panose="020B0604020202020204" pitchFamily="34" charset="0"/>
                <a:ea typeface="微软雅黑" panose="020B0503020204020204" pitchFamily="34" charset="-122"/>
                <a:sym typeface="Arial" panose="020B0604020202020204" pitchFamily="34" charset="0"/>
              </a:rPr>
              <a:t>数据的</a:t>
            </a:r>
            <a:r>
              <a:rPr lang="zh-CN" altLang="zh-CN" sz="2200" b="1" dirty="0">
                <a:solidFill>
                  <a:srgbClr val="FF0000"/>
                </a:solidFill>
                <a:latin typeface="Arial" panose="020B0604020202020204" pitchFamily="34" charset="0"/>
                <a:ea typeface="微软雅黑" panose="020B0503020204020204" pitchFamily="34" charset="-122"/>
                <a:sym typeface="Arial" panose="020B0604020202020204" pitchFamily="34" charset="0"/>
              </a:rPr>
              <a:t>源点和终点</a:t>
            </a:r>
            <a:r>
              <a:rPr lang="en-US" altLang="zh-CN" sz="2200" b="1" dirty="0">
                <a:latin typeface="Arial" panose="020B0604020202020204" pitchFamily="34" charset="0"/>
                <a:ea typeface="微软雅黑" panose="020B0503020204020204" pitchFamily="34" charset="-122"/>
                <a:sym typeface="Arial" panose="020B0604020202020204" pitchFamily="34" charset="0"/>
              </a:rPr>
              <a:t>:</a:t>
            </a:r>
          </a:p>
          <a:p>
            <a:pPr indent="457200" eaLnBrk="1" fontAlgn="auto" hangingPunct="1">
              <a:lnSpc>
                <a:spcPct val="150000"/>
              </a:lnSpc>
              <a:spcBef>
                <a:spcPts val="0"/>
              </a:spcBef>
              <a:spcAft>
                <a:spcPts val="0"/>
              </a:spcAft>
              <a:defRPr/>
            </a:pPr>
            <a:endParaRPr lang="en-US" altLang="zh-CN" sz="2200" dirty="0">
              <a:latin typeface="Arial" panose="020B0604020202020204" pitchFamily="34" charset="0"/>
              <a:ea typeface="微软雅黑" panose="020B0503020204020204" pitchFamily="34" charset="-122"/>
              <a:sym typeface="Arial" panose="020B0604020202020204" pitchFamily="34" charset="0"/>
            </a:endParaRPr>
          </a:p>
          <a:p>
            <a:pPr indent="457200" eaLnBrk="1" fontAlgn="auto" hangingPunct="1">
              <a:lnSpc>
                <a:spcPct val="150000"/>
              </a:lnSpc>
              <a:spcBef>
                <a:spcPts val="0"/>
              </a:spcBef>
              <a:spcAft>
                <a:spcPts val="0"/>
              </a:spcAft>
              <a:defRPr/>
            </a:pPr>
            <a:r>
              <a:rPr lang="zh-CN" altLang="zh-CN" sz="2200" dirty="0">
                <a:latin typeface="Arial" panose="020B0604020202020204" pitchFamily="34" charset="0"/>
                <a:ea typeface="微软雅黑" panose="020B0503020204020204" pitchFamily="34" charset="-122"/>
                <a:sym typeface="Arial" panose="020B0604020202020204" pitchFamily="34" charset="0"/>
              </a:rPr>
              <a:t>从上面对系统的描述可以知道“采购部每天需要一张订货报表”，“通过放在仓库中的</a:t>
            </a:r>
            <a:r>
              <a:rPr lang="en-US" altLang="zh-CN" sz="2200" dirty="0">
                <a:latin typeface="Arial" panose="020B0604020202020204" pitchFamily="34" charset="0"/>
                <a:ea typeface="微软雅黑" panose="020B0503020204020204" pitchFamily="34" charset="-122"/>
                <a:sym typeface="Arial" panose="020B0604020202020204" pitchFamily="34" charset="0"/>
              </a:rPr>
              <a:t>CRT</a:t>
            </a:r>
            <a:r>
              <a:rPr lang="zh-CN" altLang="zh-CN" sz="2200" dirty="0">
                <a:latin typeface="Arial" panose="020B0604020202020204" pitchFamily="34" charset="0"/>
                <a:ea typeface="微软雅黑" panose="020B0503020204020204" pitchFamily="34" charset="-122"/>
                <a:sym typeface="Arial" panose="020B0604020202020204" pitchFamily="34" charset="0"/>
              </a:rPr>
              <a:t>终端把事务报告给订货系统”，所以采购员是数据终点，而仓库管理员是数据源点。</a:t>
            </a:r>
            <a:endParaRPr lang="zh-CN" altLang="en-US" sz="2200" dirty="0">
              <a:latin typeface="Arial" panose="020B0604020202020204" pitchFamily="34" charset="0"/>
              <a:ea typeface="微软雅黑" panose="020B0503020204020204" pitchFamily="34" charset="-122"/>
              <a:sym typeface="Arial" panose="020B0604020202020204" pitchFamily="34" charset="0"/>
            </a:endParaRPr>
          </a:p>
        </p:txBody>
      </p:sp>
      <p:sp>
        <p:nvSpPr>
          <p:cNvPr id="7" name="矩形 6">
            <a:extLst>
              <a:ext uri="{FF2B5EF4-FFF2-40B4-BE49-F238E27FC236}">
                <a16:creationId xmlns:a16="http://schemas.microsoft.com/office/drawing/2014/main" id="{612DDA5B-2293-24DD-347F-BB13E87D274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810694A1-85B1-77C2-4CB2-15FCBDBF351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D451673-2E04-4233-9C94-31FF4BDF88C7}"/>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8AD5FE14-1304-D346-E1FB-A63969C67181}"/>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5CEDAAC1-488F-273E-DA40-432E2CC30A38}"/>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7" name="TextBox 7">
            <a:extLst>
              <a:ext uri="{FF2B5EF4-FFF2-40B4-BE49-F238E27FC236}">
                <a16:creationId xmlns:a16="http://schemas.microsoft.com/office/drawing/2014/main" id="{DF101EE4-3064-0433-44C7-3D0AC0FA37D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8" name="TextBox 9">
            <a:extLst>
              <a:ext uri="{FF2B5EF4-FFF2-40B4-BE49-F238E27FC236}">
                <a16:creationId xmlns:a16="http://schemas.microsoft.com/office/drawing/2014/main" id="{DF8FA8B4-8FDF-275C-C8D2-0E72F0D268A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9" name="TextBox 10">
            <a:extLst>
              <a:ext uri="{FF2B5EF4-FFF2-40B4-BE49-F238E27FC236}">
                <a16:creationId xmlns:a16="http://schemas.microsoft.com/office/drawing/2014/main" id="{49C0F572-BF8B-70D0-362E-E44804633B0E}"/>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0" name="TextBox 11">
            <a:extLst>
              <a:ext uri="{FF2B5EF4-FFF2-40B4-BE49-F238E27FC236}">
                <a16:creationId xmlns:a16="http://schemas.microsoft.com/office/drawing/2014/main" id="{A9BB849B-91BA-D3DD-CCCB-B82167C08071}"/>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1" name="直接连接符 30">
            <a:extLst>
              <a:ext uri="{FF2B5EF4-FFF2-40B4-BE49-F238E27FC236}">
                <a16:creationId xmlns:a16="http://schemas.microsoft.com/office/drawing/2014/main" id="{0118619C-5FF2-7DAB-E960-D907188130DE}"/>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B93141E6-5824-DB57-90C0-B3524AF3731D}"/>
              </a:ext>
            </a:extLst>
          </p:cNvPr>
          <p:cNvPicPr>
            <a:picLocks noChangeAspect="1"/>
          </p:cNvPicPr>
          <p:nvPr/>
        </p:nvPicPr>
        <p:blipFill>
          <a:blip r:embed="rId3"/>
          <a:stretch>
            <a:fillRect/>
          </a:stretch>
        </p:blipFill>
        <p:spPr>
          <a:xfrm>
            <a:off x="135890" y="26670"/>
            <a:ext cx="791210" cy="715645"/>
          </a:xfrm>
          <a:prstGeom prst="rect">
            <a:avLst/>
          </a:prstGeom>
        </p:spPr>
      </p:pic>
      <p:sp>
        <p:nvSpPr>
          <p:cNvPr id="33" name="TextBox 7">
            <a:extLst>
              <a:ext uri="{FF2B5EF4-FFF2-40B4-BE49-F238E27FC236}">
                <a16:creationId xmlns:a16="http://schemas.microsoft.com/office/drawing/2014/main" id="{64D8F021-DEBC-6461-77A0-E4AF544395D4}"/>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4" name="直接连接符 33">
            <a:extLst>
              <a:ext uri="{FF2B5EF4-FFF2-40B4-BE49-F238E27FC236}">
                <a16:creationId xmlns:a16="http://schemas.microsoft.com/office/drawing/2014/main" id="{688C1989-831C-496F-0D5E-1B5E391D8F1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9">
            <a:extLst>
              <a:ext uri="{FF2B5EF4-FFF2-40B4-BE49-F238E27FC236}">
                <a16:creationId xmlns:a16="http://schemas.microsoft.com/office/drawing/2014/main" id="{264650DE-8036-161F-1F89-B837ECD706D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6" name="直接连接符 35">
            <a:extLst>
              <a:ext uri="{FF2B5EF4-FFF2-40B4-BE49-F238E27FC236}">
                <a16:creationId xmlns:a16="http://schemas.microsoft.com/office/drawing/2014/main" id="{456957F2-17FA-152E-A075-D738CB19BD6A}"/>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模块接口设计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5" name="表格 4">
            <a:extLst>
              <a:ext uri="{FF2B5EF4-FFF2-40B4-BE49-F238E27FC236}">
                <a16:creationId xmlns:a16="http://schemas.microsoft.com/office/drawing/2014/main" id="{F7D59798-632B-022F-9740-5DFA140158A0}"/>
              </a:ext>
            </a:extLst>
          </p:cNvPr>
          <p:cNvGraphicFramePr>
            <a:graphicFrameLocks noGrp="1"/>
          </p:cNvGraphicFramePr>
          <p:nvPr>
            <p:extLst>
              <p:ext uri="{D42A27DB-BD31-4B8C-83A1-F6EECF244321}">
                <p14:modId xmlns:p14="http://schemas.microsoft.com/office/powerpoint/2010/main" val="2530906303"/>
              </p:ext>
            </p:extLst>
          </p:nvPr>
        </p:nvGraphicFramePr>
        <p:xfrm>
          <a:off x="998612" y="4910493"/>
          <a:ext cx="5067300" cy="1940245"/>
        </p:xfrm>
        <a:graphic>
          <a:graphicData uri="http://schemas.openxmlformats.org/drawingml/2006/table">
            <a:tbl>
              <a:tblPr>
                <a:tableStyleId>{5C22544A-7EE6-4342-B048-85BDC9FD1C3A}</a:tableStyleId>
              </a:tblPr>
              <a:tblGrid>
                <a:gridCol w="1051477">
                  <a:extLst>
                    <a:ext uri="{9D8B030D-6E8A-4147-A177-3AD203B41FA5}">
                      <a16:colId xmlns:a16="http://schemas.microsoft.com/office/drawing/2014/main" val="461577268"/>
                    </a:ext>
                  </a:extLst>
                </a:gridCol>
                <a:gridCol w="1088772">
                  <a:extLst>
                    <a:ext uri="{9D8B030D-6E8A-4147-A177-3AD203B41FA5}">
                      <a16:colId xmlns:a16="http://schemas.microsoft.com/office/drawing/2014/main" val="1306229975"/>
                    </a:ext>
                  </a:extLst>
                </a:gridCol>
                <a:gridCol w="1089373">
                  <a:extLst>
                    <a:ext uri="{9D8B030D-6E8A-4147-A177-3AD203B41FA5}">
                      <a16:colId xmlns:a16="http://schemas.microsoft.com/office/drawing/2014/main" val="4231144000"/>
                    </a:ext>
                  </a:extLst>
                </a:gridCol>
                <a:gridCol w="1837678">
                  <a:extLst>
                    <a:ext uri="{9D8B030D-6E8A-4147-A177-3AD203B41FA5}">
                      <a16:colId xmlns:a16="http://schemas.microsoft.com/office/drawing/2014/main" val="1170503561"/>
                    </a:ext>
                  </a:extLst>
                </a:gridCol>
              </a:tblGrid>
              <a:tr h="193675">
                <a:tc>
                  <a:txBody>
                    <a:bodyPr/>
                    <a:lstStyle/>
                    <a:p>
                      <a:pPr marL="0" marR="0" algn="just">
                        <a:lnSpc>
                          <a:spcPct val="150000"/>
                        </a:lnSpc>
                        <a:spcBef>
                          <a:spcPts val="0"/>
                        </a:spcBef>
                        <a:spcAft>
                          <a:spcPts val="0"/>
                        </a:spcAft>
                      </a:pPr>
                      <a:r>
                        <a:rPr lang="zh-CN" altLang="en-US" sz="1200" kern="100">
                          <a:effectLst/>
                        </a:rPr>
                        <a:t>字段名称</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是否必填</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dirty="0">
                          <a:effectLst/>
                        </a:rPr>
                        <a:t>属性</a:t>
                      </a:r>
                      <a:endParaRPr lang="zh-CN" altLang="en-US" sz="1050" kern="100" dirty="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描述</a:t>
                      </a:r>
                      <a:endParaRPr lang="zh-CN" altLang="en-US" sz="1050" kern="10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3981412471"/>
                  </a:ext>
                </a:extLst>
              </a:tr>
              <a:tr h="0">
                <a:tc>
                  <a:txBody>
                    <a:bodyPr/>
                    <a:lstStyle/>
                    <a:p>
                      <a:pPr marL="0" marR="0" algn="just">
                        <a:lnSpc>
                          <a:spcPct val="150000"/>
                        </a:lnSpc>
                        <a:spcBef>
                          <a:spcPts val="0"/>
                        </a:spcBef>
                        <a:spcAft>
                          <a:spcPts val="0"/>
                        </a:spcAft>
                      </a:pPr>
                      <a:r>
                        <a:rPr lang="en-US" sz="1200" kern="100">
                          <a:effectLst/>
                        </a:rPr>
                        <a:t>ip</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dirty="0">
                          <a:effectLst/>
                        </a:rPr>
                        <a:t>是</a:t>
                      </a:r>
                      <a:endParaRPr lang="zh-CN" altLang="en-US" sz="1050" kern="100" dirty="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en-US" sz="1200" kern="100">
                          <a:effectLst/>
                        </a:rPr>
                        <a:t>string</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dirty="0">
                          <a:effectLst/>
                        </a:rPr>
                        <a:t>主机</a:t>
                      </a:r>
                      <a:r>
                        <a:rPr lang="en-US" sz="1200" kern="100" dirty="0">
                          <a:effectLst/>
                        </a:rPr>
                        <a:t>IP</a:t>
                      </a:r>
                      <a:endParaRPr lang="en-US" sz="1050" kern="100" dirty="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3967861140"/>
                  </a:ext>
                </a:extLst>
              </a:tr>
              <a:tr h="0">
                <a:tc>
                  <a:txBody>
                    <a:bodyPr/>
                    <a:lstStyle/>
                    <a:p>
                      <a:pPr marL="0" marR="0" algn="just">
                        <a:lnSpc>
                          <a:spcPct val="150000"/>
                        </a:lnSpc>
                        <a:spcBef>
                          <a:spcPts val="0"/>
                        </a:spcBef>
                        <a:spcAft>
                          <a:spcPts val="0"/>
                        </a:spcAft>
                      </a:pPr>
                      <a:r>
                        <a:rPr lang="en-US" sz="1200" kern="100">
                          <a:effectLst/>
                        </a:rPr>
                        <a:t>port</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是</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en-US" sz="1200" kern="100">
                          <a:effectLst/>
                        </a:rPr>
                        <a:t>integer</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端口号</a:t>
                      </a:r>
                      <a:endParaRPr lang="zh-CN" altLang="en-US" sz="1050" kern="10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186577438"/>
                  </a:ext>
                </a:extLst>
              </a:tr>
              <a:tr h="0">
                <a:tc>
                  <a:txBody>
                    <a:bodyPr/>
                    <a:lstStyle/>
                    <a:p>
                      <a:pPr marL="0" marR="0" algn="just">
                        <a:lnSpc>
                          <a:spcPct val="150000"/>
                        </a:lnSpc>
                        <a:spcBef>
                          <a:spcPts val="0"/>
                        </a:spcBef>
                        <a:spcAft>
                          <a:spcPts val="0"/>
                        </a:spcAft>
                      </a:pPr>
                      <a:r>
                        <a:rPr lang="en-US" sz="1200" kern="100">
                          <a:effectLst/>
                        </a:rPr>
                        <a:t>cpuPercentage</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是</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en-US" sz="1200" kern="100" dirty="0">
                          <a:effectLst/>
                        </a:rPr>
                        <a:t>double</a:t>
                      </a:r>
                      <a:endParaRPr lang="en-US" sz="1050" kern="100" dirty="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进程</a:t>
                      </a:r>
                      <a:r>
                        <a:rPr lang="en-US" sz="1200" kern="100">
                          <a:effectLst/>
                        </a:rPr>
                        <a:t>CPU</a:t>
                      </a:r>
                      <a:r>
                        <a:rPr lang="zh-CN" altLang="en-US" sz="1200" kern="100">
                          <a:effectLst/>
                        </a:rPr>
                        <a:t>占用率</a:t>
                      </a:r>
                      <a:r>
                        <a:rPr lang="en-US" altLang="zh-CN" sz="1200" kern="100">
                          <a:effectLst/>
                        </a:rPr>
                        <a:t>(%)</a:t>
                      </a:r>
                      <a:endParaRPr lang="zh-CN" altLang="en-US" sz="1050" kern="10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601185808"/>
                  </a:ext>
                </a:extLst>
              </a:tr>
              <a:tr h="0">
                <a:tc>
                  <a:txBody>
                    <a:bodyPr/>
                    <a:lstStyle/>
                    <a:p>
                      <a:pPr marL="0" marR="0" algn="just">
                        <a:lnSpc>
                          <a:spcPct val="150000"/>
                        </a:lnSpc>
                        <a:spcBef>
                          <a:spcPts val="0"/>
                        </a:spcBef>
                        <a:spcAft>
                          <a:spcPts val="0"/>
                        </a:spcAft>
                      </a:pPr>
                      <a:r>
                        <a:rPr lang="en-US" sz="1200" kern="100">
                          <a:effectLst/>
                        </a:rPr>
                        <a:t>memoryUsed</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是</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en-US" sz="1200" kern="100">
                          <a:effectLst/>
                        </a:rPr>
                        <a:t>long</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dirty="0">
                          <a:effectLst/>
                        </a:rPr>
                        <a:t>进程占用内存</a:t>
                      </a:r>
                      <a:r>
                        <a:rPr lang="en-US" altLang="zh-CN" sz="1200" kern="100" dirty="0">
                          <a:effectLst/>
                        </a:rPr>
                        <a:t>(Byte)</a:t>
                      </a:r>
                      <a:endParaRPr lang="zh-CN" altLang="en-US" sz="1050" kern="100" dirty="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3715987211"/>
                  </a:ext>
                </a:extLst>
              </a:tr>
            </a:tbl>
          </a:graphicData>
        </a:graphic>
      </p:graphicFrame>
      <p:sp>
        <p:nvSpPr>
          <p:cNvPr id="11" name="文本框 10">
            <a:extLst>
              <a:ext uri="{FF2B5EF4-FFF2-40B4-BE49-F238E27FC236}">
                <a16:creationId xmlns:a16="http://schemas.microsoft.com/office/drawing/2014/main" id="{CFDE3B82-D00D-41DC-29B3-42203A9A4E4C}"/>
              </a:ext>
            </a:extLst>
          </p:cNvPr>
          <p:cNvSpPr txBox="1"/>
          <p:nvPr/>
        </p:nvSpPr>
        <p:spPr>
          <a:xfrm>
            <a:off x="998612" y="2414359"/>
            <a:ext cx="5067300" cy="230832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②</a:t>
            </a:r>
            <a:r>
              <a:rPr kumimoji="0" lang="zh-CN"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注册进程资源接口</a:t>
            </a:r>
            <a:endParaRPr kumimoji="0" lang="en-US"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zh-CN" altLang="zh-CN"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接口地址</a:t>
            </a:r>
            <a:endPar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zh-CN" altLang="zh-CN"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/api/gcxn-monitor/register-process-resource</a:t>
            </a:r>
            <a:endPar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zh-CN"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请求参数</a:t>
            </a:r>
            <a:endPar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zh-CN" altLang="zh-CN" b="0" i="0" u="none" strike="noStrike" cap="none" normalizeH="0" baseline="0" dirty="0">
              <a:ln>
                <a:noFill/>
              </a:ln>
              <a:solidFill>
                <a:schemeClr val="tx1"/>
              </a:solidFill>
              <a:effectLst/>
            </a:endParaRPr>
          </a:p>
        </p:txBody>
      </p:sp>
      <p:graphicFrame>
        <p:nvGraphicFramePr>
          <p:cNvPr id="12" name="表格 11">
            <a:extLst>
              <a:ext uri="{FF2B5EF4-FFF2-40B4-BE49-F238E27FC236}">
                <a16:creationId xmlns:a16="http://schemas.microsoft.com/office/drawing/2014/main" id="{FC523267-5E93-5B19-A1EE-BE88AFB2E676}"/>
              </a:ext>
            </a:extLst>
          </p:cNvPr>
          <p:cNvGraphicFramePr>
            <a:graphicFrameLocks noGrp="1"/>
          </p:cNvGraphicFramePr>
          <p:nvPr>
            <p:extLst>
              <p:ext uri="{D42A27DB-BD31-4B8C-83A1-F6EECF244321}">
                <p14:modId xmlns:p14="http://schemas.microsoft.com/office/powerpoint/2010/main" val="3422036837"/>
              </p:ext>
            </p:extLst>
          </p:nvPr>
        </p:nvGraphicFramePr>
        <p:xfrm>
          <a:off x="6104890" y="3434881"/>
          <a:ext cx="5109210" cy="1155637"/>
        </p:xfrm>
        <a:graphic>
          <a:graphicData uri="http://schemas.openxmlformats.org/drawingml/2006/table">
            <a:tbl>
              <a:tblPr>
                <a:tableStyleId>{5C22544A-7EE6-4342-B048-85BDC9FD1C3A}</a:tableStyleId>
              </a:tblPr>
              <a:tblGrid>
                <a:gridCol w="5109210">
                  <a:extLst>
                    <a:ext uri="{9D8B030D-6E8A-4147-A177-3AD203B41FA5}">
                      <a16:colId xmlns:a16="http://schemas.microsoft.com/office/drawing/2014/main" val="2893340608"/>
                    </a:ext>
                  </a:extLst>
                </a:gridCol>
              </a:tblGrid>
              <a:tr h="0">
                <a:tc>
                  <a:txBody>
                    <a:bodyPr/>
                    <a:lstStyle/>
                    <a:p>
                      <a:pPr marL="0" marR="0" indent="304800" algn="just">
                        <a:lnSpc>
                          <a:spcPct val="150000"/>
                        </a:lnSpc>
                        <a:spcBef>
                          <a:spcPts val="0"/>
                        </a:spcBef>
                        <a:spcAft>
                          <a:spcPts val="0"/>
                        </a:spcAft>
                      </a:pPr>
                      <a:r>
                        <a:rPr lang="en-US" sz="1200" kern="100" dirty="0">
                          <a:effectLst/>
                        </a:rPr>
                        <a:t>{"</a:t>
                      </a:r>
                      <a:r>
                        <a:rPr lang="en-US" sz="1200" kern="100" dirty="0" err="1">
                          <a:effectLst/>
                        </a:rPr>
                        <a:t>ip</a:t>
                      </a:r>
                      <a:r>
                        <a:rPr lang="en-US" sz="1200" kern="100" dirty="0">
                          <a:effectLst/>
                        </a:rPr>
                        <a:t>": "172.0.0.1",</a:t>
                      </a:r>
                      <a:endParaRPr lang="en-US" sz="1050" kern="100" dirty="0">
                        <a:effectLst/>
                      </a:endParaRPr>
                    </a:p>
                    <a:p>
                      <a:pPr marL="0" marR="0" indent="152400" algn="just">
                        <a:lnSpc>
                          <a:spcPct val="150000"/>
                        </a:lnSpc>
                        <a:spcBef>
                          <a:spcPts val="0"/>
                        </a:spcBef>
                        <a:spcAft>
                          <a:spcPts val="0"/>
                        </a:spcAft>
                      </a:pPr>
                      <a:r>
                        <a:rPr lang="en-US" sz="1200" kern="100" dirty="0">
                          <a:effectLst/>
                        </a:rPr>
                        <a:t>"port": 9999,</a:t>
                      </a:r>
                      <a:endParaRPr lang="en-US" sz="1050" kern="100" dirty="0">
                        <a:effectLst/>
                      </a:endParaRPr>
                    </a:p>
                    <a:p>
                      <a:pPr marL="0" marR="0" indent="152400" algn="just">
                        <a:lnSpc>
                          <a:spcPct val="150000"/>
                        </a:lnSpc>
                        <a:spcBef>
                          <a:spcPts val="0"/>
                        </a:spcBef>
                        <a:spcAft>
                          <a:spcPts val="0"/>
                        </a:spcAft>
                      </a:pPr>
                      <a:r>
                        <a:rPr lang="en-US" sz="1200" kern="100" dirty="0">
                          <a:effectLst/>
                        </a:rPr>
                        <a:t>"</a:t>
                      </a:r>
                      <a:r>
                        <a:rPr lang="en-US" sz="1200" kern="100" dirty="0" err="1">
                          <a:effectLst/>
                        </a:rPr>
                        <a:t>cpuPercentage</a:t>
                      </a:r>
                      <a:r>
                        <a:rPr lang="en-US" sz="1200" kern="100" dirty="0">
                          <a:effectLst/>
                        </a:rPr>
                        <a:t>": 5.225632863487304,</a:t>
                      </a:r>
                      <a:endParaRPr lang="en-US" sz="1050" kern="100" dirty="0">
                        <a:effectLst/>
                      </a:endParaRPr>
                    </a:p>
                    <a:p>
                      <a:pPr marL="0" marR="0" indent="152400" algn="just">
                        <a:lnSpc>
                          <a:spcPct val="150000"/>
                        </a:lnSpc>
                        <a:spcBef>
                          <a:spcPts val="0"/>
                        </a:spcBef>
                        <a:spcAft>
                          <a:spcPts val="0"/>
                        </a:spcAft>
                      </a:pPr>
                      <a:r>
                        <a:rPr lang="en-US" sz="1200" kern="100" dirty="0">
                          <a:effectLst/>
                        </a:rPr>
                        <a:t>"</a:t>
                      </a:r>
                      <a:r>
                        <a:rPr lang="en-US" sz="1200" kern="100" dirty="0" err="1">
                          <a:effectLst/>
                        </a:rPr>
                        <a:t>memoryUsed</a:t>
                      </a:r>
                      <a:r>
                        <a:rPr lang="en-US" sz="1200" kern="100" dirty="0">
                          <a:effectLst/>
                        </a:rPr>
                        <a:t>": 6406828032}</a:t>
                      </a:r>
                      <a:endParaRPr lang="en-US" sz="1050" kern="100" dirty="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1387044985"/>
                  </a:ext>
                </a:extLst>
              </a:tr>
            </a:tbl>
          </a:graphicData>
        </a:graphic>
      </p:graphicFrame>
      <p:sp>
        <p:nvSpPr>
          <p:cNvPr id="37" name="文本框 36">
            <a:extLst>
              <a:ext uri="{FF2B5EF4-FFF2-40B4-BE49-F238E27FC236}">
                <a16:creationId xmlns:a16="http://schemas.microsoft.com/office/drawing/2014/main" id="{94320D51-7776-BC76-DA42-695969B81E62}"/>
              </a:ext>
            </a:extLst>
          </p:cNvPr>
          <p:cNvSpPr txBox="1"/>
          <p:nvPr/>
        </p:nvSpPr>
        <p:spPr>
          <a:xfrm>
            <a:off x="6087295" y="2629449"/>
            <a:ext cx="2614019" cy="369332"/>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请求参数示例</a:t>
            </a:r>
            <a:endParaRPr kumimoji="0" lang="zh-CN" altLang="zh-CN" sz="800" b="0" i="0" u="none" strike="noStrike" cap="none" normalizeH="0" baseline="0" dirty="0">
              <a:ln>
                <a:noFill/>
              </a:ln>
              <a:solidFill>
                <a:schemeClr val="tx1"/>
              </a:solidFill>
              <a:effectLst/>
            </a:endParaRPr>
          </a:p>
        </p:txBody>
      </p:sp>
      <p:sp>
        <p:nvSpPr>
          <p:cNvPr id="39" name="文本框 38">
            <a:extLst>
              <a:ext uri="{FF2B5EF4-FFF2-40B4-BE49-F238E27FC236}">
                <a16:creationId xmlns:a16="http://schemas.microsoft.com/office/drawing/2014/main" id="{FE77009D-ED9B-65CC-AA38-39DD5EAB616F}"/>
              </a:ext>
            </a:extLst>
          </p:cNvPr>
          <p:cNvSpPr txBox="1"/>
          <p:nvPr/>
        </p:nvSpPr>
        <p:spPr>
          <a:xfrm>
            <a:off x="6065912" y="5094457"/>
            <a:ext cx="2563767" cy="369332"/>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成功返回数据示例</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graphicFrame>
        <p:nvGraphicFramePr>
          <p:cNvPr id="42" name="表格 41">
            <a:extLst>
              <a:ext uri="{FF2B5EF4-FFF2-40B4-BE49-F238E27FC236}">
                <a16:creationId xmlns:a16="http://schemas.microsoft.com/office/drawing/2014/main" id="{237BC4A2-7A72-C858-F8EC-4D0F2C66E1F7}"/>
              </a:ext>
            </a:extLst>
          </p:cNvPr>
          <p:cNvGraphicFramePr>
            <a:graphicFrameLocks noGrp="1"/>
          </p:cNvGraphicFramePr>
          <p:nvPr>
            <p:extLst>
              <p:ext uri="{D42A27DB-BD31-4B8C-83A1-F6EECF244321}">
                <p14:modId xmlns:p14="http://schemas.microsoft.com/office/powerpoint/2010/main" val="3920787110"/>
              </p:ext>
            </p:extLst>
          </p:nvPr>
        </p:nvGraphicFramePr>
        <p:xfrm>
          <a:off x="6104890" y="5954468"/>
          <a:ext cx="5109210" cy="881761"/>
        </p:xfrm>
        <a:graphic>
          <a:graphicData uri="http://schemas.openxmlformats.org/drawingml/2006/table">
            <a:tbl>
              <a:tblPr>
                <a:tableStyleId>{5C22544A-7EE6-4342-B048-85BDC9FD1C3A}</a:tableStyleId>
              </a:tblPr>
              <a:tblGrid>
                <a:gridCol w="5109210">
                  <a:extLst>
                    <a:ext uri="{9D8B030D-6E8A-4147-A177-3AD203B41FA5}">
                      <a16:colId xmlns:a16="http://schemas.microsoft.com/office/drawing/2014/main" val="2354846254"/>
                    </a:ext>
                  </a:extLst>
                </a:gridCol>
              </a:tblGrid>
              <a:tr h="0">
                <a:tc>
                  <a:txBody>
                    <a:bodyPr/>
                    <a:lstStyle/>
                    <a:p>
                      <a:pPr marL="0" marR="0" indent="304800" algn="just">
                        <a:lnSpc>
                          <a:spcPct val="150000"/>
                        </a:lnSpc>
                        <a:spcBef>
                          <a:spcPts val="0"/>
                        </a:spcBef>
                        <a:spcAft>
                          <a:spcPts val="0"/>
                        </a:spcAft>
                      </a:pPr>
                      <a:r>
                        <a:rPr lang="en-US" sz="1200" kern="100" dirty="0">
                          <a:effectLst/>
                        </a:rPr>
                        <a:t>{"code": 200,</a:t>
                      </a:r>
                      <a:endParaRPr lang="en-US" sz="1050" kern="100" dirty="0">
                        <a:effectLst/>
                      </a:endParaRPr>
                    </a:p>
                    <a:p>
                      <a:pPr marL="0" marR="0" indent="152400" algn="just">
                        <a:lnSpc>
                          <a:spcPct val="150000"/>
                        </a:lnSpc>
                        <a:spcBef>
                          <a:spcPts val="0"/>
                        </a:spcBef>
                        <a:spcAft>
                          <a:spcPts val="0"/>
                        </a:spcAft>
                      </a:pPr>
                      <a:r>
                        <a:rPr lang="en-US" sz="1200" kern="100" dirty="0">
                          <a:effectLst/>
                        </a:rPr>
                        <a:t>"message": "</a:t>
                      </a:r>
                      <a:r>
                        <a:rPr lang="zh-CN" altLang="en-US" sz="1200" kern="100" dirty="0">
                          <a:effectLst/>
                        </a:rPr>
                        <a:t>成功</a:t>
                      </a:r>
                      <a:r>
                        <a:rPr lang="en-US" altLang="zh-CN" sz="1200" kern="100" dirty="0">
                          <a:effectLst/>
                        </a:rPr>
                        <a:t>",</a:t>
                      </a:r>
                      <a:endParaRPr lang="zh-CN" altLang="en-US" sz="1050" kern="100" dirty="0">
                        <a:effectLst/>
                      </a:endParaRPr>
                    </a:p>
                    <a:p>
                      <a:pPr marL="0" marR="0" indent="152400" algn="just">
                        <a:lnSpc>
                          <a:spcPct val="150000"/>
                        </a:lnSpc>
                        <a:spcBef>
                          <a:spcPts val="0"/>
                        </a:spcBef>
                        <a:spcAft>
                          <a:spcPts val="0"/>
                        </a:spcAft>
                      </a:pPr>
                      <a:r>
                        <a:rPr lang="en-US" altLang="zh-CN" sz="1200" kern="100" dirty="0">
                          <a:effectLst/>
                        </a:rPr>
                        <a:t>"</a:t>
                      </a:r>
                      <a:r>
                        <a:rPr lang="en-US" sz="1200" kern="100" dirty="0">
                          <a:effectLst/>
                        </a:rPr>
                        <a:t>data": "</a:t>
                      </a:r>
                      <a:r>
                        <a:rPr lang="zh-CN" altLang="en-US" sz="1200" kern="100" dirty="0">
                          <a:effectLst/>
                        </a:rPr>
                        <a:t>注册进程资源成功</a:t>
                      </a:r>
                      <a:r>
                        <a:rPr lang="en-US" altLang="zh-CN" sz="12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451269583"/>
                  </a:ext>
                </a:extLst>
              </a:tr>
            </a:tbl>
          </a:graphicData>
        </a:graphic>
      </p:graphicFrame>
      <p:sp>
        <p:nvSpPr>
          <p:cNvPr id="7" name="矩形 6">
            <a:extLst>
              <a:ext uri="{FF2B5EF4-FFF2-40B4-BE49-F238E27FC236}">
                <a16:creationId xmlns:a16="http://schemas.microsoft.com/office/drawing/2014/main" id="{2FAAED59-0C7E-4E30-CA9D-55319B9B329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032273ED-C08E-B5B7-003A-5B1F41CE361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6D747873-83A6-D03C-B3C6-C2C5052B2E40}"/>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5" name="直接连接符 34">
            <a:extLst>
              <a:ext uri="{FF2B5EF4-FFF2-40B4-BE49-F238E27FC236}">
                <a16:creationId xmlns:a16="http://schemas.microsoft.com/office/drawing/2014/main" id="{392EF27D-B8CC-272D-9A11-B177293D4121}"/>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6">
            <a:extLst>
              <a:ext uri="{FF2B5EF4-FFF2-40B4-BE49-F238E27FC236}">
                <a16:creationId xmlns:a16="http://schemas.microsoft.com/office/drawing/2014/main" id="{25E36394-C91C-C6A9-2D5F-6D9CEB6ADBC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40" name="TextBox 7">
            <a:extLst>
              <a:ext uri="{FF2B5EF4-FFF2-40B4-BE49-F238E27FC236}">
                <a16:creationId xmlns:a16="http://schemas.microsoft.com/office/drawing/2014/main" id="{96502510-0A85-0FE3-7A76-ABBEA7944E0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41" name="TextBox 9">
            <a:extLst>
              <a:ext uri="{FF2B5EF4-FFF2-40B4-BE49-F238E27FC236}">
                <a16:creationId xmlns:a16="http://schemas.microsoft.com/office/drawing/2014/main" id="{50BB0A80-81EE-32F3-463E-08A902868B5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3" name="TextBox 10">
            <a:extLst>
              <a:ext uri="{FF2B5EF4-FFF2-40B4-BE49-F238E27FC236}">
                <a16:creationId xmlns:a16="http://schemas.microsoft.com/office/drawing/2014/main" id="{CDB3448A-C8E6-FC12-AAF7-AB06A7DBB980}"/>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4" name="TextBox 11">
            <a:extLst>
              <a:ext uri="{FF2B5EF4-FFF2-40B4-BE49-F238E27FC236}">
                <a16:creationId xmlns:a16="http://schemas.microsoft.com/office/drawing/2014/main" id="{E95A628B-48BD-6823-A5E7-00B955F48FA9}"/>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5" name="直接连接符 44">
            <a:extLst>
              <a:ext uri="{FF2B5EF4-FFF2-40B4-BE49-F238E27FC236}">
                <a16:creationId xmlns:a16="http://schemas.microsoft.com/office/drawing/2014/main" id="{653B0402-56AE-B7F9-46DC-F8D177711EC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6" name="图片 45">
            <a:extLst>
              <a:ext uri="{FF2B5EF4-FFF2-40B4-BE49-F238E27FC236}">
                <a16:creationId xmlns:a16="http://schemas.microsoft.com/office/drawing/2014/main" id="{A59E9165-59EE-5D86-C01C-84EACEF8D722}"/>
              </a:ext>
            </a:extLst>
          </p:cNvPr>
          <p:cNvPicPr>
            <a:picLocks noChangeAspect="1"/>
          </p:cNvPicPr>
          <p:nvPr/>
        </p:nvPicPr>
        <p:blipFill>
          <a:blip r:embed="rId3"/>
          <a:stretch>
            <a:fillRect/>
          </a:stretch>
        </p:blipFill>
        <p:spPr>
          <a:xfrm>
            <a:off x="135890" y="26670"/>
            <a:ext cx="791210" cy="715645"/>
          </a:xfrm>
          <a:prstGeom prst="rect">
            <a:avLst/>
          </a:prstGeom>
        </p:spPr>
      </p:pic>
      <p:sp>
        <p:nvSpPr>
          <p:cNvPr id="47" name="TextBox 7">
            <a:extLst>
              <a:ext uri="{FF2B5EF4-FFF2-40B4-BE49-F238E27FC236}">
                <a16:creationId xmlns:a16="http://schemas.microsoft.com/office/drawing/2014/main" id="{FF431A29-F6C4-C732-20B6-8CC4A3C84686}"/>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8" name="直接连接符 47">
            <a:extLst>
              <a:ext uri="{FF2B5EF4-FFF2-40B4-BE49-F238E27FC236}">
                <a16:creationId xmlns:a16="http://schemas.microsoft.com/office/drawing/2014/main" id="{1D7DC756-DA23-52F8-CA36-CA2551521A87}"/>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9">
            <a:extLst>
              <a:ext uri="{FF2B5EF4-FFF2-40B4-BE49-F238E27FC236}">
                <a16:creationId xmlns:a16="http://schemas.microsoft.com/office/drawing/2014/main" id="{9546B9C4-014D-F5D0-8C15-E51A0B87A49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50" name="直接连接符 49">
            <a:extLst>
              <a:ext uri="{FF2B5EF4-FFF2-40B4-BE49-F238E27FC236}">
                <a16:creationId xmlns:a16="http://schemas.microsoft.com/office/drawing/2014/main" id="{F4D58207-875A-9776-004D-B50F339C5FE3}"/>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2605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模块测试设计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文本框 6">
            <a:extLst>
              <a:ext uri="{FF2B5EF4-FFF2-40B4-BE49-F238E27FC236}">
                <a16:creationId xmlns:a16="http://schemas.microsoft.com/office/drawing/2014/main" id="{49EC7C67-5085-3595-57FD-3699AAB64EB1}"/>
              </a:ext>
            </a:extLst>
          </p:cNvPr>
          <p:cNvSpPr txBox="1"/>
          <p:nvPr/>
        </p:nvSpPr>
        <p:spPr>
          <a:xfrm>
            <a:off x="927100" y="2161632"/>
            <a:ext cx="2813050" cy="400110"/>
          </a:xfrm>
          <a:prstGeom prst="rect">
            <a:avLst/>
          </a:prstGeom>
          <a:noFill/>
        </p:spPr>
        <p:txBody>
          <a:bodyPr wrap="square">
            <a:spAutoFit/>
          </a:bodyPr>
          <a:lstStyle/>
          <a:p>
            <a:pPr marL="0" marR="0" algn="just">
              <a:spcBef>
                <a:spcPts val="0"/>
              </a:spcBef>
              <a:spcAft>
                <a:spcPts val="0"/>
              </a:spcAft>
            </a:pP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简要列举几项测试用例。</a:t>
            </a:r>
            <a:endParaRPr lang="zh-CN" altLang="en-US" sz="1600" kern="100" dirty="0">
              <a:effectLst/>
              <a:latin typeface="Times New Roman" panose="02020603050405020304" pitchFamily="18" charset="0"/>
              <a:ea typeface="宋体" panose="02010600030101010101" pitchFamily="2" charset="-122"/>
            </a:endParaRPr>
          </a:p>
        </p:txBody>
      </p:sp>
      <p:graphicFrame>
        <p:nvGraphicFramePr>
          <p:cNvPr id="37" name="表格 36">
            <a:extLst>
              <a:ext uri="{FF2B5EF4-FFF2-40B4-BE49-F238E27FC236}">
                <a16:creationId xmlns:a16="http://schemas.microsoft.com/office/drawing/2014/main" id="{83B6AEF7-AF88-4FE1-B062-597E139EBB38}"/>
              </a:ext>
            </a:extLst>
          </p:cNvPr>
          <p:cNvGraphicFramePr>
            <a:graphicFrameLocks noGrp="1"/>
          </p:cNvGraphicFramePr>
          <p:nvPr>
            <p:extLst>
              <p:ext uri="{D42A27DB-BD31-4B8C-83A1-F6EECF244321}">
                <p14:modId xmlns:p14="http://schemas.microsoft.com/office/powerpoint/2010/main" val="1156724366"/>
              </p:ext>
            </p:extLst>
          </p:nvPr>
        </p:nvGraphicFramePr>
        <p:xfrm>
          <a:off x="971550" y="3460750"/>
          <a:ext cx="10242550" cy="3397250"/>
        </p:xfrm>
        <a:graphic>
          <a:graphicData uri="http://schemas.openxmlformats.org/drawingml/2006/table">
            <a:tbl>
              <a:tblPr>
                <a:tableStyleId>{5C22544A-7EE6-4342-B048-85BDC9FD1C3A}</a:tableStyleId>
              </a:tblPr>
              <a:tblGrid>
                <a:gridCol w="2306123">
                  <a:extLst>
                    <a:ext uri="{9D8B030D-6E8A-4147-A177-3AD203B41FA5}">
                      <a16:colId xmlns:a16="http://schemas.microsoft.com/office/drawing/2014/main" val="1224190822"/>
                    </a:ext>
                  </a:extLst>
                </a:gridCol>
                <a:gridCol w="2584649">
                  <a:extLst>
                    <a:ext uri="{9D8B030D-6E8A-4147-A177-3AD203B41FA5}">
                      <a16:colId xmlns:a16="http://schemas.microsoft.com/office/drawing/2014/main" val="900687876"/>
                    </a:ext>
                  </a:extLst>
                </a:gridCol>
                <a:gridCol w="2075555">
                  <a:extLst>
                    <a:ext uri="{9D8B030D-6E8A-4147-A177-3AD203B41FA5}">
                      <a16:colId xmlns:a16="http://schemas.microsoft.com/office/drawing/2014/main" val="1468451090"/>
                    </a:ext>
                  </a:extLst>
                </a:gridCol>
                <a:gridCol w="3276223">
                  <a:extLst>
                    <a:ext uri="{9D8B030D-6E8A-4147-A177-3AD203B41FA5}">
                      <a16:colId xmlns:a16="http://schemas.microsoft.com/office/drawing/2014/main" val="4193438408"/>
                    </a:ext>
                  </a:extLst>
                </a:gridCol>
              </a:tblGrid>
              <a:tr h="549555">
                <a:tc>
                  <a:txBody>
                    <a:bodyPr/>
                    <a:lstStyle/>
                    <a:p>
                      <a:pPr marL="0" marR="0" algn="just">
                        <a:spcBef>
                          <a:spcPts val="0"/>
                        </a:spcBef>
                        <a:spcAft>
                          <a:spcPts val="0"/>
                        </a:spcAft>
                      </a:pPr>
                      <a:r>
                        <a:rPr lang="zh-CN" altLang="en-US" sz="1800" kern="100">
                          <a:effectLst/>
                        </a:rPr>
                        <a:t>测试项名称</a:t>
                      </a:r>
                      <a:endParaRPr lang="zh-CN" altLang="en-US" sz="1800" kern="100">
                        <a:effectLst/>
                        <a:latin typeface="Times New Roman" panose="02020603050405020304" pitchFamily="18" charset="0"/>
                        <a:ea typeface="宋体" panose="02010600030101010101" pitchFamily="2" charset="-122"/>
                      </a:endParaRPr>
                    </a:p>
                  </a:txBody>
                  <a:tcPr marL="68580" marR="68580" anchor="ctr"/>
                </a:tc>
                <a:tc>
                  <a:txBody>
                    <a:bodyPr/>
                    <a:lstStyle/>
                    <a:p>
                      <a:pPr marL="0" marR="0" algn="just">
                        <a:spcBef>
                          <a:spcPts val="0"/>
                        </a:spcBef>
                        <a:spcAft>
                          <a:spcPts val="0"/>
                        </a:spcAft>
                      </a:pPr>
                      <a:r>
                        <a:rPr lang="zh-CN" altLang="en-US" sz="1800" kern="100" dirty="0">
                          <a:effectLst/>
                        </a:rPr>
                        <a:t>基础资源占用情况监控</a:t>
                      </a:r>
                      <a:endParaRPr lang="zh-CN" altLang="en-US" sz="1800" kern="100" dirty="0">
                        <a:effectLst/>
                        <a:latin typeface="Times New Roman" panose="02020603050405020304" pitchFamily="18" charset="0"/>
                        <a:ea typeface="宋体" panose="02010600030101010101" pitchFamily="2" charset="-122"/>
                      </a:endParaRPr>
                    </a:p>
                  </a:txBody>
                  <a:tcPr marL="68580" marR="68580" anchor="ctr"/>
                </a:tc>
                <a:tc>
                  <a:txBody>
                    <a:bodyPr/>
                    <a:lstStyle/>
                    <a:p>
                      <a:pPr marL="0" marR="0" algn="just">
                        <a:spcBef>
                          <a:spcPts val="0"/>
                        </a:spcBef>
                        <a:spcAft>
                          <a:spcPts val="0"/>
                        </a:spcAft>
                      </a:pPr>
                      <a:r>
                        <a:rPr lang="zh-CN" altLang="en-US" sz="1800" kern="100" dirty="0">
                          <a:effectLst/>
                        </a:rPr>
                        <a:t>测试项标识</a:t>
                      </a:r>
                      <a:endParaRPr lang="zh-CN" altLang="en-US" sz="1800" kern="100" dirty="0">
                        <a:effectLst/>
                        <a:latin typeface="Times New Roman" panose="02020603050405020304" pitchFamily="18" charset="0"/>
                        <a:ea typeface="宋体" panose="02010600030101010101" pitchFamily="2" charset="-122"/>
                      </a:endParaRPr>
                    </a:p>
                  </a:txBody>
                  <a:tcPr marL="68580" marR="68580" anchor="ctr"/>
                </a:tc>
                <a:tc>
                  <a:txBody>
                    <a:bodyPr/>
                    <a:lstStyle/>
                    <a:p>
                      <a:pPr marL="0" marR="0" algn="just">
                        <a:spcBef>
                          <a:spcPts val="0"/>
                        </a:spcBef>
                        <a:spcAft>
                          <a:spcPts val="0"/>
                        </a:spcAft>
                      </a:pPr>
                      <a:r>
                        <a:rPr lang="en-US" sz="1800" kern="1050" dirty="0" err="1">
                          <a:effectLst/>
                        </a:rPr>
                        <a:t>GN-YWGL-JCZYJK</a:t>
                      </a:r>
                      <a:endParaRPr lang="en-US" sz="1800" kern="100" dirty="0">
                        <a:effectLst/>
                        <a:latin typeface="Times New Roman" panose="02020603050405020304" pitchFamily="18" charset="0"/>
                        <a:ea typeface="宋体" panose="02010600030101010101" pitchFamily="2" charset="-122"/>
                      </a:endParaRPr>
                    </a:p>
                  </a:txBody>
                  <a:tcPr marL="68580" marR="68580" anchor="ctr"/>
                </a:tc>
                <a:extLst>
                  <a:ext uri="{0D108BD9-81ED-4DB2-BD59-A6C34878D82A}">
                    <a16:rowId xmlns:a16="http://schemas.microsoft.com/office/drawing/2014/main" val="2902308014"/>
                  </a:ext>
                </a:extLst>
              </a:tr>
              <a:tr h="949232">
                <a:tc>
                  <a:txBody>
                    <a:bodyPr/>
                    <a:lstStyle/>
                    <a:p>
                      <a:pPr marL="0" marR="0" algn="just">
                        <a:spcBef>
                          <a:spcPts val="0"/>
                        </a:spcBef>
                        <a:spcAft>
                          <a:spcPts val="0"/>
                        </a:spcAft>
                      </a:pPr>
                      <a:r>
                        <a:rPr lang="zh-CN" altLang="en-US" sz="1800" kern="100">
                          <a:effectLst/>
                        </a:rPr>
                        <a:t>测试内容及测试要求</a:t>
                      </a:r>
                      <a:endParaRPr lang="zh-CN" altLang="en-US" sz="1800" kern="100">
                        <a:effectLst/>
                        <a:latin typeface="Times New Roman" panose="02020603050405020304" pitchFamily="18" charset="0"/>
                        <a:ea typeface="宋体" panose="02010600030101010101" pitchFamily="2" charset="-122"/>
                      </a:endParaRPr>
                    </a:p>
                  </a:txBody>
                  <a:tcPr marL="68580" marR="68580" anchor="ctr"/>
                </a:tc>
                <a:tc gridSpan="3">
                  <a:txBody>
                    <a:bodyPr/>
                    <a:lstStyle/>
                    <a:p>
                      <a:pPr marL="0" marR="0" algn="just">
                        <a:spcBef>
                          <a:spcPts val="0"/>
                        </a:spcBef>
                        <a:spcAft>
                          <a:spcPts val="0"/>
                        </a:spcAft>
                      </a:pPr>
                      <a:r>
                        <a:rPr lang="zh-CN" altLang="en-US" sz="1800" kern="100" dirty="0">
                          <a:effectLst/>
                        </a:rPr>
                        <a:t>测试软件能够通提供基础资源监控功能，支持对平台网络、硬件、数据库的实时监控，并向用户提供可视化界面显示。</a:t>
                      </a:r>
                      <a:endParaRPr lang="zh-CN" altLang="en-US" sz="1800" kern="100" dirty="0">
                        <a:effectLst/>
                        <a:latin typeface="Times New Roman" panose="02020603050405020304" pitchFamily="18" charset="0"/>
                        <a:ea typeface="宋体" panose="02010600030101010101" pitchFamily="2" charset="-122"/>
                      </a:endParaRPr>
                    </a:p>
                  </a:txBody>
                  <a:tcPr marL="68580" marR="6858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622794265"/>
                  </a:ext>
                </a:extLst>
              </a:tr>
              <a:tr h="549555">
                <a:tc>
                  <a:txBody>
                    <a:bodyPr/>
                    <a:lstStyle/>
                    <a:p>
                      <a:pPr marL="0" marR="0" algn="just">
                        <a:spcBef>
                          <a:spcPts val="0"/>
                        </a:spcBef>
                        <a:spcAft>
                          <a:spcPts val="0"/>
                        </a:spcAft>
                      </a:pPr>
                      <a:r>
                        <a:rPr lang="zh-CN" altLang="en-US" sz="1800" kern="100">
                          <a:effectLst/>
                        </a:rPr>
                        <a:t>测试约束条件</a:t>
                      </a:r>
                      <a:endParaRPr lang="zh-CN" altLang="en-US" sz="1800" kern="100">
                        <a:effectLst/>
                        <a:latin typeface="Times New Roman" panose="02020603050405020304" pitchFamily="18" charset="0"/>
                        <a:ea typeface="宋体" panose="02010600030101010101" pitchFamily="2" charset="-122"/>
                      </a:endParaRPr>
                    </a:p>
                  </a:txBody>
                  <a:tcPr marL="68580" marR="68580" anchor="ctr"/>
                </a:tc>
                <a:tc gridSpan="3">
                  <a:txBody>
                    <a:bodyPr/>
                    <a:lstStyle/>
                    <a:p>
                      <a:pPr marL="0" marR="0" algn="just">
                        <a:spcBef>
                          <a:spcPts val="0"/>
                        </a:spcBef>
                        <a:spcAft>
                          <a:spcPts val="0"/>
                        </a:spcAft>
                      </a:pPr>
                      <a:r>
                        <a:rPr lang="zh-CN" altLang="en-US" sz="1800" kern="100" spc="10" dirty="0">
                          <a:effectLst/>
                        </a:rPr>
                        <a:t>按测试环境连接各测试设备，各软件正常运行。</a:t>
                      </a:r>
                      <a:endParaRPr lang="zh-CN" altLang="en-US" sz="1800" kern="100" dirty="0">
                        <a:effectLst/>
                        <a:latin typeface="Times New Roman" panose="02020603050405020304" pitchFamily="18" charset="0"/>
                        <a:ea typeface="宋体" panose="02010600030101010101" pitchFamily="2" charset="-122"/>
                      </a:endParaRPr>
                    </a:p>
                  </a:txBody>
                  <a:tcPr marL="68580" marR="6858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91124241"/>
                  </a:ext>
                </a:extLst>
              </a:tr>
              <a:tr h="1348908">
                <a:tc>
                  <a:txBody>
                    <a:bodyPr/>
                    <a:lstStyle/>
                    <a:p>
                      <a:pPr marL="0" marR="0" algn="just">
                        <a:spcBef>
                          <a:spcPts val="0"/>
                        </a:spcBef>
                        <a:spcAft>
                          <a:spcPts val="0"/>
                        </a:spcAft>
                      </a:pPr>
                      <a:r>
                        <a:rPr lang="zh-CN" altLang="en-US" sz="1800" kern="100" dirty="0">
                          <a:effectLst/>
                        </a:rPr>
                        <a:t>测试终止条件</a:t>
                      </a:r>
                      <a:endParaRPr lang="zh-CN" altLang="en-US" sz="1800" kern="100" dirty="0">
                        <a:effectLst/>
                        <a:latin typeface="Times New Roman" panose="02020603050405020304" pitchFamily="18" charset="0"/>
                        <a:ea typeface="宋体" panose="02010600030101010101" pitchFamily="2" charset="-122"/>
                      </a:endParaRPr>
                    </a:p>
                  </a:txBody>
                  <a:tcPr marL="68580" marR="68580" anchor="ctr"/>
                </a:tc>
                <a:tc gridSpan="3">
                  <a:txBody>
                    <a:bodyPr/>
                    <a:lstStyle/>
                    <a:p>
                      <a:pPr marL="0" marR="0" algn="just">
                        <a:spcBef>
                          <a:spcPts val="0"/>
                        </a:spcBef>
                        <a:spcAft>
                          <a:spcPts val="0"/>
                        </a:spcAft>
                      </a:pPr>
                      <a:r>
                        <a:rPr lang="zh-CN" altLang="en-US" sz="1800" kern="100" spc="10" dirty="0">
                          <a:effectLst/>
                        </a:rPr>
                        <a:t>正常终止：该测试项的所有测试用例都正常终止。</a:t>
                      </a:r>
                      <a:endParaRPr lang="zh-CN" altLang="en-US" sz="1800" kern="100" dirty="0">
                        <a:effectLst/>
                      </a:endParaRPr>
                    </a:p>
                    <a:p>
                      <a:pPr marL="679450" marR="0" indent="-679450" algn="just">
                        <a:spcBef>
                          <a:spcPts val="0"/>
                        </a:spcBef>
                        <a:spcAft>
                          <a:spcPts val="0"/>
                        </a:spcAft>
                      </a:pPr>
                      <a:r>
                        <a:rPr lang="zh-CN" altLang="en-US" sz="1800" kern="100" spc="10" dirty="0">
                          <a:effectLst/>
                        </a:rPr>
                        <a:t>异常终止：除正常终止的测试用例外，其他未完成的测试用例都满足测试用例异常终止条件。</a:t>
                      </a:r>
                      <a:endParaRPr lang="zh-CN" altLang="en-US" sz="1800" kern="100" dirty="0">
                        <a:effectLst/>
                        <a:latin typeface="Times New Roman" panose="02020603050405020304" pitchFamily="18" charset="0"/>
                        <a:ea typeface="宋体" panose="02010600030101010101" pitchFamily="2" charset="-122"/>
                      </a:endParaRPr>
                    </a:p>
                  </a:txBody>
                  <a:tcPr marL="68580" marR="6858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98050309"/>
                  </a:ext>
                </a:extLst>
              </a:tr>
            </a:tbl>
          </a:graphicData>
        </a:graphic>
      </p:graphicFrame>
      <p:sp>
        <p:nvSpPr>
          <p:cNvPr id="39" name="文本框 38">
            <a:extLst>
              <a:ext uri="{FF2B5EF4-FFF2-40B4-BE49-F238E27FC236}">
                <a16:creationId xmlns:a16="http://schemas.microsoft.com/office/drawing/2014/main" id="{F06A76DE-4664-D91B-4B87-0646BD0464F9}"/>
              </a:ext>
            </a:extLst>
          </p:cNvPr>
          <p:cNvSpPr txBox="1"/>
          <p:nvPr/>
        </p:nvSpPr>
        <p:spPr>
          <a:xfrm>
            <a:off x="927100" y="2642318"/>
            <a:ext cx="6324600" cy="400110"/>
          </a:xfrm>
          <a:prstGeom prst="rect">
            <a:avLst/>
          </a:prstGeom>
          <a:noFill/>
        </p:spPr>
        <p:txBody>
          <a:bodyPr wrap="square">
            <a:spAutoFit/>
          </a:bodyPr>
          <a:lstStyle/>
          <a:p>
            <a:pPr marL="0" marR="0" algn="just">
              <a:spcBef>
                <a:spcPts val="0"/>
              </a:spcBef>
              <a:spcAft>
                <a:spcPts val="0"/>
              </a:spcAft>
            </a:pP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基础资源占用情况监控功能测试项</a:t>
            </a:r>
            <a:endParaRPr lang="zh-CN" altLang="en-US" sz="2000" kern="100" dirty="0">
              <a:effectLst/>
              <a:latin typeface="Times New Roman" panose="02020603050405020304" pitchFamily="18" charset="0"/>
              <a:ea typeface="宋体" panose="02010600030101010101" pitchFamily="2" charset="-122"/>
            </a:endParaRPr>
          </a:p>
        </p:txBody>
      </p:sp>
      <p:sp>
        <p:nvSpPr>
          <p:cNvPr id="5" name="矩形 4">
            <a:extLst>
              <a:ext uri="{FF2B5EF4-FFF2-40B4-BE49-F238E27FC236}">
                <a16:creationId xmlns:a16="http://schemas.microsoft.com/office/drawing/2014/main" id="{E7674FFE-6614-D429-6F04-883BBCFBE9C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35DC1C03-6AF7-62F9-C28E-00C807CCAC71}"/>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E223141-892F-0ED5-9A71-7377B5DF76A2}"/>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3745F60E-142D-D2D3-C039-9A4EEEC00370}"/>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BD5F9CC2-E3E3-990B-1F73-5D7FACCAE54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18F4388A-6DE5-DF8D-5F50-BE2A0A0605E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8" name="TextBox 9">
            <a:extLst>
              <a:ext uri="{FF2B5EF4-FFF2-40B4-BE49-F238E27FC236}">
                <a16:creationId xmlns:a16="http://schemas.microsoft.com/office/drawing/2014/main" id="{AD642999-1BF2-3610-3399-C1B0856C333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0" name="TextBox 10">
            <a:extLst>
              <a:ext uri="{FF2B5EF4-FFF2-40B4-BE49-F238E27FC236}">
                <a16:creationId xmlns:a16="http://schemas.microsoft.com/office/drawing/2014/main" id="{4A1A64F8-6C70-163C-4981-0E17ABBE9C24}"/>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1" name="TextBox 11">
            <a:extLst>
              <a:ext uri="{FF2B5EF4-FFF2-40B4-BE49-F238E27FC236}">
                <a16:creationId xmlns:a16="http://schemas.microsoft.com/office/drawing/2014/main" id="{D2B5ECA6-E854-AD57-A601-C9043087BCE7}"/>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2" name="直接连接符 41">
            <a:extLst>
              <a:ext uri="{FF2B5EF4-FFF2-40B4-BE49-F238E27FC236}">
                <a16:creationId xmlns:a16="http://schemas.microsoft.com/office/drawing/2014/main" id="{502662CF-6784-6557-E4E9-F76D05DCDD17}"/>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E7C9668B-DBA2-D46B-FEAA-22E3D1BB5E9A}"/>
              </a:ext>
            </a:extLst>
          </p:cNvPr>
          <p:cNvPicPr>
            <a:picLocks noChangeAspect="1"/>
          </p:cNvPicPr>
          <p:nvPr/>
        </p:nvPicPr>
        <p:blipFill>
          <a:blip r:embed="rId3"/>
          <a:stretch>
            <a:fillRect/>
          </a:stretch>
        </p:blipFill>
        <p:spPr>
          <a:xfrm>
            <a:off x="135890" y="26670"/>
            <a:ext cx="791210" cy="715645"/>
          </a:xfrm>
          <a:prstGeom prst="rect">
            <a:avLst/>
          </a:prstGeom>
        </p:spPr>
      </p:pic>
      <p:sp>
        <p:nvSpPr>
          <p:cNvPr id="44" name="TextBox 7">
            <a:extLst>
              <a:ext uri="{FF2B5EF4-FFF2-40B4-BE49-F238E27FC236}">
                <a16:creationId xmlns:a16="http://schemas.microsoft.com/office/drawing/2014/main" id="{907EA63D-8A04-CB5A-A2B6-A21497747E0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5" name="直接连接符 44">
            <a:extLst>
              <a:ext uri="{FF2B5EF4-FFF2-40B4-BE49-F238E27FC236}">
                <a16:creationId xmlns:a16="http://schemas.microsoft.com/office/drawing/2014/main" id="{55B9D7F0-694B-E8A2-733E-75527143A68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C51DD995-6956-3A28-D7A0-952F8E79343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7" name="直接连接符 46">
            <a:extLst>
              <a:ext uri="{FF2B5EF4-FFF2-40B4-BE49-F238E27FC236}">
                <a16:creationId xmlns:a16="http://schemas.microsoft.com/office/drawing/2014/main" id="{C4A38BBF-72D0-DF77-565E-8C6AC89B330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91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模块测试设计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7" name="表格 6">
            <a:extLst>
              <a:ext uri="{FF2B5EF4-FFF2-40B4-BE49-F238E27FC236}">
                <a16:creationId xmlns:a16="http://schemas.microsoft.com/office/drawing/2014/main" id="{1054AC22-C308-0E58-8B90-270706773A14}"/>
              </a:ext>
            </a:extLst>
          </p:cNvPr>
          <p:cNvGraphicFramePr>
            <a:graphicFrameLocks noGrp="1"/>
          </p:cNvGraphicFramePr>
          <p:nvPr>
            <p:extLst>
              <p:ext uri="{D42A27DB-BD31-4B8C-83A1-F6EECF244321}">
                <p14:modId xmlns:p14="http://schemas.microsoft.com/office/powerpoint/2010/main" val="2503650371"/>
              </p:ext>
            </p:extLst>
          </p:nvPr>
        </p:nvGraphicFramePr>
        <p:xfrm>
          <a:off x="965199" y="3060700"/>
          <a:ext cx="10248901" cy="3783013"/>
        </p:xfrm>
        <a:graphic>
          <a:graphicData uri="http://schemas.openxmlformats.org/drawingml/2006/table">
            <a:tbl>
              <a:tblPr>
                <a:tableStyleId>{5C22544A-7EE6-4342-B048-85BDC9FD1C3A}</a:tableStyleId>
              </a:tblPr>
              <a:tblGrid>
                <a:gridCol w="2575040">
                  <a:extLst>
                    <a:ext uri="{9D8B030D-6E8A-4147-A177-3AD203B41FA5}">
                      <a16:colId xmlns:a16="http://schemas.microsoft.com/office/drawing/2014/main" val="3762741583"/>
                    </a:ext>
                  </a:extLst>
                </a:gridCol>
                <a:gridCol w="2320815">
                  <a:extLst>
                    <a:ext uri="{9D8B030D-6E8A-4147-A177-3AD203B41FA5}">
                      <a16:colId xmlns:a16="http://schemas.microsoft.com/office/drawing/2014/main" val="2111363000"/>
                    </a:ext>
                  </a:extLst>
                </a:gridCol>
                <a:gridCol w="2076843">
                  <a:extLst>
                    <a:ext uri="{9D8B030D-6E8A-4147-A177-3AD203B41FA5}">
                      <a16:colId xmlns:a16="http://schemas.microsoft.com/office/drawing/2014/main" val="1823306158"/>
                    </a:ext>
                  </a:extLst>
                </a:gridCol>
                <a:gridCol w="3276203">
                  <a:extLst>
                    <a:ext uri="{9D8B030D-6E8A-4147-A177-3AD203B41FA5}">
                      <a16:colId xmlns:a16="http://schemas.microsoft.com/office/drawing/2014/main" val="1162302435"/>
                    </a:ext>
                  </a:extLst>
                </a:gridCol>
              </a:tblGrid>
              <a:tr h="488131">
                <a:tc>
                  <a:txBody>
                    <a:bodyPr/>
                    <a:lstStyle/>
                    <a:p>
                      <a:pPr marL="0" marR="0" algn="just">
                        <a:spcBef>
                          <a:spcPts val="0"/>
                        </a:spcBef>
                        <a:spcAft>
                          <a:spcPts val="0"/>
                        </a:spcAft>
                      </a:pPr>
                      <a:r>
                        <a:rPr lang="zh-CN" altLang="en-US" sz="1800" kern="100">
                          <a:effectLst/>
                        </a:rPr>
                        <a:t>测试项名称</a:t>
                      </a:r>
                      <a:endParaRPr lang="zh-CN" altLang="en-US" sz="1800" kern="100">
                        <a:effectLst/>
                        <a:latin typeface="Times New Roman" panose="02020603050405020304" pitchFamily="18" charset="0"/>
                        <a:ea typeface="宋体" panose="02010600030101010101" pitchFamily="2" charset="-122"/>
                      </a:endParaRPr>
                    </a:p>
                  </a:txBody>
                  <a:tcPr marL="68580" marR="68580" anchor="ctr"/>
                </a:tc>
                <a:tc>
                  <a:txBody>
                    <a:bodyPr/>
                    <a:lstStyle/>
                    <a:p>
                      <a:pPr marL="0" marR="0" algn="just">
                        <a:spcBef>
                          <a:spcPts val="0"/>
                        </a:spcBef>
                        <a:spcAft>
                          <a:spcPts val="0"/>
                        </a:spcAft>
                      </a:pPr>
                      <a:r>
                        <a:rPr lang="zh-CN" altLang="en-US" sz="1800" kern="100">
                          <a:effectLst/>
                        </a:rPr>
                        <a:t>支持用户数</a:t>
                      </a:r>
                      <a:endParaRPr lang="zh-CN" altLang="en-US" sz="1800" kern="100">
                        <a:effectLst/>
                        <a:latin typeface="Times New Roman" panose="02020603050405020304" pitchFamily="18" charset="0"/>
                        <a:ea typeface="宋体" panose="02010600030101010101" pitchFamily="2" charset="-122"/>
                      </a:endParaRPr>
                    </a:p>
                  </a:txBody>
                  <a:tcPr marL="68580" marR="68580" anchor="ctr"/>
                </a:tc>
                <a:tc>
                  <a:txBody>
                    <a:bodyPr/>
                    <a:lstStyle/>
                    <a:p>
                      <a:pPr marL="0" marR="0" algn="just">
                        <a:spcBef>
                          <a:spcPts val="0"/>
                        </a:spcBef>
                        <a:spcAft>
                          <a:spcPts val="0"/>
                        </a:spcAft>
                      </a:pPr>
                      <a:r>
                        <a:rPr lang="zh-CN" altLang="en-US" sz="1800" kern="100">
                          <a:effectLst/>
                        </a:rPr>
                        <a:t>测试项标识</a:t>
                      </a:r>
                      <a:endParaRPr lang="zh-CN" altLang="en-US" sz="1800" kern="100">
                        <a:effectLst/>
                        <a:latin typeface="Times New Roman" panose="02020603050405020304" pitchFamily="18" charset="0"/>
                        <a:ea typeface="宋体" panose="02010600030101010101" pitchFamily="2" charset="-122"/>
                      </a:endParaRPr>
                    </a:p>
                  </a:txBody>
                  <a:tcPr marL="68580" marR="68580" anchor="ctr"/>
                </a:tc>
                <a:tc>
                  <a:txBody>
                    <a:bodyPr/>
                    <a:lstStyle/>
                    <a:p>
                      <a:pPr marL="0" marR="0" algn="just">
                        <a:spcBef>
                          <a:spcPts val="0"/>
                        </a:spcBef>
                        <a:spcAft>
                          <a:spcPts val="0"/>
                        </a:spcAft>
                      </a:pPr>
                      <a:r>
                        <a:rPr lang="en-US" sz="1800" kern="1050">
                          <a:effectLst/>
                        </a:rPr>
                        <a:t>RL-YWGL-ZCYHS</a:t>
                      </a:r>
                      <a:endParaRPr lang="en-US" sz="1800" kern="100">
                        <a:effectLst/>
                        <a:latin typeface="Times New Roman" panose="02020603050405020304" pitchFamily="18" charset="0"/>
                        <a:ea typeface="宋体" panose="02010600030101010101" pitchFamily="2" charset="-122"/>
                      </a:endParaRPr>
                    </a:p>
                  </a:txBody>
                  <a:tcPr marL="68580" marR="68580" anchor="ctr"/>
                </a:tc>
                <a:extLst>
                  <a:ext uri="{0D108BD9-81ED-4DB2-BD59-A6C34878D82A}">
                    <a16:rowId xmlns:a16="http://schemas.microsoft.com/office/drawing/2014/main" val="2179116770"/>
                  </a:ext>
                </a:extLst>
              </a:tr>
              <a:tr h="1586424">
                <a:tc>
                  <a:txBody>
                    <a:bodyPr/>
                    <a:lstStyle/>
                    <a:p>
                      <a:pPr marL="0" marR="0" algn="just">
                        <a:spcBef>
                          <a:spcPts val="0"/>
                        </a:spcBef>
                        <a:spcAft>
                          <a:spcPts val="0"/>
                        </a:spcAft>
                      </a:pPr>
                      <a:r>
                        <a:rPr lang="zh-CN" altLang="en-US" sz="1800" kern="100">
                          <a:effectLst/>
                        </a:rPr>
                        <a:t>测试内容及测试要求</a:t>
                      </a:r>
                      <a:endParaRPr lang="zh-CN" altLang="en-US" sz="1800" kern="100">
                        <a:effectLst/>
                        <a:latin typeface="Times New Roman" panose="02020603050405020304" pitchFamily="18" charset="0"/>
                        <a:ea typeface="宋体" panose="02010600030101010101" pitchFamily="2" charset="-122"/>
                      </a:endParaRPr>
                    </a:p>
                  </a:txBody>
                  <a:tcPr marL="68580" marR="68580" anchor="ctr"/>
                </a:tc>
                <a:tc gridSpan="3">
                  <a:txBody>
                    <a:bodyPr/>
                    <a:lstStyle/>
                    <a:p>
                      <a:pPr marL="0" marR="0" algn="just">
                        <a:spcBef>
                          <a:spcPts val="0"/>
                        </a:spcBef>
                        <a:spcAft>
                          <a:spcPts val="0"/>
                        </a:spcAft>
                      </a:pPr>
                      <a:r>
                        <a:rPr lang="zh-CN" altLang="en-US" sz="1800" kern="100" dirty="0">
                          <a:effectLst/>
                        </a:rPr>
                        <a:t>测试系统在最大并发用户数不少于</a:t>
                      </a:r>
                      <a:r>
                        <a:rPr lang="en-US" altLang="zh-CN" sz="1800" kern="100" dirty="0">
                          <a:effectLst/>
                        </a:rPr>
                        <a:t>120</a:t>
                      </a:r>
                      <a:r>
                        <a:rPr lang="zh-CN" altLang="en-US" sz="1800" kern="100" dirty="0">
                          <a:effectLst/>
                        </a:rPr>
                        <a:t>人，最大在线用户数不少于</a:t>
                      </a:r>
                      <a:r>
                        <a:rPr lang="en-US" altLang="zh-CN" sz="1800" kern="100" dirty="0">
                          <a:effectLst/>
                        </a:rPr>
                        <a:t>1200</a:t>
                      </a:r>
                      <a:r>
                        <a:rPr lang="zh-CN" altLang="en-US" sz="1800" kern="100" dirty="0">
                          <a:effectLst/>
                        </a:rPr>
                        <a:t>人的基础上，按</a:t>
                      </a:r>
                      <a:r>
                        <a:rPr lang="en-US" altLang="zh-CN" sz="1800" kern="100" dirty="0">
                          <a:effectLst/>
                        </a:rPr>
                        <a:t>10%</a:t>
                      </a:r>
                      <a:r>
                        <a:rPr lang="zh-CN" altLang="en-US" sz="1800" kern="100" dirty="0">
                          <a:effectLst/>
                        </a:rPr>
                        <a:t>性能指标逐步新增，直至开始丢包</a:t>
                      </a:r>
                      <a:r>
                        <a:rPr lang="en-US" altLang="zh-CN" sz="1800" kern="100" dirty="0">
                          <a:effectLst/>
                        </a:rPr>
                        <a:t>/</a:t>
                      </a:r>
                      <a:r>
                        <a:rPr lang="zh-CN" altLang="en-US" sz="1800" kern="100" dirty="0">
                          <a:effectLst/>
                        </a:rPr>
                        <a:t>页面响应时间过长并记录实测值、内存、</a:t>
                      </a:r>
                      <a:r>
                        <a:rPr lang="en-US" altLang="zh-CN" sz="1800" kern="100" dirty="0">
                          <a:effectLst/>
                        </a:rPr>
                        <a:t>CPU</a:t>
                      </a:r>
                      <a:r>
                        <a:rPr lang="zh-CN" altLang="en-US" sz="1800" kern="100" dirty="0">
                          <a:effectLst/>
                        </a:rPr>
                        <a:t>占用。</a:t>
                      </a:r>
                      <a:endParaRPr lang="zh-CN" altLang="en-US" sz="1800" kern="100" dirty="0">
                        <a:effectLst/>
                        <a:latin typeface="Times New Roman" panose="02020603050405020304" pitchFamily="18" charset="0"/>
                        <a:ea typeface="宋体" panose="02010600030101010101" pitchFamily="2" charset="-122"/>
                      </a:endParaRPr>
                    </a:p>
                  </a:txBody>
                  <a:tcPr marL="68580" marR="6858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0608669"/>
                  </a:ext>
                </a:extLst>
              </a:tr>
              <a:tr h="488131">
                <a:tc>
                  <a:txBody>
                    <a:bodyPr/>
                    <a:lstStyle/>
                    <a:p>
                      <a:pPr marL="0" marR="0" algn="just">
                        <a:spcBef>
                          <a:spcPts val="0"/>
                        </a:spcBef>
                        <a:spcAft>
                          <a:spcPts val="0"/>
                        </a:spcAft>
                      </a:pPr>
                      <a:r>
                        <a:rPr lang="zh-CN" altLang="en-US" sz="1800" kern="100">
                          <a:effectLst/>
                        </a:rPr>
                        <a:t>测试约束条件</a:t>
                      </a:r>
                      <a:endParaRPr lang="zh-CN" altLang="en-US" sz="1800" kern="100">
                        <a:effectLst/>
                        <a:latin typeface="Times New Roman" panose="02020603050405020304" pitchFamily="18" charset="0"/>
                        <a:ea typeface="宋体" panose="02010600030101010101" pitchFamily="2" charset="-122"/>
                      </a:endParaRPr>
                    </a:p>
                  </a:txBody>
                  <a:tcPr marL="68580" marR="68580" anchor="ctr"/>
                </a:tc>
                <a:tc gridSpan="3">
                  <a:txBody>
                    <a:bodyPr/>
                    <a:lstStyle/>
                    <a:p>
                      <a:pPr marL="0" marR="0" algn="just">
                        <a:spcBef>
                          <a:spcPts val="0"/>
                        </a:spcBef>
                        <a:spcAft>
                          <a:spcPts val="0"/>
                        </a:spcAft>
                      </a:pPr>
                      <a:r>
                        <a:rPr lang="zh-CN" altLang="en-US" sz="1800" kern="100" spc="10">
                          <a:effectLst/>
                        </a:rPr>
                        <a:t>按测试环境连接各测试设备，各软件正常运行。</a:t>
                      </a:r>
                      <a:endParaRPr lang="zh-CN" altLang="en-US" sz="1800" kern="100">
                        <a:effectLst/>
                        <a:latin typeface="Times New Roman" panose="02020603050405020304" pitchFamily="18" charset="0"/>
                        <a:ea typeface="宋体" panose="02010600030101010101" pitchFamily="2" charset="-122"/>
                      </a:endParaRPr>
                    </a:p>
                  </a:txBody>
                  <a:tcPr marL="68580" marR="6858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9254170"/>
                  </a:ext>
                </a:extLst>
              </a:tr>
              <a:tr h="1220327">
                <a:tc>
                  <a:txBody>
                    <a:bodyPr/>
                    <a:lstStyle/>
                    <a:p>
                      <a:pPr marL="0" marR="0" algn="just">
                        <a:spcBef>
                          <a:spcPts val="0"/>
                        </a:spcBef>
                        <a:spcAft>
                          <a:spcPts val="0"/>
                        </a:spcAft>
                      </a:pPr>
                      <a:r>
                        <a:rPr lang="zh-CN" altLang="en-US" sz="1800" kern="100">
                          <a:effectLst/>
                        </a:rPr>
                        <a:t>测试终止条件</a:t>
                      </a:r>
                      <a:endParaRPr lang="zh-CN" altLang="en-US" sz="1800" kern="100">
                        <a:effectLst/>
                        <a:latin typeface="Times New Roman" panose="02020603050405020304" pitchFamily="18" charset="0"/>
                        <a:ea typeface="宋体" panose="02010600030101010101" pitchFamily="2" charset="-122"/>
                      </a:endParaRPr>
                    </a:p>
                  </a:txBody>
                  <a:tcPr marL="68580" marR="68580" anchor="ctr"/>
                </a:tc>
                <a:tc gridSpan="3">
                  <a:txBody>
                    <a:bodyPr/>
                    <a:lstStyle/>
                    <a:p>
                      <a:pPr marL="0" marR="0" algn="just">
                        <a:spcBef>
                          <a:spcPts val="0"/>
                        </a:spcBef>
                        <a:spcAft>
                          <a:spcPts val="0"/>
                        </a:spcAft>
                      </a:pPr>
                      <a:r>
                        <a:rPr lang="zh-CN" altLang="en-US" sz="1800" kern="100" spc="10" dirty="0">
                          <a:effectLst/>
                        </a:rPr>
                        <a:t>正常终止：该测试项的所有测试用例都正常终止。</a:t>
                      </a:r>
                      <a:endParaRPr lang="zh-CN" altLang="en-US" sz="1800" kern="100" dirty="0">
                        <a:effectLst/>
                      </a:endParaRPr>
                    </a:p>
                    <a:p>
                      <a:pPr marL="679450" marR="0" indent="-679450" algn="just">
                        <a:spcBef>
                          <a:spcPts val="0"/>
                        </a:spcBef>
                        <a:spcAft>
                          <a:spcPts val="0"/>
                        </a:spcAft>
                      </a:pPr>
                      <a:r>
                        <a:rPr lang="zh-CN" altLang="en-US" sz="1800" kern="100" spc="10" dirty="0">
                          <a:effectLst/>
                        </a:rPr>
                        <a:t>异常终止：除正常终止的测试用例外，其他未完成的测试用例都满足测试用例异常终止条件。</a:t>
                      </a:r>
                      <a:endParaRPr lang="zh-CN" altLang="en-US" sz="1800" kern="100" dirty="0">
                        <a:effectLst/>
                        <a:latin typeface="Times New Roman" panose="02020603050405020304" pitchFamily="18" charset="0"/>
                        <a:ea typeface="宋体" panose="02010600030101010101" pitchFamily="2" charset="-122"/>
                      </a:endParaRPr>
                    </a:p>
                  </a:txBody>
                  <a:tcPr marL="68580" marR="6858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1589689"/>
                  </a:ext>
                </a:extLst>
              </a:tr>
            </a:tbl>
          </a:graphicData>
        </a:graphic>
      </p:graphicFrame>
      <p:sp>
        <p:nvSpPr>
          <p:cNvPr id="11" name="文本框 10">
            <a:extLst>
              <a:ext uri="{FF2B5EF4-FFF2-40B4-BE49-F238E27FC236}">
                <a16:creationId xmlns:a16="http://schemas.microsoft.com/office/drawing/2014/main" id="{3CB76CE0-2919-6BC5-E50F-5E4036A3D275}"/>
              </a:ext>
            </a:extLst>
          </p:cNvPr>
          <p:cNvSpPr txBox="1"/>
          <p:nvPr/>
        </p:nvSpPr>
        <p:spPr>
          <a:xfrm>
            <a:off x="965200" y="2486290"/>
            <a:ext cx="6324600" cy="400110"/>
          </a:xfrm>
          <a:prstGeom prst="rect">
            <a:avLst/>
          </a:prstGeom>
          <a:noFill/>
        </p:spPr>
        <p:txBody>
          <a:bodyPr wrap="square">
            <a:spAutoFit/>
          </a:bodyPr>
          <a:lstStyle/>
          <a:p>
            <a:pPr marL="0" marR="0" algn="just">
              <a:spcBef>
                <a:spcPts val="0"/>
              </a:spcBef>
              <a:spcAft>
                <a:spcPts val="0"/>
              </a:spcAft>
            </a:pP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支持用户数测试项</a:t>
            </a:r>
            <a:endParaRPr lang="zh-CN" altLang="en-US" sz="2000" kern="100" dirty="0">
              <a:effectLst/>
              <a:latin typeface="Times New Roman" panose="02020603050405020304" pitchFamily="18" charset="0"/>
              <a:ea typeface="宋体" panose="02010600030101010101" pitchFamily="2" charset="-122"/>
            </a:endParaRPr>
          </a:p>
        </p:txBody>
      </p:sp>
      <p:sp>
        <p:nvSpPr>
          <p:cNvPr id="5" name="矩形 4">
            <a:extLst>
              <a:ext uri="{FF2B5EF4-FFF2-40B4-BE49-F238E27FC236}">
                <a16:creationId xmlns:a16="http://schemas.microsoft.com/office/drawing/2014/main" id="{EA1CD0BB-D32D-895A-0BEA-022D9D61468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85171E83-21FF-1169-1854-063D8E05CA6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20544423-7AAB-BB9F-F150-272D53B3CB1F}"/>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4" name="直接连接符 33">
            <a:extLst>
              <a:ext uri="{FF2B5EF4-FFF2-40B4-BE49-F238E27FC236}">
                <a16:creationId xmlns:a16="http://schemas.microsoft.com/office/drawing/2014/main" id="{34232857-6F0D-2066-E297-462F7E0D154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a:extLst>
              <a:ext uri="{FF2B5EF4-FFF2-40B4-BE49-F238E27FC236}">
                <a16:creationId xmlns:a16="http://schemas.microsoft.com/office/drawing/2014/main" id="{8C8AE7D0-6B07-3D92-3F8D-267F543952B3}"/>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7" name="TextBox 7">
            <a:extLst>
              <a:ext uri="{FF2B5EF4-FFF2-40B4-BE49-F238E27FC236}">
                <a16:creationId xmlns:a16="http://schemas.microsoft.com/office/drawing/2014/main" id="{4BDC1EC5-50D3-5158-3F80-A95BFA3C751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8" name="TextBox 9">
            <a:extLst>
              <a:ext uri="{FF2B5EF4-FFF2-40B4-BE49-F238E27FC236}">
                <a16:creationId xmlns:a16="http://schemas.microsoft.com/office/drawing/2014/main" id="{C6F376DE-EDC3-E57A-B934-7735B0E1D7F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9" name="TextBox 10">
            <a:extLst>
              <a:ext uri="{FF2B5EF4-FFF2-40B4-BE49-F238E27FC236}">
                <a16:creationId xmlns:a16="http://schemas.microsoft.com/office/drawing/2014/main" id="{892FC878-9C87-8FF4-F45C-B349040367C4}"/>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C93DA7D9-D714-7DED-12D4-F9D2E47B4C65}"/>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1" name="直接连接符 40">
            <a:extLst>
              <a:ext uri="{FF2B5EF4-FFF2-40B4-BE49-F238E27FC236}">
                <a16:creationId xmlns:a16="http://schemas.microsoft.com/office/drawing/2014/main" id="{8429E1BA-095D-3BDE-53AC-CA2DC891BDC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06E53F99-D189-1DB1-A944-F093C25C9743}"/>
              </a:ext>
            </a:extLst>
          </p:cNvPr>
          <p:cNvPicPr>
            <a:picLocks noChangeAspect="1"/>
          </p:cNvPicPr>
          <p:nvPr/>
        </p:nvPicPr>
        <p:blipFill>
          <a:blip r:embed="rId3"/>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E624C52A-028B-51D2-1DED-334976A5AC36}"/>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7D271D94-6EF4-8A88-C24F-FA2C6C52489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4C715AD3-D073-7925-F0C7-5F807B00212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6" name="直接连接符 45">
            <a:extLst>
              <a:ext uri="{FF2B5EF4-FFF2-40B4-BE49-F238E27FC236}">
                <a16:creationId xmlns:a16="http://schemas.microsoft.com/office/drawing/2014/main" id="{5437170D-E0FD-016C-0DA1-185E50FDFF86}"/>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709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nvSpPr>
        <p:spPr>
          <a:xfrm>
            <a:off x="2590800" y="3137598"/>
            <a:ext cx="7010400" cy="1107996"/>
          </a:xfrm>
          <a:prstGeom prst="rect">
            <a:avLst/>
          </a:prstGeom>
          <a:noFill/>
        </p:spPr>
        <p:txBody>
          <a:bodyPr wrap="square" rtlCol="0">
            <a:spAutoFit/>
          </a:bodyPr>
          <a:lstStyle/>
          <a:p>
            <a:pPr algn="ctr"/>
            <a:r>
              <a:rPr lang="zh-CN" altLang="en-US" sz="6600" b="1"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谢谢</a:t>
            </a:r>
          </a:p>
        </p:txBody>
      </p:sp>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4187" y="607405"/>
            <a:ext cx="5361717" cy="100092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983" y="1861050"/>
            <a:ext cx="5651845" cy="3073400"/>
          </a:xfrm>
          <a:prstGeom prst="roundRect">
            <a:avLst>
              <a:gd name="adj" fmla="val 50000"/>
            </a:avLst>
          </a:pr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 name="圆角矩形 1"/>
          <p:cNvSpPr/>
          <p:nvPr/>
        </p:nvSpPr>
        <p:spPr>
          <a:xfrm>
            <a:off x="-1036742" y="2005258"/>
            <a:ext cx="5261917" cy="2861362"/>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65" name="TextBox 79"/>
          <p:cNvSpPr txBox="1"/>
          <p:nvPr/>
        </p:nvSpPr>
        <p:spPr>
          <a:xfrm>
            <a:off x="54640" y="2931556"/>
            <a:ext cx="3943708" cy="1082091"/>
          </a:xfrm>
          <a:prstGeom prst="rect">
            <a:avLst/>
          </a:prstGeom>
          <a:noFill/>
        </p:spPr>
        <p:txBody>
          <a:bodyPr wrap="none" rtlCol="0">
            <a:spAutoFit/>
          </a:bodyPr>
          <a:lstStyle/>
          <a:p>
            <a:pPr algn="ctr">
              <a:lnSpc>
                <a:spcPct val="120000"/>
              </a:lnSpc>
            </a:pPr>
            <a:r>
              <a:rPr lang="zh-CN" altLang="en-US" sz="5865" b="1" dirty="0">
                <a:solidFill>
                  <a:schemeClr val="bg1"/>
                </a:solidFill>
                <a:latin typeface="Arial" panose="020B0604020202020204" pitchFamily="34" charset="0"/>
                <a:ea typeface="微软雅黑" panose="020B0503020204020204" pitchFamily="34" charset="-122"/>
                <a:sym typeface="Arial" panose="020B0604020202020204" pitchFamily="34" charset="0"/>
              </a:rPr>
              <a:t>结构化程序</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6182" y="6438155"/>
            <a:ext cx="2079635" cy="388226"/>
          </a:xfrm>
          <a:prstGeom prst="rect">
            <a:avLst/>
          </a:prstGeom>
        </p:spPr>
      </p:pic>
      <p:grpSp>
        <p:nvGrpSpPr>
          <p:cNvPr id="34" name="组合 33"/>
          <p:cNvGrpSpPr/>
          <p:nvPr/>
        </p:nvGrpSpPr>
        <p:grpSpPr>
          <a:xfrm>
            <a:off x="6004703" y="642486"/>
            <a:ext cx="5022400" cy="3586493"/>
            <a:chOff x="9179" y="841"/>
            <a:chExt cx="7214" cy="4637"/>
          </a:xfrm>
        </p:grpSpPr>
        <p:grpSp>
          <p:nvGrpSpPr>
            <p:cNvPr id="12" name="组合 11"/>
            <p:cNvGrpSpPr/>
            <p:nvPr/>
          </p:nvGrpSpPr>
          <p:grpSpPr>
            <a:xfrm>
              <a:off x="9179" y="841"/>
              <a:ext cx="7214" cy="908"/>
              <a:chOff x="8885" y="3319"/>
              <a:chExt cx="7214" cy="908"/>
            </a:xfrm>
          </p:grpSpPr>
          <p:sp>
            <p:nvSpPr>
              <p:cNvPr id="15" name="圆角矩形 4"/>
              <p:cNvSpPr/>
              <p:nvPr/>
            </p:nvSpPr>
            <p:spPr>
              <a:xfrm>
                <a:off x="8885" y="3319"/>
                <a:ext cx="1435" cy="909"/>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b="1" dirty="0">
                    <a:latin typeface="Arial" panose="020B0604020202020204" pitchFamily="34" charset="0"/>
                    <a:ea typeface="微软雅黑" panose="020B0503020204020204" pitchFamily="34" charset="-122"/>
                    <a:sym typeface="Arial" panose="020B0604020202020204" pitchFamily="34" charset="0"/>
                  </a:rPr>
                  <a:t>01</a:t>
                </a:r>
                <a:endParaRPr lang="zh-CN" altLang="en-US" b="1" dirty="0">
                  <a:latin typeface="Arial" panose="020B0604020202020204" pitchFamily="34" charset="0"/>
                  <a:ea typeface="微软雅黑" panose="020B0503020204020204" pitchFamily="34" charset="-122"/>
                  <a:sym typeface="Arial" panose="020B0604020202020204" pitchFamily="34" charset="0"/>
                </a:endParaRPr>
              </a:p>
            </p:txBody>
          </p:sp>
          <p:sp>
            <p:nvSpPr>
              <p:cNvPr id="21" name="圆角矩形 58"/>
              <p:cNvSpPr/>
              <p:nvPr/>
            </p:nvSpPr>
            <p:spPr>
              <a:xfrm>
                <a:off x="10625" y="3319"/>
                <a:ext cx="5475" cy="909"/>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buClrTx/>
                  <a:buSzTx/>
                  <a:buFontTx/>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结构化程序的发展</a:t>
                </a:r>
              </a:p>
            </p:txBody>
          </p:sp>
        </p:grpSp>
        <p:grpSp>
          <p:nvGrpSpPr>
            <p:cNvPr id="13" name="组合 12"/>
            <p:cNvGrpSpPr/>
            <p:nvPr/>
          </p:nvGrpSpPr>
          <p:grpSpPr>
            <a:xfrm>
              <a:off x="9179" y="2084"/>
              <a:ext cx="7214" cy="908"/>
              <a:chOff x="8885" y="4843"/>
              <a:chExt cx="7214" cy="908"/>
            </a:xfrm>
          </p:grpSpPr>
          <p:sp>
            <p:nvSpPr>
              <p:cNvPr id="16" name="圆角矩形 5"/>
              <p:cNvSpPr/>
              <p:nvPr/>
            </p:nvSpPr>
            <p:spPr>
              <a:xfrm>
                <a:off x="8885" y="4843"/>
                <a:ext cx="1435" cy="909"/>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b="1" dirty="0">
                    <a:latin typeface="Arial" panose="020B0604020202020204" pitchFamily="34" charset="0"/>
                    <a:ea typeface="微软雅黑" panose="020B0503020204020204" pitchFamily="34" charset="-122"/>
                    <a:sym typeface="Arial" panose="020B0604020202020204" pitchFamily="34" charset="0"/>
                  </a:rPr>
                  <a:t>02</a:t>
                </a:r>
                <a:endParaRPr lang="zh-CN" altLang="en-US" b="1"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圆角矩形 59"/>
              <p:cNvSpPr/>
              <p:nvPr/>
            </p:nvSpPr>
            <p:spPr>
              <a:xfrm>
                <a:off x="10625" y="4843"/>
                <a:ext cx="5475" cy="909"/>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分析与建模</a:t>
                </a:r>
              </a:p>
            </p:txBody>
          </p:sp>
        </p:grpSp>
        <p:grpSp>
          <p:nvGrpSpPr>
            <p:cNvPr id="14" name="组合 13"/>
            <p:cNvGrpSpPr/>
            <p:nvPr/>
          </p:nvGrpSpPr>
          <p:grpSpPr>
            <a:xfrm>
              <a:off x="9179" y="3327"/>
              <a:ext cx="7214" cy="908"/>
              <a:chOff x="8885" y="6368"/>
              <a:chExt cx="7214" cy="908"/>
            </a:xfrm>
          </p:grpSpPr>
          <p:sp>
            <p:nvSpPr>
              <p:cNvPr id="18" name="圆角矩形 6"/>
              <p:cNvSpPr/>
              <p:nvPr/>
            </p:nvSpPr>
            <p:spPr>
              <a:xfrm>
                <a:off x="8885" y="6368"/>
                <a:ext cx="1435" cy="909"/>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b="1" dirty="0">
                    <a:latin typeface="Arial" panose="020B0604020202020204" pitchFamily="34" charset="0"/>
                    <a:ea typeface="微软雅黑" panose="020B0503020204020204" pitchFamily="34" charset="-122"/>
                    <a:sym typeface="Arial" panose="020B0604020202020204" pitchFamily="34" charset="0"/>
                  </a:rPr>
                  <a:t>03</a:t>
                </a:r>
                <a:endParaRPr lang="zh-CN" altLang="en-US" b="1"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圆角矩形 60"/>
              <p:cNvSpPr/>
              <p:nvPr/>
            </p:nvSpPr>
            <p:spPr>
              <a:xfrm>
                <a:off x="10625" y="6368"/>
                <a:ext cx="5475" cy="909"/>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buClrTx/>
                  <a:buSzTx/>
                  <a:buFontTx/>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设计方法</a:t>
                </a:r>
              </a:p>
            </p:txBody>
          </p:sp>
        </p:grpSp>
        <p:grpSp>
          <p:nvGrpSpPr>
            <p:cNvPr id="19" name="组合 18"/>
            <p:cNvGrpSpPr/>
            <p:nvPr/>
          </p:nvGrpSpPr>
          <p:grpSpPr>
            <a:xfrm>
              <a:off x="9179" y="4570"/>
              <a:ext cx="7214" cy="908"/>
              <a:chOff x="8885" y="6368"/>
              <a:chExt cx="7214" cy="908"/>
            </a:xfrm>
          </p:grpSpPr>
          <p:sp>
            <p:nvSpPr>
              <p:cNvPr id="20" name="圆角矩形 6"/>
              <p:cNvSpPr/>
              <p:nvPr/>
            </p:nvSpPr>
            <p:spPr>
              <a:xfrm>
                <a:off x="8885" y="6368"/>
                <a:ext cx="1435" cy="909"/>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b="1" dirty="0">
                    <a:latin typeface="Arial" panose="020B0604020202020204" pitchFamily="34" charset="0"/>
                    <a:ea typeface="微软雅黑" panose="020B0503020204020204" pitchFamily="34" charset="-122"/>
                    <a:sym typeface="Arial" panose="020B0604020202020204" pitchFamily="34" charset="0"/>
                  </a:rPr>
                  <a:t>04</a:t>
                </a:r>
                <a:endParaRPr lang="zh-CN" altLang="en-US" b="1"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圆角矩形 60"/>
              <p:cNvSpPr/>
              <p:nvPr/>
            </p:nvSpPr>
            <p:spPr>
              <a:xfrm>
                <a:off x="10625" y="6368"/>
                <a:ext cx="5475" cy="909"/>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000" b="1" noProof="0" dirty="0">
                    <a:ln>
                      <a:noFill/>
                    </a:ln>
                    <a:effectLst/>
                    <a:uLnTx/>
                    <a:latin typeface="Arial" panose="020B0604020202020204" pitchFamily="34" charset="0"/>
                    <a:ea typeface="微软雅黑" panose="020B0503020204020204" pitchFamily="34" charset="-122"/>
                    <a:sym typeface="Arial" panose="020B0604020202020204" pitchFamily="34" charset="0"/>
                  </a:rPr>
                  <a:t>概要设计</a:t>
                </a:r>
              </a:p>
            </p:txBody>
          </p:sp>
        </p:grpSp>
      </p:grpSp>
      <p:sp>
        <p:nvSpPr>
          <p:cNvPr id="3" name="圆角矩形 6">
            <a:extLst>
              <a:ext uri="{FF2B5EF4-FFF2-40B4-BE49-F238E27FC236}">
                <a16:creationId xmlns:a16="http://schemas.microsoft.com/office/drawing/2014/main" id="{9879E787-3F8F-74BF-B703-01795851AD49}"/>
              </a:ext>
            </a:extLst>
          </p:cNvPr>
          <p:cNvSpPr/>
          <p:nvPr/>
        </p:nvSpPr>
        <p:spPr>
          <a:xfrm>
            <a:off x="6004704" y="4459394"/>
            <a:ext cx="999050" cy="703067"/>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b="1" dirty="0">
                <a:latin typeface="Arial" panose="020B0604020202020204" pitchFamily="34" charset="0"/>
                <a:ea typeface="微软雅黑" panose="020B0503020204020204" pitchFamily="34" charset="-122"/>
                <a:sym typeface="Arial" panose="020B0604020202020204" pitchFamily="34" charset="0"/>
              </a:rPr>
              <a:t>05</a:t>
            </a:r>
            <a:endParaRPr lang="zh-CN" altLang="en-US" b="1" dirty="0">
              <a:latin typeface="Arial" panose="020B0604020202020204" pitchFamily="34" charset="0"/>
              <a:ea typeface="微软雅黑" panose="020B0503020204020204" pitchFamily="34" charset="-122"/>
              <a:sym typeface="Arial" panose="020B0604020202020204" pitchFamily="34" charset="0"/>
            </a:endParaRPr>
          </a:p>
        </p:txBody>
      </p:sp>
      <p:sp>
        <p:nvSpPr>
          <p:cNvPr id="4" name="圆角矩形 60">
            <a:extLst>
              <a:ext uri="{FF2B5EF4-FFF2-40B4-BE49-F238E27FC236}">
                <a16:creationId xmlns:a16="http://schemas.microsoft.com/office/drawing/2014/main" id="{6C04FB32-17B9-BC3F-FC7D-3CC6B1D6745F}"/>
              </a:ext>
            </a:extLst>
          </p:cNvPr>
          <p:cNvSpPr/>
          <p:nvPr/>
        </p:nvSpPr>
        <p:spPr>
          <a:xfrm>
            <a:off x="7216095" y="4459394"/>
            <a:ext cx="3811705" cy="703067"/>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buClrTx/>
              <a:buSzTx/>
              <a:buFontTx/>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详细设计</a:t>
            </a:r>
          </a:p>
        </p:txBody>
      </p:sp>
      <p:sp>
        <p:nvSpPr>
          <p:cNvPr id="5" name="圆角矩形 6">
            <a:extLst>
              <a:ext uri="{FF2B5EF4-FFF2-40B4-BE49-F238E27FC236}">
                <a16:creationId xmlns:a16="http://schemas.microsoft.com/office/drawing/2014/main" id="{B670A77F-6FEC-FF51-B233-28826B14FDC0}"/>
              </a:ext>
            </a:extLst>
          </p:cNvPr>
          <p:cNvSpPr/>
          <p:nvPr/>
        </p:nvSpPr>
        <p:spPr>
          <a:xfrm>
            <a:off x="6004705" y="5381046"/>
            <a:ext cx="999050" cy="703067"/>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b="1" dirty="0">
                <a:latin typeface="Arial" panose="020B0604020202020204" pitchFamily="34" charset="0"/>
                <a:ea typeface="微软雅黑" panose="020B0503020204020204" pitchFamily="34" charset="-122"/>
                <a:sym typeface="Arial" panose="020B0604020202020204" pitchFamily="34" charset="0"/>
              </a:rPr>
              <a:t>06</a:t>
            </a:r>
            <a:endParaRPr lang="zh-CN" altLang="en-US" b="1" dirty="0">
              <a:latin typeface="Arial" panose="020B0604020202020204" pitchFamily="34" charset="0"/>
              <a:ea typeface="微软雅黑" panose="020B0503020204020204" pitchFamily="34" charset="-122"/>
              <a:sym typeface="Arial" panose="020B0604020202020204" pitchFamily="34" charset="0"/>
            </a:endParaRPr>
          </a:p>
        </p:txBody>
      </p:sp>
      <p:sp>
        <p:nvSpPr>
          <p:cNvPr id="6" name="圆角矩形 60">
            <a:extLst>
              <a:ext uri="{FF2B5EF4-FFF2-40B4-BE49-F238E27FC236}">
                <a16:creationId xmlns:a16="http://schemas.microsoft.com/office/drawing/2014/main" id="{0D52C78D-273F-8D40-F1B4-A5910DEEBC59}"/>
              </a:ext>
            </a:extLst>
          </p:cNvPr>
          <p:cNvSpPr/>
          <p:nvPr/>
        </p:nvSpPr>
        <p:spPr>
          <a:xfrm>
            <a:off x="7216096" y="5381046"/>
            <a:ext cx="3811705" cy="703067"/>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buClrTx/>
              <a:buSzTx/>
              <a:buFontTx/>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设计案例</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TextBox 9"/>
          <p:cNvSpPr txBox="1"/>
          <p:nvPr/>
        </p:nvSpPr>
        <p:spPr>
          <a:xfrm>
            <a:off x="1456796" y="2456849"/>
            <a:ext cx="7705725" cy="46196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eaLnBrk="1" fontAlgn="auto" hangingPunct="1">
              <a:spcBef>
                <a:spcPts val="0"/>
              </a:spcBef>
              <a:spcAft>
                <a:spcPts val="0"/>
              </a:spcAft>
              <a:defRPr/>
            </a:pPr>
            <a:r>
              <a:rPr lang="zh-CN" altLang="zh-CN" sz="2400" dirty="0">
                <a:latin typeface="Arial" panose="020B0604020202020204" pitchFamily="34" charset="0"/>
                <a:ea typeface="微软雅黑" panose="020B0503020204020204" pitchFamily="34" charset="-122"/>
                <a:sym typeface="Arial" panose="020B0604020202020204" pitchFamily="34" charset="0"/>
              </a:rPr>
              <a:t>第</a:t>
            </a:r>
            <a:r>
              <a:rPr lang="zh-CN" altLang="en-US" sz="2400" dirty="0">
                <a:latin typeface="Arial" panose="020B0604020202020204" pitchFamily="34" charset="0"/>
                <a:ea typeface="微软雅黑" panose="020B0503020204020204" pitchFamily="34" charset="-122"/>
                <a:sym typeface="Arial" panose="020B0604020202020204" pitchFamily="34" charset="0"/>
              </a:rPr>
              <a:t>二</a:t>
            </a:r>
            <a:r>
              <a:rPr lang="zh-CN" altLang="zh-CN" sz="2400" dirty="0">
                <a:latin typeface="Arial" panose="020B0604020202020204" pitchFamily="34" charset="0"/>
                <a:ea typeface="微软雅黑" panose="020B0503020204020204" pitchFamily="34" charset="-122"/>
                <a:sym typeface="Arial" panose="020B0604020202020204" pitchFamily="34" charset="0"/>
              </a:rPr>
              <a:t>步</a:t>
            </a:r>
            <a:r>
              <a:rPr lang="zh-CN" altLang="en-US" sz="2400" dirty="0">
                <a:latin typeface="Arial" panose="020B0604020202020204" pitchFamily="34" charset="0"/>
                <a:ea typeface="微软雅黑" panose="020B0503020204020204" pitchFamily="34" charset="-122"/>
                <a:sym typeface="Arial" panose="020B0604020202020204" pitchFamily="34" charset="0"/>
              </a:rPr>
              <a:t>：</a:t>
            </a:r>
            <a:r>
              <a:rPr lang="zh-CN" altLang="zh-CN" sz="2400" dirty="0">
                <a:latin typeface="Arial" panose="020B0604020202020204" pitchFamily="34" charset="0"/>
                <a:ea typeface="微软雅黑" panose="020B0503020204020204" pitchFamily="34" charset="-122"/>
                <a:sym typeface="Arial" panose="020B0604020202020204" pitchFamily="34" charset="0"/>
              </a:rPr>
              <a:t>再一次阅读问题描述，“采购部需要报表”</a:t>
            </a:r>
            <a:r>
              <a:rPr lang="zh-CN" altLang="en-US" sz="2400" dirty="0">
                <a:latin typeface="Arial" panose="020B0604020202020204" pitchFamily="34" charset="0"/>
                <a:ea typeface="微软雅黑" panose="020B0503020204020204" pitchFamily="34" charset="-122"/>
                <a:sym typeface="Arial" panose="020B0604020202020204" pitchFamily="34" charset="0"/>
              </a:rPr>
              <a:t>。</a:t>
            </a:r>
          </a:p>
        </p:txBody>
      </p:sp>
      <p:sp>
        <p:nvSpPr>
          <p:cNvPr id="8" name="TextBox 2"/>
          <p:cNvSpPr txBox="1"/>
          <p:nvPr/>
        </p:nvSpPr>
        <p:spPr>
          <a:xfrm>
            <a:off x="986297" y="3240810"/>
            <a:ext cx="10236734" cy="257108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indent="457200" eaLnBrk="1" fontAlgn="auto" hangingPunct="1">
              <a:lnSpc>
                <a:spcPct val="150000"/>
              </a:lnSpc>
              <a:spcBef>
                <a:spcPts val="0"/>
              </a:spcBef>
              <a:spcAft>
                <a:spcPts val="0"/>
              </a:spcAft>
              <a:defRPr/>
            </a:pPr>
            <a:r>
              <a:rPr lang="zh-CN" altLang="zh-CN" sz="2200" dirty="0">
                <a:latin typeface="Arial" panose="020B0604020202020204" pitchFamily="34" charset="0"/>
                <a:ea typeface="微软雅黑" panose="020B0503020204020204" pitchFamily="34" charset="-122"/>
                <a:sym typeface="Arial" panose="020B0604020202020204" pitchFamily="34" charset="0"/>
              </a:rPr>
              <a:t>因此必须有一个用于产生报表的处理。事务的后果是改变零件库存量，然而</a:t>
            </a:r>
            <a:r>
              <a:rPr lang="zh-CN" altLang="zh-CN" sz="2200" dirty="0">
                <a:solidFill>
                  <a:srgbClr val="FF0000"/>
                </a:solidFill>
                <a:latin typeface="Arial" panose="020B0604020202020204" pitchFamily="34" charset="0"/>
                <a:ea typeface="微软雅黑" panose="020B0503020204020204" pitchFamily="34" charset="-122"/>
                <a:sym typeface="Arial" panose="020B0604020202020204" pitchFamily="34" charset="0"/>
              </a:rPr>
              <a:t>任何改变数据的操作都是处理</a:t>
            </a:r>
            <a:r>
              <a:rPr lang="zh-CN" altLang="zh-CN" sz="2200" dirty="0">
                <a:latin typeface="Arial" panose="020B0604020202020204" pitchFamily="34" charset="0"/>
                <a:ea typeface="微软雅黑" panose="020B0503020204020204" pitchFamily="34" charset="-122"/>
                <a:sym typeface="Arial" panose="020B0604020202020204" pitchFamily="34" charset="0"/>
              </a:rPr>
              <a:t>，因此对事务进行的加工是另一个处理。</a:t>
            </a:r>
            <a:endParaRPr lang="en-US" altLang="zh-CN" sz="2200" dirty="0">
              <a:latin typeface="Arial" panose="020B0604020202020204" pitchFamily="34" charset="0"/>
              <a:ea typeface="微软雅黑" panose="020B0503020204020204" pitchFamily="34" charset="-122"/>
              <a:sym typeface="Arial" panose="020B0604020202020204" pitchFamily="34" charset="0"/>
            </a:endParaRPr>
          </a:p>
          <a:p>
            <a:pPr indent="457200" eaLnBrk="1" fontAlgn="auto" hangingPunct="1">
              <a:lnSpc>
                <a:spcPct val="150000"/>
              </a:lnSpc>
              <a:spcBef>
                <a:spcPts val="0"/>
              </a:spcBef>
              <a:spcAft>
                <a:spcPts val="0"/>
              </a:spcAft>
              <a:defRPr/>
            </a:pPr>
            <a:endParaRPr lang="en-US" altLang="zh-CN" sz="2200" dirty="0">
              <a:latin typeface="Arial" panose="020B0604020202020204" pitchFamily="34" charset="0"/>
              <a:ea typeface="微软雅黑" panose="020B0503020204020204" pitchFamily="34" charset="-122"/>
              <a:sym typeface="Arial" panose="020B0604020202020204" pitchFamily="34" charset="0"/>
            </a:endParaRPr>
          </a:p>
          <a:p>
            <a:pPr indent="457200" eaLnBrk="1" fontAlgn="auto" hangingPunct="1">
              <a:lnSpc>
                <a:spcPct val="150000"/>
              </a:lnSpc>
              <a:spcBef>
                <a:spcPts val="0"/>
              </a:spcBef>
              <a:spcAft>
                <a:spcPts val="0"/>
              </a:spcAft>
              <a:defRPr/>
            </a:pPr>
            <a:r>
              <a:rPr lang="zh-CN" altLang="zh-CN" sz="2200" dirty="0">
                <a:latin typeface="Arial" panose="020B0604020202020204" pitchFamily="34" charset="0"/>
                <a:ea typeface="微软雅黑" panose="020B0503020204020204" pitchFamily="34" charset="-122"/>
                <a:sym typeface="Arial" panose="020B0604020202020204" pitchFamily="34" charset="0"/>
              </a:rPr>
              <a:t>注意，在问题描述中并没有明显地提到需要对事务进行处理，但是通过分析可以看出这种需要。</a:t>
            </a:r>
            <a:endParaRPr lang="zh-CN" altLang="en-US" sz="2200" dirty="0">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id="{99F2774A-F73E-55A5-B71E-A0B84895187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5C2E6014-90AF-6D94-60C9-C30B64DF35E3}"/>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0BFC607-BCE2-F552-6A00-E888E075C31E}"/>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5B8A406-E8F2-485B-13C1-C1250BE082C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04C5554E-C57D-61CD-EA67-256EF04BCA8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7" name="TextBox 7">
            <a:extLst>
              <a:ext uri="{FF2B5EF4-FFF2-40B4-BE49-F238E27FC236}">
                <a16:creationId xmlns:a16="http://schemas.microsoft.com/office/drawing/2014/main" id="{1FFFEBC3-7293-7D5F-0199-1F736F67508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8" name="TextBox 9">
            <a:extLst>
              <a:ext uri="{FF2B5EF4-FFF2-40B4-BE49-F238E27FC236}">
                <a16:creationId xmlns:a16="http://schemas.microsoft.com/office/drawing/2014/main" id="{AF2C00A2-23BB-2E39-5D33-F005F8460D30}"/>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9" name="TextBox 10">
            <a:extLst>
              <a:ext uri="{FF2B5EF4-FFF2-40B4-BE49-F238E27FC236}">
                <a16:creationId xmlns:a16="http://schemas.microsoft.com/office/drawing/2014/main" id="{82EC0856-2D53-CF02-3421-AFF01095DACB}"/>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0" name="TextBox 11">
            <a:extLst>
              <a:ext uri="{FF2B5EF4-FFF2-40B4-BE49-F238E27FC236}">
                <a16:creationId xmlns:a16="http://schemas.microsoft.com/office/drawing/2014/main" id="{2A1A3DCD-77DD-08C3-D743-EF584550AACB}"/>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1" name="直接连接符 30">
            <a:extLst>
              <a:ext uri="{FF2B5EF4-FFF2-40B4-BE49-F238E27FC236}">
                <a16:creationId xmlns:a16="http://schemas.microsoft.com/office/drawing/2014/main" id="{FA471006-9DD9-DF00-8DFB-A7D78320FED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D3B6D909-8FCA-EC34-F0C9-9DC827648530}"/>
              </a:ext>
            </a:extLst>
          </p:cNvPr>
          <p:cNvPicPr>
            <a:picLocks noChangeAspect="1"/>
          </p:cNvPicPr>
          <p:nvPr/>
        </p:nvPicPr>
        <p:blipFill>
          <a:blip r:embed="rId3"/>
          <a:stretch>
            <a:fillRect/>
          </a:stretch>
        </p:blipFill>
        <p:spPr>
          <a:xfrm>
            <a:off x="135890" y="26670"/>
            <a:ext cx="791210" cy="715645"/>
          </a:xfrm>
          <a:prstGeom prst="rect">
            <a:avLst/>
          </a:prstGeom>
        </p:spPr>
      </p:pic>
      <p:sp>
        <p:nvSpPr>
          <p:cNvPr id="33" name="TextBox 7">
            <a:extLst>
              <a:ext uri="{FF2B5EF4-FFF2-40B4-BE49-F238E27FC236}">
                <a16:creationId xmlns:a16="http://schemas.microsoft.com/office/drawing/2014/main" id="{AEFA408A-B725-4D28-82B8-FE6E27736BC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4" name="直接连接符 33">
            <a:extLst>
              <a:ext uri="{FF2B5EF4-FFF2-40B4-BE49-F238E27FC236}">
                <a16:creationId xmlns:a16="http://schemas.microsoft.com/office/drawing/2014/main" id="{4E24F35B-5E0C-BFB8-F298-16398B2E555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9">
            <a:extLst>
              <a:ext uri="{FF2B5EF4-FFF2-40B4-BE49-F238E27FC236}">
                <a16:creationId xmlns:a16="http://schemas.microsoft.com/office/drawing/2014/main" id="{0A9C08A3-00DD-C122-6E3F-18165ABFB8E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6" name="直接连接符 35">
            <a:extLst>
              <a:ext uri="{FF2B5EF4-FFF2-40B4-BE49-F238E27FC236}">
                <a16:creationId xmlns:a16="http://schemas.microsoft.com/office/drawing/2014/main" id="{A408AD21-6F95-0DD0-115A-428E13EEE8F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TextBox 9"/>
          <p:cNvSpPr txBox="1"/>
          <p:nvPr/>
        </p:nvSpPr>
        <p:spPr>
          <a:xfrm>
            <a:off x="1549072" y="2282016"/>
            <a:ext cx="7705725" cy="46196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eaLnBrk="1" fontAlgn="auto" hangingPunct="1">
              <a:spcBef>
                <a:spcPts val="0"/>
              </a:spcBef>
              <a:spcAft>
                <a:spcPts val="0"/>
              </a:spcAft>
              <a:defRPr/>
            </a:pPr>
            <a:r>
              <a:rPr lang="zh-CN" altLang="zh-CN" sz="2400" dirty="0">
                <a:latin typeface="Arial" panose="020B0604020202020204" pitchFamily="34" charset="0"/>
                <a:ea typeface="微软雅黑" panose="020B0503020204020204" pitchFamily="34" charset="-122"/>
                <a:sym typeface="Arial" panose="020B0604020202020204" pitchFamily="34" charset="0"/>
              </a:rPr>
              <a:t>第</a:t>
            </a:r>
            <a:r>
              <a:rPr lang="zh-CN" altLang="en-US" sz="2400" dirty="0">
                <a:latin typeface="Arial" panose="020B0604020202020204" pitchFamily="34" charset="0"/>
                <a:ea typeface="微软雅黑" panose="020B0503020204020204" pitchFamily="34" charset="-122"/>
                <a:sym typeface="Arial" panose="020B0604020202020204" pitchFamily="34" charset="0"/>
              </a:rPr>
              <a:t>三</a:t>
            </a:r>
            <a:r>
              <a:rPr lang="zh-CN" altLang="zh-CN" sz="2400" dirty="0">
                <a:latin typeface="Arial" panose="020B0604020202020204" pitchFamily="34" charset="0"/>
                <a:ea typeface="微软雅黑" panose="020B0503020204020204" pitchFamily="34" charset="-122"/>
                <a:sym typeface="Arial" panose="020B0604020202020204" pitchFamily="34" charset="0"/>
              </a:rPr>
              <a:t>步</a:t>
            </a:r>
            <a:r>
              <a:rPr lang="zh-CN" altLang="en-US" sz="2400" dirty="0">
                <a:latin typeface="Arial" panose="020B0604020202020204" pitchFamily="34" charset="0"/>
                <a:ea typeface="微软雅黑" panose="020B0503020204020204" pitchFamily="34" charset="-122"/>
                <a:sym typeface="Arial" panose="020B0604020202020204" pitchFamily="34" charset="0"/>
              </a:rPr>
              <a:t>：</a:t>
            </a:r>
            <a:r>
              <a:rPr lang="zh-CN" altLang="zh-CN" sz="2400" dirty="0">
                <a:latin typeface="Arial" panose="020B0604020202020204" pitchFamily="34" charset="0"/>
                <a:ea typeface="微软雅黑" panose="020B0503020204020204" pitchFamily="34" charset="-122"/>
                <a:sym typeface="Arial" panose="020B0604020202020204" pitchFamily="34" charset="0"/>
              </a:rPr>
              <a:t>考虑</a:t>
            </a:r>
            <a:r>
              <a:rPr lang="zh-CN" altLang="zh-CN" sz="2400" dirty="0">
                <a:solidFill>
                  <a:srgbClr val="FF0000"/>
                </a:solidFill>
                <a:latin typeface="Arial" panose="020B0604020202020204" pitchFamily="34" charset="0"/>
                <a:ea typeface="微软雅黑" panose="020B0503020204020204" pitchFamily="34" charset="-122"/>
                <a:sym typeface="Arial" panose="020B0604020202020204" pitchFamily="34" charset="0"/>
              </a:rPr>
              <a:t>数据流和数据存储</a:t>
            </a:r>
            <a:r>
              <a:rPr lang="zh-CN" altLang="en-US" sz="2400" dirty="0">
                <a:latin typeface="Arial" panose="020B0604020202020204" pitchFamily="34" charset="0"/>
                <a:ea typeface="微软雅黑" panose="020B0503020204020204" pitchFamily="34" charset="-122"/>
                <a:sym typeface="Arial" panose="020B0604020202020204" pitchFamily="34" charset="0"/>
              </a:rPr>
              <a:t>。</a:t>
            </a:r>
          </a:p>
        </p:txBody>
      </p:sp>
      <p:sp>
        <p:nvSpPr>
          <p:cNvPr id="9" name="TextBox 2"/>
          <p:cNvSpPr txBox="1"/>
          <p:nvPr/>
        </p:nvSpPr>
        <p:spPr>
          <a:xfrm>
            <a:off x="979741" y="3243601"/>
            <a:ext cx="10334349" cy="307892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indent="457200" eaLnBrk="1" fontAlgn="auto" hangingPunct="1">
              <a:lnSpc>
                <a:spcPct val="150000"/>
              </a:lnSpc>
              <a:spcBef>
                <a:spcPts val="0"/>
              </a:spcBef>
              <a:spcAft>
                <a:spcPts val="0"/>
              </a:spcAft>
              <a:defRPr/>
            </a:pPr>
            <a:r>
              <a:rPr lang="zh-CN" altLang="en-US" sz="2200" dirty="0">
                <a:latin typeface="Arial" panose="020B0604020202020204" pitchFamily="34" charset="0"/>
                <a:ea typeface="微软雅黑" panose="020B0503020204020204" pitchFamily="34" charset="-122"/>
                <a:sym typeface="Arial" panose="020B0604020202020204" pitchFamily="34" charset="0"/>
              </a:rPr>
              <a:t> 系统把订货报表送给采购部，因此订货报表是一个数据流；事务需要从仓库送到系统中，显然事务是另一个数据流。</a:t>
            </a:r>
            <a:endParaRPr lang="en-US" altLang="zh-CN" sz="2200" dirty="0">
              <a:latin typeface="Arial" panose="020B0604020202020204" pitchFamily="34" charset="0"/>
              <a:ea typeface="微软雅黑" panose="020B0503020204020204" pitchFamily="34" charset="-122"/>
              <a:sym typeface="Arial" panose="020B0604020202020204" pitchFamily="34" charset="0"/>
            </a:endParaRPr>
          </a:p>
          <a:p>
            <a:pPr indent="457200" eaLnBrk="1" fontAlgn="auto" hangingPunct="1">
              <a:lnSpc>
                <a:spcPct val="150000"/>
              </a:lnSpc>
              <a:spcBef>
                <a:spcPts val="0"/>
              </a:spcBef>
              <a:spcAft>
                <a:spcPts val="0"/>
              </a:spcAft>
              <a:defRPr/>
            </a:pPr>
            <a:r>
              <a:rPr lang="zh-CN" altLang="en-US" sz="2200" dirty="0">
                <a:latin typeface="Arial" panose="020B0604020202020204" pitchFamily="34" charset="0"/>
                <a:ea typeface="微软雅黑" panose="020B0503020204020204" pitchFamily="34" charset="-122"/>
                <a:sym typeface="Arial" panose="020B0604020202020204" pitchFamily="34" charset="0"/>
              </a:rPr>
              <a:t> 产生报表和处理事务这两个处理在时间上明显不匹配</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en-US" sz="2200" dirty="0">
                <a:latin typeface="Arial" panose="020B0604020202020204" pitchFamily="34" charset="0"/>
                <a:ea typeface="微软雅黑" panose="020B0503020204020204" pitchFamily="34" charset="-122"/>
                <a:sym typeface="Arial" panose="020B0604020202020204" pitchFamily="34" charset="0"/>
              </a:rPr>
              <a:t>每当有一个事务发生时立即处理它，然而每天只产生一次订货报表。</a:t>
            </a:r>
            <a:endParaRPr lang="en-US" altLang="zh-CN" sz="2200" dirty="0">
              <a:latin typeface="Arial" panose="020B0604020202020204" pitchFamily="34" charset="0"/>
              <a:ea typeface="微软雅黑" panose="020B0503020204020204" pitchFamily="34" charset="-122"/>
              <a:sym typeface="Arial" panose="020B0604020202020204" pitchFamily="34" charset="0"/>
            </a:endParaRPr>
          </a:p>
          <a:p>
            <a:pPr indent="457200" eaLnBrk="1" fontAlgn="auto" hangingPunct="1">
              <a:lnSpc>
                <a:spcPct val="150000"/>
              </a:lnSpc>
              <a:spcBef>
                <a:spcPts val="0"/>
              </a:spcBef>
              <a:spcAft>
                <a:spcPts val="0"/>
              </a:spcAft>
              <a:defRPr/>
            </a:pPr>
            <a:r>
              <a:rPr lang="zh-CN" altLang="en-US" sz="2200" dirty="0">
                <a:latin typeface="Arial" panose="020B0604020202020204" pitchFamily="34" charset="0"/>
                <a:ea typeface="微软雅黑" panose="020B0503020204020204" pitchFamily="34" charset="-122"/>
                <a:sym typeface="Arial" panose="020B0604020202020204" pitchFamily="34" charset="0"/>
              </a:rPr>
              <a:t> 因此，用来产生订货报表的数据必须存放一段时间，也就是应该有一个数据存储。</a:t>
            </a:r>
          </a:p>
        </p:txBody>
      </p:sp>
      <p:sp>
        <p:nvSpPr>
          <p:cNvPr id="7" name="矩形 6">
            <a:extLst>
              <a:ext uri="{FF2B5EF4-FFF2-40B4-BE49-F238E27FC236}">
                <a16:creationId xmlns:a16="http://schemas.microsoft.com/office/drawing/2014/main" id="{1FDC5C3B-CFC3-C4FE-DB9C-2018E514083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977CB822-6040-AED3-C2E7-E33618BA6766}"/>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ACDBE24-351F-F740-1A27-F6EC0240564A}"/>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521ADAD1-0BD6-2EE9-AA9D-303692CB3C1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A76291E4-8D1C-8084-8453-7001F09400D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7" name="TextBox 7">
            <a:extLst>
              <a:ext uri="{FF2B5EF4-FFF2-40B4-BE49-F238E27FC236}">
                <a16:creationId xmlns:a16="http://schemas.microsoft.com/office/drawing/2014/main" id="{1496B3E4-D57C-5C40-E064-3AE327B0FB0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8" name="TextBox 9">
            <a:extLst>
              <a:ext uri="{FF2B5EF4-FFF2-40B4-BE49-F238E27FC236}">
                <a16:creationId xmlns:a16="http://schemas.microsoft.com/office/drawing/2014/main" id="{C23FE7D4-5F05-FEA8-DAFC-6589B68E223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9" name="TextBox 10">
            <a:extLst>
              <a:ext uri="{FF2B5EF4-FFF2-40B4-BE49-F238E27FC236}">
                <a16:creationId xmlns:a16="http://schemas.microsoft.com/office/drawing/2014/main" id="{055387DA-D988-DA88-AC77-75954CACD27B}"/>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0" name="TextBox 11">
            <a:extLst>
              <a:ext uri="{FF2B5EF4-FFF2-40B4-BE49-F238E27FC236}">
                <a16:creationId xmlns:a16="http://schemas.microsoft.com/office/drawing/2014/main" id="{9FDC9FED-7B84-214B-B210-4610691DC14F}"/>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1" name="直接连接符 30">
            <a:extLst>
              <a:ext uri="{FF2B5EF4-FFF2-40B4-BE49-F238E27FC236}">
                <a16:creationId xmlns:a16="http://schemas.microsoft.com/office/drawing/2014/main" id="{AF974FED-B272-2925-5BC1-EDFC4FE5D9CE}"/>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1C5858CE-FA51-40FC-7C04-D04C6B8ED33C}"/>
              </a:ext>
            </a:extLst>
          </p:cNvPr>
          <p:cNvPicPr>
            <a:picLocks noChangeAspect="1"/>
          </p:cNvPicPr>
          <p:nvPr/>
        </p:nvPicPr>
        <p:blipFill>
          <a:blip r:embed="rId3"/>
          <a:stretch>
            <a:fillRect/>
          </a:stretch>
        </p:blipFill>
        <p:spPr>
          <a:xfrm>
            <a:off x="135890" y="26670"/>
            <a:ext cx="791210" cy="715645"/>
          </a:xfrm>
          <a:prstGeom prst="rect">
            <a:avLst/>
          </a:prstGeom>
        </p:spPr>
      </p:pic>
      <p:sp>
        <p:nvSpPr>
          <p:cNvPr id="33" name="TextBox 7">
            <a:extLst>
              <a:ext uri="{FF2B5EF4-FFF2-40B4-BE49-F238E27FC236}">
                <a16:creationId xmlns:a16="http://schemas.microsoft.com/office/drawing/2014/main" id="{0AA725E3-5879-86C1-CEB9-D087694AA73E}"/>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4" name="直接连接符 33">
            <a:extLst>
              <a:ext uri="{FF2B5EF4-FFF2-40B4-BE49-F238E27FC236}">
                <a16:creationId xmlns:a16="http://schemas.microsoft.com/office/drawing/2014/main" id="{FAEA7B69-7A16-60EA-C72E-86FB9A56CF96}"/>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9">
            <a:extLst>
              <a:ext uri="{FF2B5EF4-FFF2-40B4-BE49-F238E27FC236}">
                <a16:creationId xmlns:a16="http://schemas.microsoft.com/office/drawing/2014/main" id="{E1A3825F-444A-84FC-F223-C4C6EF55E88F}"/>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6" name="直接连接符 35">
            <a:extLst>
              <a:ext uri="{FF2B5EF4-FFF2-40B4-BE49-F238E27FC236}">
                <a16:creationId xmlns:a16="http://schemas.microsoft.com/office/drawing/2014/main" id="{5AF7A3F0-2579-960A-23E7-1AAF95CA7FC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下箭头 7"/>
          <p:cNvSpPr/>
          <p:nvPr/>
        </p:nvSpPr>
        <p:spPr>
          <a:xfrm rot="16200000">
            <a:off x="1661692" y="3113449"/>
            <a:ext cx="1104685" cy="2360935"/>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eaLnBrk="1" fontAlgn="auto" hangingPunct="1">
              <a:spcBef>
                <a:spcPts val="0"/>
              </a:spcBef>
              <a:spcAft>
                <a:spcPts val="0"/>
              </a:spcAft>
              <a:defRPr/>
            </a:pP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     分析结果</a:t>
            </a:r>
          </a:p>
        </p:txBody>
      </p:sp>
      <p:pic>
        <p:nvPicPr>
          <p:cNvPr id="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0832" y="2455918"/>
            <a:ext cx="8052505" cy="4116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1244633" y="2063145"/>
            <a:ext cx="1652587" cy="461962"/>
          </a:xfrm>
          <a:prstGeom prst="rect">
            <a:avLst/>
          </a:prstGeom>
          <a:ln>
            <a:noFill/>
          </a:ln>
        </p:spPr>
        <p:style>
          <a:lnRef idx="2">
            <a:schemeClr val="accent5"/>
          </a:lnRef>
          <a:fillRef idx="1">
            <a:schemeClr val="lt1"/>
          </a:fillRef>
          <a:effectRef idx="0">
            <a:schemeClr val="accent5"/>
          </a:effectRef>
          <a:fontRef idx="minor">
            <a:schemeClr val="dk1"/>
          </a:fontRef>
        </p:style>
        <p:txBody>
          <a:bodyPr>
            <a:spAutoFit/>
          </a:bodyPr>
          <a:lstStyle/>
          <a:p>
            <a:pPr eaLnBrk="1" fontAlgn="auto" hangingPunct="1">
              <a:spcBef>
                <a:spcPts val="0"/>
              </a:spcBef>
              <a:spcAft>
                <a:spcPts val="0"/>
              </a:spcAft>
              <a:defRPr/>
            </a:pPr>
            <a:r>
              <a:rPr lang="zh-CN" altLang="en-US" sz="2400" dirty="0">
                <a:solidFill>
                  <a:schemeClr val="tx1"/>
                </a:solidFill>
                <a:latin typeface="Arial" panose="020B0604020202020204" pitchFamily="34" charset="0"/>
                <a:ea typeface="微软雅黑" panose="020B0503020204020204" pitchFamily="34" charset="-122"/>
                <a:sym typeface="Arial" panose="020B0604020202020204" pitchFamily="34" charset="0"/>
              </a:rPr>
              <a:t>步骤一</a:t>
            </a:r>
          </a:p>
        </p:txBody>
      </p:sp>
      <p:sp>
        <p:nvSpPr>
          <p:cNvPr id="5" name="矩形 4">
            <a:extLst>
              <a:ext uri="{FF2B5EF4-FFF2-40B4-BE49-F238E27FC236}">
                <a16:creationId xmlns:a16="http://schemas.microsoft.com/office/drawing/2014/main" id="{389013DA-4316-F86B-AB8F-22B6186CB75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C47DF793-3042-D659-32CF-3F828140F0C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4830327-BD0D-5491-09FC-AA274CB3B292}"/>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6E1D6B31-E206-EA7F-A377-F2403EF76D49}"/>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6">
            <a:extLst>
              <a:ext uri="{FF2B5EF4-FFF2-40B4-BE49-F238E27FC236}">
                <a16:creationId xmlns:a16="http://schemas.microsoft.com/office/drawing/2014/main" id="{148ED316-EA75-EC04-EB07-45E1A057BF5E}"/>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8" name="TextBox 7">
            <a:extLst>
              <a:ext uri="{FF2B5EF4-FFF2-40B4-BE49-F238E27FC236}">
                <a16:creationId xmlns:a16="http://schemas.microsoft.com/office/drawing/2014/main" id="{D71DE868-45F5-5BFC-2622-BCDC36A13F7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9" name="TextBox 9">
            <a:extLst>
              <a:ext uri="{FF2B5EF4-FFF2-40B4-BE49-F238E27FC236}">
                <a16:creationId xmlns:a16="http://schemas.microsoft.com/office/drawing/2014/main" id="{46D545FD-BA46-34C0-D617-06A1AECABEE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0" name="TextBox 10">
            <a:extLst>
              <a:ext uri="{FF2B5EF4-FFF2-40B4-BE49-F238E27FC236}">
                <a16:creationId xmlns:a16="http://schemas.microsoft.com/office/drawing/2014/main" id="{5B07BB0B-E605-5BEE-A082-A3697225ED4C}"/>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1" name="TextBox 11">
            <a:extLst>
              <a:ext uri="{FF2B5EF4-FFF2-40B4-BE49-F238E27FC236}">
                <a16:creationId xmlns:a16="http://schemas.microsoft.com/office/drawing/2014/main" id="{1661C035-FEFE-02AF-80D3-43503CF0F606}"/>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2" name="直接连接符 31">
            <a:extLst>
              <a:ext uri="{FF2B5EF4-FFF2-40B4-BE49-F238E27FC236}">
                <a16:creationId xmlns:a16="http://schemas.microsoft.com/office/drawing/2014/main" id="{35600961-91F0-58B9-0FA6-CAB4F2FED6B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E461CDE1-B7D4-0314-771E-C6C220EF57DB}"/>
              </a:ext>
            </a:extLst>
          </p:cNvPr>
          <p:cNvPicPr>
            <a:picLocks noChangeAspect="1"/>
          </p:cNvPicPr>
          <p:nvPr/>
        </p:nvPicPr>
        <p:blipFill>
          <a:blip r:embed="rId4"/>
          <a:stretch>
            <a:fillRect/>
          </a:stretch>
        </p:blipFill>
        <p:spPr>
          <a:xfrm>
            <a:off x="135890" y="26670"/>
            <a:ext cx="791210" cy="715645"/>
          </a:xfrm>
          <a:prstGeom prst="rect">
            <a:avLst/>
          </a:prstGeom>
        </p:spPr>
      </p:pic>
      <p:sp>
        <p:nvSpPr>
          <p:cNvPr id="34" name="TextBox 7">
            <a:extLst>
              <a:ext uri="{FF2B5EF4-FFF2-40B4-BE49-F238E27FC236}">
                <a16:creationId xmlns:a16="http://schemas.microsoft.com/office/drawing/2014/main" id="{D4C00ADD-0DDA-4481-3422-9D4CBE703066}"/>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5" name="直接连接符 34">
            <a:extLst>
              <a:ext uri="{FF2B5EF4-FFF2-40B4-BE49-F238E27FC236}">
                <a16:creationId xmlns:a16="http://schemas.microsoft.com/office/drawing/2014/main" id="{498CED03-0007-8B87-3EA5-C39BE1BE93D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9">
            <a:extLst>
              <a:ext uri="{FF2B5EF4-FFF2-40B4-BE49-F238E27FC236}">
                <a16:creationId xmlns:a16="http://schemas.microsoft.com/office/drawing/2014/main" id="{20C1B9A0-DEFF-1974-3C6C-72774459D98B}"/>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7" name="直接连接符 36">
            <a:extLst>
              <a:ext uri="{FF2B5EF4-FFF2-40B4-BE49-F238E27FC236}">
                <a16:creationId xmlns:a16="http://schemas.microsoft.com/office/drawing/2014/main" id="{291F7030-5B0E-EAC4-4E52-59E068D38721}"/>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TextBox 9"/>
          <p:cNvSpPr txBox="1"/>
          <p:nvPr/>
        </p:nvSpPr>
        <p:spPr>
          <a:xfrm>
            <a:off x="1244633" y="2082463"/>
            <a:ext cx="1652587" cy="461962"/>
          </a:xfrm>
          <a:prstGeom prst="rect">
            <a:avLst/>
          </a:prstGeom>
          <a:ln>
            <a:noFill/>
          </a:ln>
        </p:spPr>
        <p:style>
          <a:lnRef idx="2">
            <a:schemeClr val="accent5"/>
          </a:lnRef>
          <a:fillRef idx="1">
            <a:schemeClr val="lt1"/>
          </a:fillRef>
          <a:effectRef idx="0">
            <a:schemeClr val="accent5"/>
          </a:effectRef>
          <a:fontRef idx="minor">
            <a:schemeClr val="dk1"/>
          </a:fontRef>
        </p:style>
        <p:txBody>
          <a:bodyPr>
            <a:spAutoFit/>
          </a:bodyPr>
          <a:lstStyle/>
          <a:p>
            <a:pPr eaLnBrk="1" fontAlgn="auto" hangingPunct="1">
              <a:spcBef>
                <a:spcPts val="0"/>
              </a:spcBef>
              <a:spcAft>
                <a:spcPts val="0"/>
              </a:spcAft>
              <a:defRPr/>
            </a:pPr>
            <a:r>
              <a:rPr lang="zh-CN" altLang="en-US" sz="2400" dirty="0">
                <a:solidFill>
                  <a:schemeClr val="tx1"/>
                </a:solidFill>
                <a:latin typeface="Arial" panose="020B0604020202020204" pitchFamily="34" charset="0"/>
                <a:ea typeface="微软雅黑" panose="020B0503020204020204" pitchFamily="34" charset="-122"/>
                <a:sym typeface="Arial" panose="020B0604020202020204" pitchFamily="34" charset="0"/>
              </a:rPr>
              <a:t>步骤二</a:t>
            </a:r>
          </a:p>
        </p:txBody>
      </p:sp>
      <p:sp>
        <p:nvSpPr>
          <p:cNvPr id="5" name="TextBox 1"/>
          <p:cNvSpPr txBox="1"/>
          <p:nvPr/>
        </p:nvSpPr>
        <p:spPr>
          <a:xfrm>
            <a:off x="671586" y="2969651"/>
            <a:ext cx="11234231" cy="46166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eaLnBrk="1" fontAlgn="auto" hangingPunct="1">
              <a:spcBef>
                <a:spcPts val="0"/>
              </a:spcBef>
              <a:spcAft>
                <a:spcPts val="0"/>
              </a:spcAft>
              <a:defRPr/>
            </a:pPr>
            <a:r>
              <a:rPr lang="en-US" altLang="zh-CN" sz="2400" dirty="0">
                <a:latin typeface="Arial" panose="020B0604020202020204" pitchFamily="34" charset="0"/>
                <a:ea typeface="微软雅黑" panose="020B0503020204020204" pitchFamily="34" charset="-122"/>
                <a:sym typeface="Arial" panose="020B0604020202020204" pitchFamily="34" charset="0"/>
              </a:rPr>
              <a:t>    </a:t>
            </a:r>
            <a:r>
              <a:rPr lang="zh-CN" altLang="zh-CN" sz="2200" dirty="0">
                <a:latin typeface="Arial" panose="020B0604020202020204" pitchFamily="34" charset="0"/>
                <a:ea typeface="微软雅黑" panose="020B0503020204020204" pitchFamily="34" charset="-122"/>
                <a:sym typeface="Arial" panose="020B0604020202020204" pitchFamily="34" charset="0"/>
              </a:rPr>
              <a:t>把数据流图的</a:t>
            </a:r>
            <a:r>
              <a:rPr lang="en-US" altLang="zh-CN" sz="2200" dirty="0">
                <a:latin typeface="Arial" panose="020B0604020202020204" pitchFamily="34" charset="0"/>
                <a:ea typeface="微软雅黑" panose="020B0503020204020204" pitchFamily="34" charset="-122"/>
                <a:sym typeface="Arial" panose="020B0604020202020204" pitchFamily="34" charset="0"/>
              </a:rPr>
              <a:t>4</a:t>
            </a:r>
            <a:r>
              <a:rPr lang="zh-CN" altLang="zh-CN" sz="2200" dirty="0">
                <a:latin typeface="Arial" panose="020B0604020202020204" pitchFamily="34" charset="0"/>
                <a:ea typeface="微软雅黑" panose="020B0503020204020204" pitchFamily="34" charset="-122"/>
                <a:sym typeface="Arial" panose="020B0604020202020204" pitchFamily="34" charset="0"/>
              </a:rPr>
              <a:t>种成分都分离出来以后</a:t>
            </a:r>
            <a:r>
              <a:rPr lang="zh-CN" altLang="en-US" sz="2200" dirty="0">
                <a:latin typeface="Arial" panose="020B0604020202020204" pitchFamily="34" charset="0"/>
                <a:ea typeface="微软雅黑" panose="020B0503020204020204" pitchFamily="34" charset="-122"/>
                <a:sym typeface="Arial" panose="020B0604020202020204" pitchFamily="34" charset="0"/>
              </a:rPr>
              <a:t>（上图所示）</a:t>
            </a:r>
            <a:r>
              <a:rPr lang="zh-CN" altLang="zh-CN" sz="2200" dirty="0">
                <a:latin typeface="Arial" panose="020B0604020202020204" pitchFamily="34" charset="0"/>
                <a:ea typeface="微软雅黑" panose="020B0503020204020204" pitchFamily="34" charset="-122"/>
                <a:sym typeface="Arial" panose="020B0604020202020204" pitchFamily="34" charset="0"/>
              </a:rPr>
              <a:t>，就可以着手画数据流图</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endParaRPr lang="zh-CN" altLang="en-US" sz="2200" dirty="0">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16835" y="4740211"/>
            <a:ext cx="5454650" cy="167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下箭头 8"/>
          <p:cNvSpPr/>
          <p:nvPr/>
        </p:nvSpPr>
        <p:spPr>
          <a:xfrm>
            <a:off x="5690160" y="3703573"/>
            <a:ext cx="506413" cy="744538"/>
          </a:xfrm>
          <a:prstGeom prst="down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eaLnBrk="1" fontAlgn="auto" hangingPunct="1">
              <a:spcBef>
                <a:spcPts val="0"/>
              </a:spcBef>
              <a:spcAft>
                <a:spcPts val="0"/>
              </a:spcAft>
              <a:defRPr/>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7" name="矩形 6">
            <a:extLst>
              <a:ext uri="{FF2B5EF4-FFF2-40B4-BE49-F238E27FC236}">
                <a16:creationId xmlns:a16="http://schemas.microsoft.com/office/drawing/2014/main" id="{FD9E4A82-B235-0122-D6A7-8E427A4C77C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44BBCDA0-95B7-6D4C-72B5-BFF852AB19ED}"/>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3794F92-3604-4FE3-39E8-8CD9E013CE74}"/>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7" name="直接连接符 16">
            <a:extLst>
              <a:ext uri="{FF2B5EF4-FFF2-40B4-BE49-F238E27FC236}">
                <a16:creationId xmlns:a16="http://schemas.microsoft.com/office/drawing/2014/main" id="{3517F09A-E198-1FC6-F796-FAEAC1B8A4F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6">
            <a:extLst>
              <a:ext uri="{FF2B5EF4-FFF2-40B4-BE49-F238E27FC236}">
                <a16:creationId xmlns:a16="http://schemas.microsoft.com/office/drawing/2014/main" id="{6FF73C9F-2D2B-E9CE-CFD7-13031F079C6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9" name="TextBox 7">
            <a:extLst>
              <a:ext uri="{FF2B5EF4-FFF2-40B4-BE49-F238E27FC236}">
                <a16:creationId xmlns:a16="http://schemas.microsoft.com/office/drawing/2014/main" id="{9A3816D5-B0E7-87DF-A90C-E36CCCFEB58B}"/>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30" name="TextBox 9">
            <a:extLst>
              <a:ext uri="{FF2B5EF4-FFF2-40B4-BE49-F238E27FC236}">
                <a16:creationId xmlns:a16="http://schemas.microsoft.com/office/drawing/2014/main" id="{01E1CF1D-4B69-7811-2368-829B36581BF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1" name="TextBox 10">
            <a:extLst>
              <a:ext uri="{FF2B5EF4-FFF2-40B4-BE49-F238E27FC236}">
                <a16:creationId xmlns:a16="http://schemas.microsoft.com/office/drawing/2014/main" id="{B05C9883-5B52-FE76-991D-60A94E7B4885}"/>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2" name="TextBox 11">
            <a:extLst>
              <a:ext uri="{FF2B5EF4-FFF2-40B4-BE49-F238E27FC236}">
                <a16:creationId xmlns:a16="http://schemas.microsoft.com/office/drawing/2014/main" id="{8D0FB51C-B868-1C08-6115-2E1AFF4A29BD}"/>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3" name="直接连接符 32">
            <a:extLst>
              <a:ext uri="{FF2B5EF4-FFF2-40B4-BE49-F238E27FC236}">
                <a16:creationId xmlns:a16="http://schemas.microsoft.com/office/drawing/2014/main" id="{1F0E784D-351B-9ED4-BBB4-A34E3D155C6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A91AD799-1D66-8FB2-19F7-C7459640A56D}"/>
              </a:ext>
            </a:extLst>
          </p:cNvPr>
          <p:cNvPicPr>
            <a:picLocks noChangeAspect="1"/>
          </p:cNvPicPr>
          <p:nvPr/>
        </p:nvPicPr>
        <p:blipFill>
          <a:blip r:embed="rId4"/>
          <a:stretch>
            <a:fillRect/>
          </a:stretch>
        </p:blipFill>
        <p:spPr>
          <a:xfrm>
            <a:off x="135890" y="26670"/>
            <a:ext cx="791210" cy="715645"/>
          </a:xfrm>
          <a:prstGeom prst="rect">
            <a:avLst/>
          </a:prstGeom>
        </p:spPr>
      </p:pic>
      <p:sp>
        <p:nvSpPr>
          <p:cNvPr id="35" name="TextBox 7">
            <a:extLst>
              <a:ext uri="{FF2B5EF4-FFF2-40B4-BE49-F238E27FC236}">
                <a16:creationId xmlns:a16="http://schemas.microsoft.com/office/drawing/2014/main" id="{EC057617-8BAE-109D-FD0F-972554F041FC}"/>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6" name="直接连接符 35">
            <a:extLst>
              <a:ext uri="{FF2B5EF4-FFF2-40B4-BE49-F238E27FC236}">
                <a16:creationId xmlns:a16="http://schemas.microsoft.com/office/drawing/2014/main" id="{569B22B4-B530-3EAD-B38A-7F627DBEF7A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9">
            <a:extLst>
              <a:ext uri="{FF2B5EF4-FFF2-40B4-BE49-F238E27FC236}">
                <a16:creationId xmlns:a16="http://schemas.microsoft.com/office/drawing/2014/main" id="{5592C37E-0C7C-BE14-C32D-3049EE6F0EEB}"/>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8" name="直接连接符 37">
            <a:extLst>
              <a:ext uri="{FF2B5EF4-FFF2-40B4-BE49-F238E27FC236}">
                <a16:creationId xmlns:a16="http://schemas.microsoft.com/office/drawing/2014/main" id="{848431A8-6378-CB77-C4F0-DC40A0EBFD1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TextBox 9"/>
          <p:cNvSpPr txBox="1"/>
          <p:nvPr/>
        </p:nvSpPr>
        <p:spPr>
          <a:xfrm>
            <a:off x="894507" y="2938828"/>
            <a:ext cx="1652587" cy="461962"/>
          </a:xfrm>
          <a:prstGeom prst="rect">
            <a:avLst/>
          </a:prstGeom>
          <a:ln>
            <a:noFill/>
          </a:ln>
        </p:spPr>
        <p:style>
          <a:lnRef idx="2">
            <a:schemeClr val="accent5"/>
          </a:lnRef>
          <a:fillRef idx="1">
            <a:schemeClr val="lt1"/>
          </a:fillRef>
          <a:effectRef idx="0">
            <a:schemeClr val="accent5"/>
          </a:effectRef>
          <a:fontRef idx="minor">
            <a:schemeClr val="dk1"/>
          </a:fontRef>
        </p:style>
        <p:txBody>
          <a:bodyPr>
            <a:spAutoFit/>
          </a:bodyPr>
          <a:lstStyle/>
          <a:p>
            <a:pPr eaLnBrk="1" fontAlgn="auto" hangingPunct="1">
              <a:spcBef>
                <a:spcPts val="0"/>
              </a:spcBef>
              <a:spcAft>
                <a:spcPts val="0"/>
              </a:spcAft>
              <a:defRPr/>
            </a:pPr>
            <a:r>
              <a:rPr lang="zh-CN" altLang="en-US" sz="2400" dirty="0">
                <a:solidFill>
                  <a:schemeClr val="tx1"/>
                </a:solidFill>
                <a:latin typeface="Arial" panose="020B0604020202020204" pitchFamily="34" charset="0"/>
                <a:ea typeface="微软雅黑" panose="020B0503020204020204" pitchFamily="34" charset="-122"/>
                <a:sym typeface="Arial" panose="020B0604020202020204" pitchFamily="34" charset="0"/>
              </a:rPr>
              <a:t>步骤三</a:t>
            </a:r>
          </a:p>
        </p:txBody>
      </p:sp>
      <p:sp>
        <p:nvSpPr>
          <p:cNvPr id="7" name="TextBox 10"/>
          <p:cNvSpPr txBox="1"/>
          <p:nvPr/>
        </p:nvSpPr>
        <p:spPr>
          <a:xfrm>
            <a:off x="841316" y="3441917"/>
            <a:ext cx="2605604" cy="155542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eaLnBrk="1" fontAlgn="auto" hangingPunct="1">
              <a:lnSpc>
                <a:spcPct val="150000"/>
              </a:lnSpc>
              <a:spcBef>
                <a:spcPts val="0"/>
              </a:spcBef>
              <a:spcAft>
                <a:spcPts val="0"/>
              </a:spcAft>
              <a:defRPr/>
            </a:pPr>
            <a:r>
              <a:rPr lang="zh-CN" altLang="zh-CN" sz="2200" dirty="0">
                <a:latin typeface="Arial" panose="020B0604020202020204" pitchFamily="34" charset="0"/>
                <a:ea typeface="微软雅黑" panose="020B0503020204020204" pitchFamily="34" charset="-122"/>
                <a:sym typeface="Arial" panose="020B0604020202020204" pitchFamily="34" charset="0"/>
              </a:rPr>
              <a:t>把基本系统模型细化，描绘系统的主要功能</a:t>
            </a:r>
            <a:r>
              <a:rPr lang="zh-CN" altLang="en-US" sz="2200" dirty="0">
                <a:latin typeface="Arial" panose="020B0604020202020204" pitchFamily="34" charset="0"/>
                <a:ea typeface="微软雅黑" panose="020B0503020204020204" pitchFamily="34" charset="-122"/>
                <a:sym typeface="Arial" panose="020B0604020202020204" pitchFamily="34" charset="0"/>
              </a:rPr>
              <a:t>。</a:t>
            </a:r>
          </a:p>
        </p:txBody>
      </p:sp>
      <p:sp>
        <p:nvSpPr>
          <p:cNvPr id="8" name="下箭头 11"/>
          <p:cNvSpPr/>
          <p:nvPr/>
        </p:nvSpPr>
        <p:spPr>
          <a:xfrm rot="16200000">
            <a:off x="3616821" y="3512754"/>
            <a:ext cx="661486" cy="1307714"/>
          </a:xfrm>
          <a:prstGeom prst="downArrow">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eaLnBrk="1" fontAlgn="auto" hangingPunct="1">
              <a:spcBef>
                <a:spcPts val="0"/>
              </a:spcBef>
              <a:spcAft>
                <a:spcPts val="0"/>
              </a:spcAft>
              <a:defRPr/>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12"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3639" y="2139904"/>
            <a:ext cx="6197777" cy="4286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21852E84-78A2-AF5E-8A04-130A646927BC}"/>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4D0ABD53-661A-BF13-6860-4BF87A3771C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3B9C08D-B883-0574-D96F-56806C5FFE01}"/>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7" name="直接连接符 16">
            <a:extLst>
              <a:ext uri="{FF2B5EF4-FFF2-40B4-BE49-F238E27FC236}">
                <a16:creationId xmlns:a16="http://schemas.microsoft.com/office/drawing/2014/main" id="{45B9F0B0-6061-51E0-B900-2D167920754E}"/>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6">
            <a:extLst>
              <a:ext uri="{FF2B5EF4-FFF2-40B4-BE49-F238E27FC236}">
                <a16:creationId xmlns:a16="http://schemas.microsoft.com/office/drawing/2014/main" id="{9426E4F9-2832-52A1-6F9E-931AC31337AE}"/>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9" name="TextBox 7">
            <a:extLst>
              <a:ext uri="{FF2B5EF4-FFF2-40B4-BE49-F238E27FC236}">
                <a16:creationId xmlns:a16="http://schemas.microsoft.com/office/drawing/2014/main" id="{ADCEFDCF-2AC8-39A0-859D-9DB363B3356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30" name="TextBox 9">
            <a:extLst>
              <a:ext uri="{FF2B5EF4-FFF2-40B4-BE49-F238E27FC236}">
                <a16:creationId xmlns:a16="http://schemas.microsoft.com/office/drawing/2014/main" id="{8FF4834E-3D44-BB2D-1DF0-CE8ECE5A27F9}"/>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1" name="TextBox 10">
            <a:extLst>
              <a:ext uri="{FF2B5EF4-FFF2-40B4-BE49-F238E27FC236}">
                <a16:creationId xmlns:a16="http://schemas.microsoft.com/office/drawing/2014/main" id="{334E0608-70E6-17B3-A743-4BCDF5E6EA5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2" name="TextBox 11">
            <a:extLst>
              <a:ext uri="{FF2B5EF4-FFF2-40B4-BE49-F238E27FC236}">
                <a16:creationId xmlns:a16="http://schemas.microsoft.com/office/drawing/2014/main" id="{EABBA8C3-9B8E-2131-D5B4-4B11951E0E8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3" name="直接连接符 32">
            <a:extLst>
              <a:ext uri="{FF2B5EF4-FFF2-40B4-BE49-F238E27FC236}">
                <a16:creationId xmlns:a16="http://schemas.microsoft.com/office/drawing/2014/main" id="{6E5F48FC-BDDC-9793-90A9-F8191C70EB9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A5585383-A98B-049F-2906-D0A516E9E538}"/>
              </a:ext>
            </a:extLst>
          </p:cNvPr>
          <p:cNvPicPr>
            <a:picLocks noChangeAspect="1"/>
          </p:cNvPicPr>
          <p:nvPr/>
        </p:nvPicPr>
        <p:blipFill>
          <a:blip r:embed="rId4"/>
          <a:stretch>
            <a:fillRect/>
          </a:stretch>
        </p:blipFill>
        <p:spPr>
          <a:xfrm>
            <a:off x="135890" y="26670"/>
            <a:ext cx="791210" cy="715645"/>
          </a:xfrm>
          <a:prstGeom prst="rect">
            <a:avLst/>
          </a:prstGeom>
        </p:spPr>
      </p:pic>
      <p:sp>
        <p:nvSpPr>
          <p:cNvPr id="35" name="TextBox 7">
            <a:extLst>
              <a:ext uri="{FF2B5EF4-FFF2-40B4-BE49-F238E27FC236}">
                <a16:creationId xmlns:a16="http://schemas.microsoft.com/office/drawing/2014/main" id="{E19EB0B4-0E21-EFC9-9528-4C398B3B431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6" name="直接连接符 35">
            <a:extLst>
              <a:ext uri="{FF2B5EF4-FFF2-40B4-BE49-F238E27FC236}">
                <a16:creationId xmlns:a16="http://schemas.microsoft.com/office/drawing/2014/main" id="{9A63672F-4784-76FF-A9DD-5A1A34A05EF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9">
            <a:extLst>
              <a:ext uri="{FF2B5EF4-FFF2-40B4-BE49-F238E27FC236}">
                <a16:creationId xmlns:a16="http://schemas.microsoft.com/office/drawing/2014/main" id="{B76F060F-E0AF-4C08-8316-A2F30D85BC2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8" name="直接连接符 37">
            <a:extLst>
              <a:ext uri="{FF2B5EF4-FFF2-40B4-BE49-F238E27FC236}">
                <a16:creationId xmlns:a16="http://schemas.microsoft.com/office/drawing/2014/main" id="{705F9533-A3C5-7BC6-181B-DFCAED4C5A2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TextBox 9"/>
          <p:cNvSpPr txBox="1"/>
          <p:nvPr/>
        </p:nvSpPr>
        <p:spPr>
          <a:xfrm>
            <a:off x="927100" y="2933387"/>
            <a:ext cx="1652587" cy="461962"/>
          </a:xfrm>
          <a:prstGeom prst="rect">
            <a:avLst/>
          </a:prstGeom>
          <a:ln>
            <a:noFill/>
          </a:ln>
        </p:spPr>
        <p:style>
          <a:lnRef idx="2">
            <a:schemeClr val="accent5"/>
          </a:lnRef>
          <a:fillRef idx="1">
            <a:schemeClr val="lt1"/>
          </a:fillRef>
          <a:effectRef idx="0">
            <a:schemeClr val="accent5"/>
          </a:effectRef>
          <a:fontRef idx="minor">
            <a:schemeClr val="dk1"/>
          </a:fontRef>
        </p:style>
        <p:txBody>
          <a:bodyPr>
            <a:spAutoFit/>
          </a:bodyPr>
          <a:lstStyle/>
          <a:p>
            <a:pPr eaLnBrk="1" fontAlgn="auto" hangingPunct="1">
              <a:spcBef>
                <a:spcPts val="0"/>
              </a:spcBef>
              <a:spcAft>
                <a:spcPts val="0"/>
              </a:spcAft>
              <a:defRPr/>
            </a:pPr>
            <a:r>
              <a:rPr lang="zh-CN" altLang="en-US" sz="2400" dirty="0">
                <a:solidFill>
                  <a:schemeClr val="tx1"/>
                </a:solidFill>
                <a:latin typeface="Arial" panose="020B0604020202020204" pitchFamily="34" charset="0"/>
                <a:ea typeface="微软雅黑" panose="020B0503020204020204" pitchFamily="34" charset="-122"/>
                <a:sym typeface="Arial" panose="020B0604020202020204" pitchFamily="34" charset="0"/>
              </a:rPr>
              <a:t>步骤四</a:t>
            </a:r>
          </a:p>
        </p:txBody>
      </p:sp>
      <p:sp>
        <p:nvSpPr>
          <p:cNvPr id="5" name="TextBox 10"/>
          <p:cNvSpPr txBox="1"/>
          <p:nvPr/>
        </p:nvSpPr>
        <p:spPr>
          <a:xfrm>
            <a:off x="800654" y="3477595"/>
            <a:ext cx="2346507" cy="206325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eaLnBrk="1" fontAlgn="auto" hangingPunct="1">
              <a:lnSpc>
                <a:spcPct val="150000"/>
              </a:lnSpc>
              <a:spcBef>
                <a:spcPts val="0"/>
              </a:spcBef>
              <a:spcAft>
                <a:spcPts val="0"/>
              </a:spcAft>
              <a:defRPr/>
            </a:pPr>
            <a:r>
              <a:rPr lang="zh-CN" altLang="zh-CN" sz="2200" dirty="0">
                <a:latin typeface="Arial" panose="020B0604020202020204" pitchFamily="34" charset="0"/>
                <a:ea typeface="微软雅黑" panose="020B0503020204020204" pitchFamily="34" charset="-122"/>
                <a:sym typeface="Arial" panose="020B0604020202020204" pitchFamily="34" charset="0"/>
              </a:rPr>
              <a:t>对功能级数据流图中描绘的系统主要功能进一步细化</a:t>
            </a:r>
            <a:r>
              <a:rPr lang="zh-CN" altLang="en-US" sz="2200" dirty="0">
                <a:latin typeface="Arial" panose="020B0604020202020204" pitchFamily="34" charset="0"/>
                <a:ea typeface="微软雅黑" panose="020B0503020204020204" pitchFamily="34" charset="-122"/>
                <a:sym typeface="Arial" panose="020B0604020202020204" pitchFamily="34" charset="0"/>
              </a:rPr>
              <a:t>。</a:t>
            </a:r>
          </a:p>
        </p:txBody>
      </p:sp>
      <p:sp>
        <p:nvSpPr>
          <p:cNvPr id="9" name="下箭头 11"/>
          <p:cNvSpPr/>
          <p:nvPr/>
        </p:nvSpPr>
        <p:spPr>
          <a:xfrm rot="16200000">
            <a:off x="3517666" y="4086729"/>
            <a:ext cx="506413" cy="720725"/>
          </a:xfrm>
          <a:prstGeom prst="downArrow">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eaLnBrk="1" fontAlgn="auto" hangingPunct="1">
              <a:spcBef>
                <a:spcPts val="0"/>
              </a:spcBef>
              <a:spcAft>
                <a:spcPts val="0"/>
              </a:spcAft>
              <a:defRPr/>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11"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81949" y="2434282"/>
            <a:ext cx="7590014" cy="4025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AF6669F7-80E6-41E5-69D1-1B61A821990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AB097BD9-A5C3-5F30-FDC3-749A101366B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A7DD993C-BC1B-DBF5-71BA-032CD0523226}"/>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7" name="直接连接符 16">
            <a:extLst>
              <a:ext uri="{FF2B5EF4-FFF2-40B4-BE49-F238E27FC236}">
                <a16:creationId xmlns:a16="http://schemas.microsoft.com/office/drawing/2014/main" id="{4FDC51AF-5405-4436-72D6-9AF6007F064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6">
            <a:extLst>
              <a:ext uri="{FF2B5EF4-FFF2-40B4-BE49-F238E27FC236}">
                <a16:creationId xmlns:a16="http://schemas.microsoft.com/office/drawing/2014/main" id="{B0253C0F-76BE-21FA-EB4A-A635EE8B5AC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9" name="TextBox 7">
            <a:extLst>
              <a:ext uri="{FF2B5EF4-FFF2-40B4-BE49-F238E27FC236}">
                <a16:creationId xmlns:a16="http://schemas.microsoft.com/office/drawing/2014/main" id="{6DFBE845-5941-790F-0EF1-C3D258347EF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30" name="TextBox 9">
            <a:extLst>
              <a:ext uri="{FF2B5EF4-FFF2-40B4-BE49-F238E27FC236}">
                <a16:creationId xmlns:a16="http://schemas.microsoft.com/office/drawing/2014/main" id="{F087AE75-3DF0-081B-B7DE-98060713EA6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1" name="TextBox 10">
            <a:extLst>
              <a:ext uri="{FF2B5EF4-FFF2-40B4-BE49-F238E27FC236}">
                <a16:creationId xmlns:a16="http://schemas.microsoft.com/office/drawing/2014/main" id="{05DEA6B4-9FE1-E4F4-9A89-0494756CCFB8}"/>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2" name="TextBox 11">
            <a:extLst>
              <a:ext uri="{FF2B5EF4-FFF2-40B4-BE49-F238E27FC236}">
                <a16:creationId xmlns:a16="http://schemas.microsoft.com/office/drawing/2014/main" id="{AB91C5EA-07B8-D776-A1C3-5214863C002C}"/>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3" name="直接连接符 32">
            <a:extLst>
              <a:ext uri="{FF2B5EF4-FFF2-40B4-BE49-F238E27FC236}">
                <a16:creationId xmlns:a16="http://schemas.microsoft.com/office/drawing/2014/main" id="{23738062-2B2D-F390-9F65-CA8473BD40D3}"/>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E847620E-C331-5843-94E7-4E927D91EAE6}"/>
              </a:ext>
            </a:extLst>
          </p:cNvPr>
          <p:cNvPicPr>
            <a:picLocks noChangeAspect="1"/>
          </p:cNvPicPr>
          <p:nvPr/>
        </p:nvPicPr>
        <p:blipFill>
          <a:blip r:embed="rId4"/>
          <a:stretch>
            <a:fillRect/>
          </a:stretch>
        </p:blipFill>
        <p:spPr>
          <a:xfrm>
            <a:off x="135890" y="26670"/>
            <a:ext cx="791210" cy="715645"/>
          </a:xfrm>
          <a:prstGeom prst="rect">
            <a:avLst/>
          </a:prstGeom>
        </p:spPr>
      </p:pic>
      <p:sp>
        <p:nvSpPr>
          <p:cNvPr id="35" name="TextBox 7">
            <a:extLst>
              <a:ext uri="{FF2B5EF4-FFF2-40B4-BE49-F238E27FC236}">
                <a16:creationId xmlns:a16="http://schemas.microsoft.com/office/drawing/2014/main" id="{2085FD7F-F658-A055-B0A1-00B58877005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6" name="直接连接符 35">
            <a:extLst>
              <a:ext uri="{FF2B5EF4-FFF2-40B4-BE49-F238E27FC236}">
                <a16:creationId xmlns:a16="http://schemas.microsoft.com/office/drawing/2014/main" id="{6D641D0D-5DF9-56FF-CF79-1235F45886B7}"/>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9">
            <a:extLst>
              <a:ext uri="{FF2B5EF4-FFF2-40B4-BE49-F238E27FC236}">
                <a16:creationId xmlns:a16="http://schemas.microsoft.com/office/drawing/2014/main" id="{38135CB5-6486-BAC0-ECA1-99635C79C454}"/>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8" name="直接连接符 37">
            <a:extLst>
              <a:ext uri="{FF2B5EF4-FFF2-40B4-BE49-F238E27FC236}">
                <a16:creationId xmlns:a16="http://schemas.microsoft.com/office/drawing/2014/main" id="{8D7393B0-BDA5-B6C4-502E-77734E51CC96}"/>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数据流图命名</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圆角矩形 8"/>
          <p:cNvSpPr/>
          <p:nvPr/>
        </p:nvSpPr>
        <p:spPr>
          <a:xfrm>
            <a:off x="729983" y="2017398"/>
            <a:ext cx="10514069" cy="1211818"/>
          </a:xfrm>
          <a:prstGeom prst="roundRect">
            <a:avLst/>
          </a:prstGeom>
          <a:no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defRPr/>
            </a:pPr>
            <a:r>
              <a:rPr lang="en-US" altLang="zh-CN" sz="2400"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zh-CN" sz="2400" dirty="0">
                <a:solidFill>
                  <a:srgbClr val="0000CC"/>
                </a:solidFill>
                <a:latin typeface="Arial" panose="020B0604020202020204" pitchFamily="34" charset="0"/>
                <a:ea typeface="微软雅黑" panose="020B0503020204020204" pitchFamily="34" charset="-122"/>
                <a:sym typeface="Arial" panose="020B0604020202020204" pitchFamily="34" charset="0"/>
              </a:rPr>
              <a:t>数据流图中每个成分的命名是否恰当，直接影响数据流图的可理解性。因此，给这些成分起名字时应该仔细推敲</a:t>
            </a:r>
            <a:r>
              <a:rPr lang="zh-CN" altLang="en-US" sz="2400" dirty="0">
                <a:solidFill>
                  <a:srgbClr val="0000CC"/>
                </a:solidFill>
                <a:latin typeface="Arial" panose="020B0604020202020204" pitchFamily="34" charset="0"/>
                <a:ea typeface="微软雅黑" panose="020B0503020204020204" pitchFamily="34" charset="-122"/>
                <a:sym typeface="Arial" panose="020B0604020202020204" pitchFamily="34" charset="0"/>
              </a:rPr>
              <a:t>。</a:t>
            </a:r>
            <a:endParaRPr lang="zh-CN" altLang="en-US" sz="24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TextBox 9"/>
          <p:cNvSpPr txBox="1"/>
          <p:nvPr/>
        </p:nvSpPr>
        <p:spPr>
          <a:xfrm>
            <a:off x="3350829" y="3429000"/>
            <a:ext cx="4795838" cy="46037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eaLnBrk="1" fontAlgn="auto" hangingPunct="1">
              <a:spcBef>
                <a:spcPts val="0"/>
              </a:spcBef>
              <a:spcAft>
                <a:spcPts val="0"/>
              </a:spcAft>
              <a:defRPr/>
            </a:pPr>
            <a:r>
              <a:rPr lang="zh-CN" altLang="zh-CN" sz="2400" dirty="0">
                <a:solidFill>
                  <a:schemeClr val="tx1"/>
                </a:solidFill>
                <a:latin typeface="Arial" panose="020B0604020202020204" pitchFamily="34" charset="0"/>
                <a:ea typeface="微软雅黑" panose="020B0503020204020204" pitchFamily="34" charset="-122"/>
                <a:sym typeface="Arial" panose="020B0604020202020204" pitchFamily="34" charset="0"/>
              </a:rPr>
              <a:t>数据流命名时应注意的问题</a:t>
            </a:r>
            <a:endParaRPr lang="zh-CN" altLang="en-US" sz="24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id="{7653A60C-4305-CF61-39F0-44D8FD62B58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D1267FE9-5E96-9A3A-5471-C32B5889B2F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7361DB7-1A65-866A-A7A0-10E6737E3770}"/>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1" name="直接连接符 10">
            <a:extLst>
              <a:ext uri="{FF2B5EF4-FFF2-40B4-BE49-F238E27FC236}">
                <a16:creationId xmlns:a16="http://schemas.microsoft.com/office/drawing/2014/main" id="{76ADF4F9-07DA-3A15-CDAF-FE8328C82FD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6">
            <a:extLst>
              <a:ext uri="{FF2B5EF4-FFF2-40B4-BE49-F238E27FC236}">
                <a16:creationId xmlns:a16="http://schemas.microsoft.com/office/drawing/2014/main" id="{49D86B7B-95C8-96DB-993A-1BED6EFE3DD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8" name="TextBox 7">
            <a:extLst>
              <a:ext uri="{FF2B5EF4-FFF2-40B4-BE49-F238E27FC236}">
                <a16:creationId xmlns:a16="http://schemas.microsoft.com/office/drawing/2014/main" id="{04879283-A169-4DE7-35B5-1557BAA2D9C0}"/>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9" name="TextBox 9">
            <a:extLst>
              <a:ext uri="{FF2B5EF4-FFF2-40B4-BE49-F238E27FC236}">
                <a16:creationId xmlns:a16="http://schemas.microsoft.com/office/drawing/2014/main" id="{6C06C1C1-29EC-30A2-5480-A99D8E27A05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0" name="TextBox 10">
            <a:extLst>
              <a:ext uri="{FF2B5EF4-FFF2-40B4-BE49-F238E27FC236}">
                <a16:creationId xmlns:a16="http://schemas.microsoft.com/office/drawing/2014/main" id="{2844EA96-9D6C-F0CC-8C1B-49D26AE0A462}"/>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1" name="TextBox 11">
            <a:extLst>
              <a:ext uri="{FF2B5EF4-FFF2-40B4-BE49-F238E27FC236}">
                <a16:creationId xmlns:a16="http://schemas.microsoft.com/office/drawing/2014/main" id="{78487731-61A0-DF90-7C28-B3052A1BB069}"/>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2" name="直接连接符 31">
            <a:extLst>
              <a:ext uri="{FF2B5EF4-FFF2-40B4-BE49-F238E27FC236}">
                <a16:creationId xmlns:a16="http://schemas.microsoft.com/office/drawing/2014/main" id="{BD1E5810-B2D0-AB1B-D09B-6D6A6E0B5F74}"/>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9A60BEB9-BFCA-E837-4258-2E718B29D400}"/>
              </a:ext>
            </a:extLst>
          </p:cNvPr>
          <p:cNvPicPr>
            <a:picLocks noChangeAspect="1"/>
          </p:cNvPicPr>
          <p:nvPr/>
        </p:nvPicPr>
        <p:blipFill>
          <a:blip r:embed="rId3"/>
          <a:stretch>
            <a:fillRect/>
          </a:stretch>
        </p:blipFill>
        <p:spPr>
          <a:xfrm>
            <a:off x="135890" y="26670"/>
            <a:ext cx="791210" cy="715645"/>
          </a:xfrm>
          <a:prstGeom prst="rect">
            <a:avLst/>
          </a:prstGeom>
        </p:spPr>
      </p:pic>
      <p:sp>
        <p:nvSpPr>
          <p:cNvPr id="34" name="TextBox 7">
            <a:extLst>
              <a:ext uri="{FF2B5EF4-FFF2-40B4-BE49-F238E27FC236}">
                <a16:creationId xmlns:a16="http://schemas.microsoft.com/office/drawing/2014/main" id="{66AB0376-C10A-DCD8-2D26-CDAE26AA240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5" name="直接连接符 34">
            <a:extLst>
              <a:ext uri="{FF2B5EF4-FFF2-40B4-BE49-F238E27FC236}">
                <a16:creationId xmlns:a16="http://schemas.microsoft.com/office/drawing/2014/main" id="{36EACF34-5353-E42B-F70C-8C8BE2B7EFC6}"/>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9">
            <a:extLst>
              <a:ext uri="{FF2B5EF4-FFF2-40B4-BE49-F238E27FC236}">
                <a16:creationId xmlns:a16="http://schemas.microsoft.com/office/drawing/2014/main" id="{9E4F6969-0CF6-40FB-9D51-2AF495F85CD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7" name="直接连接符 36">
            <a:extLst>
              <a:ext uri="{FF2B5EF4-FFF2-40B4-BE49-F238E27FC236}">
                <a16:creationId xmlns:a16="http://schemas.microsoft.com/office/drawing/2014/main" id="{C54FC794-6849-F708-2150-512D00C4710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314BBBCB-DDC8-FD34-C11A-8299D0E8D745}"/>
              </a:ext>
            </a:extLst>
          </p:cNvPr>
          <p:cNvSpPr txBox="1"/>
          <p:nvPr/>
        </p:nvSpPr>
        <p:spPr>
          <a:xfrm>
            <a:off x="425448" y="4286051"/>
            <a:ext cx="10818603" cy="1746440"/>
          </a:xfrm>
          <a:prstGeom prst="rect">
            <a:avLst/>
          </a:prstGeom>
          <a:noFill/>
        </p:spPr>
        <p:txBody>
          <a:bodyPr wrap="square">
            <a:spAutoFit/>
          </a:bodyPr>
          <a:lstStyle/>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名字应代表整个数据流的内容，而不是仅仅反映它的某些成分。</a:t>
            </a:r>
          </a:p>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不要使用空洞的、缺乏具体含义的名字。</a:t>
            </a:r>
          </a:p>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在为某个数据流</a:t>
            </a:r>
            <a:r>
              <a:rPr kumimoji="0" lang="en-US" altLang="zh-CN" sz="2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a:t>
            </a:r>
            <a:r>
              <a:rPr kumimoji="0" lang="zh-CN" altLang="en-US" sz="2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或数据存储</a:t>
            </a:r>
            <a:r>
              <a:rPr kumimoji="0" lang="en-US" altLang="zh-CN" sz="2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a:t>
            </a:r>
            <a:r>
              <a:rPr kumimoji="0" lang="zh-CN" altLang="en-US" sz="2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起名字时遇到了困难，则很可能是因为对数据流图分解不恰当造成的，应该试试重新分解。</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数据流图命名</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TextBox 9"/>
          <p:cNvSpPr txBox="1"/>
          <p:nvPr/>
        </p:nvSpPr>
        <p:spPr>
          <a:xfrm>
            <a:off x="968553" y="2350118"/>
            <a:ext cx="5256213" cy="46037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eaLnBrk="1" fontAlgn="auto" hangingPunct="1">
              <a:spcBef>
                <a:spcPts val="0"/>
              </a:spcBef>
              <a:spcAft>
                <a:spcPts val="0"/>
              </a:spcAft>
              <a:defRPr/>
            </a:pPr>
            <a:r>
              <a:rPr lang="zh-CN" altLang="zh-CN" sz="2400" dirty="0">
                <a:latin typeface="Arial" panose="020B0604020202020204" pitchFamily="34" charset="0"/>
                <a:ea typeface="微软雅黑" panose="020B0503020204020204" pitchFamily="34" charset="-122"/>
                <a:sym typeface="Arial" panose="020B0604020202020204" pitchFamily="34" charset="0"/>
              </a:rPr>
              <a:t>为处理命名时应注意的问题</a:t>
            </a:r>
            <a:endParaRPr lang="zh-CN" altLang="en-US" sz="24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矩形 6">
            <a:extLst>
              <a:ext uri="{FF2B5EF4-FFF2-40B4-BE49-F238E27FC236}">
                <a16:creationId xmlns:a16="http://schemas.microsoft.com/office/drawing/2014/main" id="{C1234697-2CA7-7490-5B29-1597DE7F45F2}"/>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07D85269-EBC7-C76A-1E61-29DCA1173D41}"/>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349A672-8441-C79F-B382-393B091CE0FC}"/>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559A3A8-2447-3D0C-19A7-C8352391064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0822DD51-ED81-B610-D308-3C7DBEB29E2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7" name="TextBox 7">
            <a:extLst>
              <a:ext uri="{FF2B5EF4-FFF2-40B4-BE49-F238E27FC236}">
                <a16:creationId xmlns:a16="http://schemas.microsoft.com/office/drawing/2014/main" id="{033537BE-23D7-3576-6F43-36C5936CFB16}"/>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8" name="TextBox 9">
            <a:extLst>
              <a:ext uri="{FF2B5EF4-FFF2-40B4-BE49-F238E27FC236}">
                <a16:creationId xmlns:a16="http://schemas.microsoft.com/office/drawing/2014/main" id="{4B059617-0C2F-CB56-951A-4B313C761A4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9" name="TextBox 10">
            <a:extLst>
              <a:ext uri="{FF2B5EF4-FFF2-40B4-BE49-F238E27FC236}">
                <a16:creationId xmlns:a16="http://schemas.microsoft.com/office/drawing/2014/main" id="{A9F99A72-3FAC-0163-7B1F-69AA2D238C9E}"/>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0" name="TextBox 11">
            <a:extLst>
              <a:ext uri="{FF2B5EF4-FFF2-40B4-BE49-F238E27FC236}">
                <a16:creationId xmlns:a16="http://schemas.microsoft.com/office/drawing/2014/main" id="{70376FC2-B7BE-14F3-7B2E-4F28449D29EB}"/>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1" name="直接连接符 30">
            <a:extLst>
              <a:ext uri="{FF2B5EF4-FFF2-40B4-BE49-F238E27FC236}">
                <a16:creationId xmlns:a16="http://schemas.microsoft.com/office/drawing/2014/main" id="{54828895-664C-3A5F-D6D9-49FDA2DE9FE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3C3E4EE4-C85C-BC69-3CD6-7AB534D06411}"/>
              </a:ext>
            </a:extLst>
          </p:cNvPr>
          <p:cNvPicPr>
            <a:picLocks noChangeAspect="1"/>
          </p:cNvPicPr>
          <p:nvPr/>
        </p:nvPicPr>
        <p:blipFill>
          <a:blip r:embed="rId3"/>
          <a:stretch>
            <a:fillRect/>
          </a:stretch>
        </p:blipFill>
        <p:spPr>
          <a:xfrm>
            <a:off x="135890" y="26670"/>
            <a:ext cx="791210" cy="715645"/>
          </a:xfrm>
          <a:prstGeom prst="rect">
            <a:avLst/>
          </a:prstGeom>
        </p:spPr>
      </p:pic>
      <p:sp>
        <p:nvSpPr>
          <p:cNvPr id="33" name="TextBox 7">
            <a:extLst>
              <a:ext uri="{FF2B5EF4-FFF2-40B4-BE49-F238E27FC236}">
                <a16:creationId xmlns:a16="http://schemas.microsoft.com/office/drawing/2014/main" id="{43857453-506D-E76D-77A0-A47B7BDB8C8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4" name="直接连接符 33">
            <a:extLst>
              <a:ext uri="{FF2B5EF4-FFF2-40B4-BE49-F238E27FC236}">
                <a16:creationId xmlns:a16="http://schemas.microsoft.com/office/drawing/2014/main" id="{D9EDC892-981C-B877-CD3A-D65CC481DAC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9">
            <a:extLst>
              <a:ext uri="{FF2B5EF4-FFF2-40B4-BE49-F238E27FC236}">
                <a16:creationId xmlns:a16="http://schemas.microsoft.com/office/drawing/2014/main" id="{DE48CDCD-B3F6-6C2F-302E-E3F8099A6054}"/>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6" name="直接连接符 35">
            <a:extLst>
              <a:ext uri="{FF2B5EF4-FFF2-40B4-BE49-F238E27FC236}">
                <a16:creationId xmlns:a16="http://schemas.microsoft.com/office/drawing/2014/main" id="{0F705196-5774-E0FD-F192-027A3E8E940B}"/>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2B9A83A0-72EE-E761-38DD-C20818EA3B50}"/>
              </a:ext>
            </a:extLst>
          </p:cNvPr>
          <p:cNvSpPr txBox="1"/>
          <p:nvPr/>
        </p:nvSpPr>
        <p:spPr>
          <a:xfrm>
            <a:off x="425448" y="3016694"/>
            <a:ext cx="10783889" cy="2365519"/>
          </a:xfrm>
          <a:prstGeom prst="rect">
            <a:avLst/>
          </a:prstGeom>
          <a:noFill/>
        </p:spPr>
        <p:txBody>
          <a:bodyPr wrap="square">
            <a:spAutoFit/>
          </a:bodyPr>
          <a:lstStyle/>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通常先</a:t>
            </a:r>
            <a:r>
              <a:rPr kumimoji="0" lang="zh-CN" altLang="en-US" sz="200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为数据流命名</a:t>
            </a: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，然后再为与之相关联的处理命名。</a:t>
            </a:r>
          </a:p>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名字应该</a:t>
            </a:r>
            <a:r>
              <a:rPr kumimoji="0" lang="zh-CN" altLang="en-US" sz="200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反映整个处理的功能</a:t>
            </a: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，而不是它的一部分功能。</a:t>
            </a:r>
          </a:p>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名字最好由</a:t>
            </a:r>
            <a:r>
              <a:rPr kumimoji="0" lang="zh-CN" altLang="en-US" sz="200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一个具体的及物动词加上一个具体的宾语</a:t>
            </a: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组成。</a:t>
            </a:r>
          </a:p>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通常名字中仅包括一个动词，如果必须用两个动词才能描述整个处理的功能，则把这个处理再</a:t>
            </a:r>
            <a:r>
              <a:rPr kumimoji="0" lang="zh-CN" altLang="en-US" sz="200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分解成两个处理</a:t>
            </a: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可能更恰当些。</a:t>
            </a:r>
          </a:p>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如果在为某个处理命名时遇到困难，则很可能是发现了</a:t>
            </a:r>
            <a:r>
              <a:rPr kumimoji="0" lang="zh-CN" altLang="en-US" sz="200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分解不当</a:t>
            </a: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的迹象，应考虑</a:t>
            </a:r>
            <a:r>
              <a:rPr kumimoji="0" lang="zh-CN" altLang="en-US" sz="200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重新分解</a:t>
            </a: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sp>
        <p:nvSpPr>
          <p:cNvPr id="15" name="文本框 14"/>
          <p:cNvSpPr txBox="1"/>
          <p:nvPr/>
        </p:nvSpPr>
        <p:spPr>
          <a:xfrm>
            <a:off x="966360" y="2174559"/>
            <a:ext cx="3924301" cy="1884106"/>
          </a:xfrm>
          <a:prstGeom prst="rect">
            <a:avLst/>
          </a:prstGeom>
          <a:solidFill>
            <a:schemeClr val="accent3">
              <a:lumMod val="20000"/>
              <a:lumOff val="80000"/>
            </a:schemeClr>
          </a:solidFill>
        </p:spPr>
        <p:txBody>
          <a:bodyPr wrap="square">
            <a:spAutoFit/>
          </a:bodyPr>
          <a:lstStyle/>
          <a:p>
            <a:pPr>
              <a:lnSpc>
                <a:spcPct val="150000"/>
              </a:lnSpc>
            </a:pPr>
            <a:r>
              <a:rPr lang="zh-CN" altLang="en-US" sz="2000" b="1" u="sng"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 定义</a:t>
            </a:r>
            <a:endParaRPr lang="en-US" altLang="zh-CN" sz="2000" b="1" u="sng"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2000" dirty="0">
                <a:latin typeface="Arial" panose="020B0604020202020204" pitchFamily="34" charset="0"/>
                <a:ea typeface="微软雅黑" panose="020B0503020204020204" pitchFamily="34" charset="-122"/>
                <a:sym typeface="Arial" panose="020B0604020202020204" pitchFamily="34" charset="0"/>
              </a:rPr>
              <a:t>       是关于数据的信息的集合，也就是对数据流图中包含的所有元素的定义的集合。</a:t>
            </a:r>
          </a:p>
        </p:txBody>
      </p:sp>
      <p:graphicFrame>
        <p:nvGraphicFramePr>
          <p:cNvPr id="3" name="图示 2"/>
          <p:cNvGraphicFramePr/>
          <p:nvPr>
            <p:extLst>
              <p:ext uri="{D42A27DB-BD31-4B8C-83A1-F6EECF244321}">
                <p14:modId xmlns:p14="http://schemas.microsoft.com/office/powerpoint/2010/main" val="1216842738"/>
              </p:ext>
            </p:extLst>
          </p:nvPr>
        </p:nvGraphicFramePr>
        <p:xfrm>
          <a:off x="5572334" y="3469805"/>
          <a:ext cx="5422899" cy="3344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1"/>
          <p:cNvSpPr txBox="1"/>
          <p:nvPr/>
        </p:nvSpPr>
        <p:spPr>
          <a:xfrm>
            <a:off x="5283455" y="2193875"/>
            <a:ext cx="6604907" cy="961289"/>
          </a:xfrm>
          <a:prstGeom prst="rect">
            <a:avLst/>
          </a:prstGeom>
          <a:solidFill>
            <a:schemeClr val="accent4">
              <a:lumMod val="20000"/>
              <a:lumOff val="80000"/>
            </a:schemeClr>
          </a:solidFill>
        </p:spPr>
        <p:txBody>
          <a:bodyPr wrap="square">
            <a:spAutoFit/>
          </a:bodyPr>
          <a:lstStyle/>
          <a:p>
            <a:pPr eaLnBrk="1" fontAlgn="auto" hangingPunct="1">
              <a:lnSpc>
                <a:spcPct val="150000"/>
              </a:lnSpc>
              <a:defRPr/>
            </a:pPr>
            <a:r>
              <a:rPr lang="zh-CN" altLang="en-US" sz="2000" b="1" u="sng"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内容</a:t>
            </a:r>
            <a:endParaRPr lang="en-US" altLang="zh-CN" sz="2000" b="1" u="sng"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a:p>
            <a:pPr eaLnBrk="1" fontAlgn="auto" hangingPunct="1">
              <a:lnSpc>
                <a:spcPct val="150000"/>
              </a:lnSpc>
              <a:defRPr/>
            </a:pPr>
            <a:r>
              <a:rPr lang="zh-CN" altLang="zh-CN" sz="2000" dirty="0">
                <a:latin typeface="Arial" panose="020B0604020202020204" pitchFamily="34" charset="0"/>
                <a:ea typeface="微软雅黑" panose="020B0503020204020204" pitchFamily="34" charset="-122"/>
                <a:sym typeface="Arial" panose="020B0604020202020204" pitchFamily="34" charset="0"/>
              </a:rPr>
              <a:t>一般说来，数据字典应该由对下列</a:t>
            </a:r>
            <a:r>
              <a:rPr lang="en-US" altLang="zh-CN" sz="2000" dirty="0">
                <a:latin typeface="Arial" panose="020B0604020202020204" pitchFamily="34" charset="0"/>
                <a:ea typeface="微软雅黑" panose="020B0503020204020204" pitchFamily="34" charset="-122"/>
                <a:sym typeface="Arial" panose="020B0604020202020204" pitchFamily="34" charset="0"/>
              </a:rPr>
              <a:t>4</a:t>
            </a:r>
            <a:r>
              <a:rPr lang="zh-CN" altLang="zh-CN" sz="2000" dirty="0">
                <a:latin typeface="Arial" panose="020B0604020202020204" pitchFamily="34" charset="0"/>
                <a:ea typeface="微软雅黑" panose="020B0503020204020204" pitchFamily="34" charset="-122"/>
                <a:sym typeface="Arial" panose="020B0604020202020204" pitchFamily="34" charset="0"/>
              </a:rPr>
              <a:t>类元素的定义组成。</a:t>
            </a:r>
            <a:endParaRPr lang="zh-CN" altLang="en-US" sz="200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1">
            <a:extLst>
              <a:ext uri="{FF2B5EF4-FFF2-40B4-BE49-F238E27FC236}">
                <a16:creationId xmlns:a16="http://schemas.microsoft.com/office/drawing/2014/main" id="{D136A634-7FA5-F53F-C3BE-467E85B1A522}"/>
              </a:ext>
            </a:extLst>
          </p:cNvPr>
          <p:cNvGrpSpPr/>
          <p:nvPr/>
        </p:nvGrpSpPr>
        <p:grpSpPr>
          <a:xfrm>
            <a:off x="834877" y="1673186"/>
            <a:ext cx="5102844" cy="461665"/>
            <a:chOff x="797704" y="1588468"/>
            <a:chExt cx="6563634" cy="461665"/>
          </a:xfrm>
        </p:grpSpPr>
        <p:sp>
          <p:nvSpPr>
            <p:cNvPr id="5" name="矩形 4">
              <a:extLst>
                <a:ext uri="{FF2B5EF4-FFF2-40B4-BE49-F238E27FC236}">
                  <a16:creationId xmlns:a16="http://schemas.microsoft.com/office/drawing/2014/main" id="{0323199A-3F46-37AF-71CA-85202AA01E23}"/>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a:extLst>
                <a:ext uri="{FF2B5EF4-FFF2-40B4-BE49-F238E27FC236}">
                  <a16:creationId xmlns:a16="http://schemas.microsoft.com/office/drawing/2014/main" id="{944D8DA0-7E66-90D5-FF66-7A811FCB024F}"/>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数据字典</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矩形 6">
            <a:extLst>
              <a:ext uri="{FF2B5EF4-FFF2-40B4-BE49-F238E27FC236}">
                <a16:creationId xmlns:a16="http://schemas.microsoft.com/office/drawing/2014/main" id="{5044AEC1-5803-6D4E-312F-85234EA0E58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C31B5250-2E60-7025-EA63-A4CC05E394D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21F9B4A-98F3-533E-A33A-E3AD1A51950E}"/>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9A0DC5EC-AA56-C7B9-D705-B0E9C53A3BE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6">
            <a:extLst>
              <a:ext uri="{FF2B5EF4-FFF2-40B4-BE49-F238E27FC236}">
                <a16:creationId xmlns:a16="http://schemas.microsoft.com/office/drawing/2014/main" id="{DDC7DF6C-6A20-AF7E-5B3C-100C80D19C8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8" name="TextBox 7">
            <a:extLst>
              <a:ext uri="{FF2B5EF4-FFF2-40B4-BE49-F238E27FC236}">
                <a16:creationId xmlns:a16="http://schemas.microsoft.com/office/drawing/2014/main" id="{5033A568-DC9B-E8C7-F34E-06BA772D72E9}"/>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9" name="TextBox 9">
            <a:extLst>
              <a:ext uri="{FF2B5EF4-FFF2-40B4-BE49-F238E27FC236}">
                <a16:creationId xmlns:a16="http://schemas.microsoft.com/office/drawing/2014/main" id="{F53276A6-1EBB-2DBE-FB18-6E4861C0941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0" name="TextBox 10">
            <a:extLst>
              <a:ext uri="{FF2B5EF4-FFF2-40B4-BE49-F238E27FC236}">
                <a16:creationId xmlns:a16="http://schemas.microsoft.com/office/drawing/2014/main" id="{42562DB2-E879-0A2B-CDC3-F6E3185DD132}"/>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1" name="TextBox 11">
            <a:extLst>
              <a:ext uri="{FF2B5EF4-FFF2-40B4-BE49-F238E27FC236}">
                <a16:creationId xmlns:a16="http://schemas.microsoft.com/office/drawing/2014/main" id="{658FDD26-C4B7-3853-E130-F11E121E5BE5}"/>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2" name="直接连接符 31">
            <a:extLst>
              <a:ext uri="{FF2B5EF4-FFF2-40B4-BE49-F238E27FC236}">
                <a16:creationId xmlns:a16="http://schemas.microsoft.com/office/drawing/2014/main" id="{512491B0-D7FE-1A8E-FAB5-4D8DB1D2DBD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460D3134-63A3-6295-D36A-7B2FD6A4F684}"/>
              </a:ext>
            </a:extLst>
          </p:cNvPr>
          <p:cNvPicPr>
            <a:picLocks noChangeAspect="1"/>
          </p:cNvPicPr>
          <p:nvPr/>
        </p:nvPicPr>
        <p:blipFill>
          <a:blip r:embed="rId8"/>
          <a:stretch>
            <a:fillRect/>
          </a:stretch>
        </p:blipFill>
        <p:spPr>
          <a:xfrm>
            <a:off x="135890" y="26670"/>
            <a:ext cx="791210" cy="715645"/>
          </a:xfrm>
          <a:prstGeom prst="rect">
            <a:avLst/>
          </a:prstGeom>
        </p:spPr>
      </p:pic>
      <p:sp>
        <p:nvSpPr>
          <p:cNvPr id="34" name="TextBox 7">
            <a:extLst>
              <a:ext uri="{FF2B5EF4-FFF2-40B4-BE49-F238E27FC236}">
                <a16:creationId xmlns:a16="http://schemas.microsoft.com/office/drawing/2014/main" id="{973DA55C-7925-508B-6D2E-86B4DF7106CB}"/>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5" name="直接连接符 34">
            <a:extLst>
              <a:ext uri="{FF2B5EF4-FFF2-40B4-BE49-F238E27FC236}">
                <a16:creationId xmlns:a16="http://schemas.microsoft.com/office/drawing/2014/main" id="{7E63F830-1A97-5C4A-3D41-3E9E3186DB6E}"/>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9">
            <a:extLst>
              <a:ext uri="{FF2B5EF4-FFF2-40B4-BE49-F238E27FC236}">
                <a16:creationId xmlns:a16="http://schemas.microsoft.com/office/drawing/2014/main" id="{4535280E-EF74-BDA8-951B-F3111D30FEF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7" name="直接连接符 36">
            <a:extLst>
              <a:ext uri="{FF2B5EF4-FFF2-40B4-BE49-F238E27FC236}">
                <a16:creationId xmlns:a16="http://schemas.microsoft.com/office/drawing/2014/main" id="{4D11DCB3-525D-E96F-89FE-9F96F61D8ED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 结构化建模</a:t>
            </a:r>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 </a:t>
            </a:r>
            <a:endPar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数据字典内容</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矩形 4"/>
          <p:cNvSpPr/>
          <p:nvPr/>
        </p:nvSpPr>
        <p:spPr>
          <a:xfrm>
            <a:off x="965199" y="2356837"/>
            <a:ext cx="10244139" cy="689220"/>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indent="457200" eaLnBrk="1" fontAlgn="auto" hangingPunct="1">
              <a:lnSpc>
                <a:spcPct val="150000"/>
              </a:lnSpc>
              <a:spcBef>
                <a:spcPts val="0"/>
              </a:spcBef>
              <a:spcAft>
                <a:spcPts val="0"/>
              </a:spcAft>
              <a:defRPr/>
            </a:pPr>
            <a:r>
              <a:rPr lang="zh-CN" altLang="zh-CN" sz="2200" dirty="0">
                <a:latin typeface="Arial" panose="020B0604020202020204" pitchFamily="34" charset="0"/>
                <a:ea typeface="微软雅黑" panose="020B0503020204020204" pitchFamily="34" charset="-122"/>
                <a:sym typeface="Arial" panose="020B0604020202020204" pitchFamily="34" charset="0"/>
              </a:rPr>
              <a:t>数据元素的别名就是该元素的其他等价的名字，出现别名主要有下述</a:t>
            </a:r>
            <a:r>
              <a:rPr lang="en-US" altLang="zh-CN" sz="2200" dirty="0">
                <a:latin typeface="Arial" panose="020B0604020202020204" pitchFamily="34" charset="0"/>
                <a:ea typeface="微软雅黑" panose="020B0503020204020204" pitchFamily="34" charset="-122"/>
                <a:sym typeface="Arial" panose="020B0604020202020204" pitchFamily="34" charset="0"/>
              </a:rPr>
              <a:t>3</a:t>
            </a:r>
            <a:r>
              <a:rPr lang="zh-CN" altLang="zh-CN" sz="2200" dirty="0">
                <a:latin typeface="Arial" panose="020B0604020202020204" pitchFamily="34" charset="0"/>
                <a:ea typeface="微软雅黑" panose="020B0503020204020204" pitchFamily="34" charset="-122"/>
                <a:sym typeface="Arial" panose="020B0604020202020204" pitchFamily="34" charset="0"/>
              </a:rPr>
              <a:t>个原因</a:t>
            </a:r>
          </a:p>
        </p:txBody>
      </p:sp>
      <p:graphicFrame>
        <p:nvGraphicFramePr>
          <p:cNvPr id="9" name="图示 8"/>
          <p:cNvGraphicFramePr/>
          <p:nvPr>
            <p:extLst>
              <p:ext uri="{D42A27DB-BD31-4B8C-83A1-F6EECF244321}">
                <p14:modId xmlns:p14="http://schemas.microsoft.com/office/powerpoint/2010/main" val="2131847781"/>
              </p:ext>
            </p:extLst>
          </p:nvPr>
        </p:nvGraphicFramePr>
        <p:xfrm>
          <a:off x="1715209" y="3530014"/>
          <a:ext cx="9397550" cy="2952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7499406D-90DC-B8A2-0051-85F8F52FAC2E}"/>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CE41DEA3-AA54-B29A-3800-E51EFDE220F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01DCB9B-7492-96A8-873F-5E518DB8DD88}"/>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54E41391-66AE-0FF4-2A71-E9AD192B19E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C70317A7-7932-68C2-B573-2818CDFCC75D}"/>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7" name="TextBox 7">
            <a:extLst>
              <a:ext uri="{FF2B5EF4-FFF2-40B4-BE49-F238E27FC236}">
                <a16:creationId xmlns:a16="http://schemas.microsoft.com/office/drawing/2014/main" id="{100D9490-BA86-DDE7-A94C-1F5305FA852B}"/>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8" name="TextBox 9">
            <a:extLst>
              <a:ext uri="{FF2B5EF4-FFF2-40B4-BE49-F238E27FC236}">
                <a16:creationId xmlns:a16="http://schemas.microsoft.com/office/drawing/2014/main" id="{EA639BF1-1278-33A2-CB34-6CF7177AF77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9" name="TextBox 10">
            <a:extLst>
              <a:ext uri="{FF2B5EF4-FFF2-40B4-BE49-F238E27FC236}">
                <a16:creationId xmlns:a16="http://schemas.microsoft.com/office/drawing/2014/main" id="{1285E3BA-0B65-4B74-F9ED-CE197F0826B5}"/>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0" name="TextBox 11">
            <a:extLst>
              <a:ext uri="{FF2B5EF4-FFF2-40B4-BE49-F238E27FC236}">
                <a16:creationId xmlns:a16="http://schemas.microsoft.com/office/drawing/2014/main" id="{DAE3A362-AF1E-8F14-5D95-28DF6457BD91}"/>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1" name="直接连接符 30">
            <a:extLst>
              <a:ext uri="{FF2B5EF4-FFF2-40B4-BE49-F238E27FC236}">
                <a16:creationId xmlns:a16="http://schemas.microsoft.com/office/drawing/2014/main" id="{8F86B053-3EF4-A6D1-BD2E-B78EEF7162C2}"/>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8CE59CAB-5D8E-CA49-0730-2ED1EFEA9A7F}"/>
              </a:ext>
            </a:extLst>
          </p:cNvPr>
          <p:cNvPicPr>
            <a:picLocks noChangeAspect="1"/>
          </p:cNvPicPr>
          <p:nvPr/>
        </p:nvPicPr>
        <p:blipFill>
          <a:blip r:embed="rId8"/>
          <a:stretch>
            <a:fillRect/>
          </a:stretch>
        </p:blipFill>
        <p:spPr>
          <a:xfrm>
            <a:off x="135890" y="26670"/>
            <a:ext cx="791210" cy="715645"/>
          </a:xfrm>
          <a:prstGeom prst="rect">
            <a:avLst/>
          </a:prstGeom>
        </p:spPr>
      </p:pic>
      <p:sp>
        <p:nvSpPr>
          <p:cNvPr id="33" name="TextBox 7">
            <a:extLst>
              <a:ext uri="{FF2B5EF4-FFF2-40B4-BE49-F238E27FC236}">
                <a16:creationId xmlns:a16="http://schemas.microsoft.com/office/drawing/2014/main" id="{99D3DDDF-1354-BE7D-1B4E-97D9AF801E16}"/>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4" name="直接连接符 33">
            <a:extLst>
              <a:ext uri="{FF2B5EF4-FFF2-40B4-BE49-F238E27FC236}">
                <a16:creationId xmlns:a16="http://schemas.microsoft.com/office/drawing/2014/main" id="{5EC70F22-A418-7722-BF2A-365A626BDCC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9">
            <a:extLst>
              <a:ext uri="{FF2B5EF4-FFF2-40B4-BE49-F238E27FC236}">
                <a16:creationId xmlns:a16="http://schemas.microsoft.com/office/drawing/2014/main" id="{78539148-164F-D6DA-4893-81BC13C52A5B}"/>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6" name="直接连接符 35">
            <a:extLst>
              <a:ext uri="{FF2B5EF4-FFF2-40B4-BE49-F238E27FC236}">
                <a16:creationId xmlns:a16="http://schemas.microsoft.com/office/drawing/2014/main" id="{BDF829A9-F6D7-6229-EB64-C2F6DB0FE98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文本框 7"/>
          <p:cNvSpPr txBox="1"/>
          <p:nvPr/>
        </p:nvSpPr>
        <p:spPr>
          <a:xfrm>
            <a:off x="5491220" y="3502820"/>
            <a:ext cx="1176925" cy="494751"/>
          </a:xfrm>
          <a:prstGeom prst="rect">
            <a:avLst/>
          </a:prstGeom>
          <a:noFill/>
        </p:spPr>
        <p:txBody>
          <a:bodyPr wrap="none" rtlCol="0">
            <a:spAutoFit/>
          </a:bodyPr>
          <a:lstStyle/>
          <a:p>
            <a:pPr>
              <a:lnSpc>
                <a:spcPct val="120000"/>
              </a:lnSpc>
            </a:pPr>
            <a:r>
              <a:rPr lang="en-US" altLang="zh-CN" sz="2400" dirty="0">
                <a:solidFill>
                  <a:srgbClr val="0070C0"/>
                </a:solidFill>
                <a:latin typeface="Arial" panose="020B0604020202020204" pitchFamily="34" charset="0"/>
                <a:ea typeface="微软雅黑" panose="020B0503020204020204" pitchFamily="34" charset="-122"/>
                <a:sym typeface="Arial" panose="020B0604020202020204" pitchFamily="34" charset="0"/>
              </a:rPr>
              <a:t>Part.01</a:t>
            </a:r>
          </a:p>
        </p:txBody>
      </p:sp>
      <p:sp>
        <p:nvSpPr>
          <p:cNvPr id="9" name="文本框 8"/>
          <p:cNvSpPr txBox="1"/>
          <p:nvPr/>
        </p:nvSpPr>
        <p:spPr>
          <a:xfrm>
            <a:off x="3327401" y="4789616"/>
            <a:ext cx="5537198" cy="767390"/>
          </a:xfrm>
          <a:prstGeom prst="rect">
            <a:avLst/>
          </a:prstGeom>
          <a:noFill/>
          <a:ln>
            <a:noFill/>
          </a:ln>
        </p:spPr>
        <p:txBody>
          <a:bodyPr wrap="square" rtlCol="0">
            <a:spAutoFit/>
          </a:bodyPr>
          <a:lstStyle/>
          <a:p>
            <a:pPr algn="ctr">
              <a:lnSpc>
                <a:spcPct val="120000"/>
              </a:lnSpc>
            </a:pPr>
            <a:r>
              <a:rPr lang="zh-CN" altLang="en-US" sz="4000" b="1" spc="600" dirty="0">
                <a:solidFill>
                  <a:srgbClr val="0070C0"/>
                </a:solidFill>
                <a:latin typeface="Arial" panose="020B0604020202020204" pitchFamily="34" charset="0"/>
                <a:ea typeface="微软雅黑" panose="020B0503020204020204" pitchFamily="34" charset="-122"/>
                <a:sym typeface="Arial" panose="020B0604020202020204" pitchFamily="34" charset="0"/>
              </a:rPr>
              <a:t>结构化程序的发展</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数据字典定义方法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矩形 6"/>
          <p:cNvSpPr/>
          <p:nvPr/>
        </p:nvSpPr>
        <p:spPr>
          <a:xfrm>
            <a:off x="1613646" y="2313352"/>
            <a:ext cx="8661027" cy="517525"/>
          </a:xfrm>
          <a:prstGeom prst="rect">
            <a:avLst/>
          </a:prstGeom>
          <a:noFill/>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zh-CN" altLang="zh-CN" sz="2200" dirty="0">
                <a:latin typeface="Arial" panose="020B0604020202020204" pitchFamily="34" charset="0"/>
                <a:ea typeface="微软雅黑" panose="020B0503020204020204" pitchFamily="34" charset="-122"/>
                <a:sym typeface="Arial" panose="020B0604020202020204" pitchFamily="34" charset="0"/>
              </a:rPr>
              <a:t>由数据元素组成数据的方式只有下述</a:t>
            </a:r>
            <a:r>
              <a:rPr lang="en-US" altLang="zh-CN" sz="2200" dirty="0">
                <a:latin typeface="Arial" panose="020B0604020202020204" pitchFamily="34" charset="0"/>
                <a:ea typeface="微软雅黑" panose="020B0503020204020204" pitchFamily="34" charset="-122"/>
                <a:sym typeface="Arial" panose="020B0604020202020204" pitchFamily="34" charset="0"/>
              </a:rPr>
              <a:t>3</a:t>
            </a:r>
            <a:r>
              <a:rPr lang="zh-CN" altLang="zh-CN" sz="2200" dirty="0">
                <a:latin typeface="Arial" panose="020B0604020202020204" pitchFamily="34" charset="0"/>
                <a:ea typeface="微软雅黑" panose="020B0503020204020204" pitchFamily="34" charset="-122"/>
                <a:sym typeface="Arial" panose="020B0604020202020204" pitchFamily="34" charset="0"/>
              </a:rPr>
              <a:t>种基本类型</a:t>
            </a:r>
          </a:p>
        </p:txBody>
      </p:sp>
      <p:graphicFrame>
        <p:nvGraphicFramePr>
          <p:cNvPr id="8" name="图示 7"/>
          <p:cNvGraphicFramePr/>
          <p:nvPr>
            <p:extLst>
              <p:ext uri="{D42A27DB-BD31-4B8C-83A1-F6EECF244321}">
                <p14:modId xmlns:p14="http://schemas.microsoft.com/office/powerpoint/2010/main" val="1216070678"/>
              </p:ext>
            </p:extLst>
          </p:nvPr>
        </p:nvGraphicFramePr>
        <p:xfrm>
          <a:off x="1787570" y="3030671"/>
          <a:ext cx="8765352" cy="3240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DD028D2D-884C-BE31-0E20-4A88EB78A31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FF7DF16F-72D4-1BFA-3E20-8BBB151DCA7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C1CA8509-3F3B-A676-0C9A-9351C34DADD4}"/>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95A5A18C-B797-BA12-D28F-278B54F460EB}"/>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30E6F5CA-1341-4E9F-59FC-F4CB50CD6DA8}"/>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7" name="TextBox 7">
            <a:extLst>
              <a:ext uri="{FF2B5EF4-FFF2-40B4-BE49-F238E27FC236}">
                <a16:creationId xmlns:a16="http://schemas.microsoft.com/office/drawing/2014/main" id="{5B96DB24-038E-E503-FB97-CC4457E3DF9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8" name="TextBox 9">
            <a:extLst>
              <a:ext uri="{FF2B5EF4-FFF2-40B4-BE49-F238E27FC236}">
                <a16:creationId xmlns:a16="http://schemas.microsoft.com/office/drawing/2014/main" id="{7C21CDCD-6F15-875D-8657-64473BAEFA45}"/>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9" name="TextBox 10">
            <a:extLst>
              <a:ext uri="{FF2B5EF4-FFF2-40B4-BE49-F238E27FC236}">
                <a16:creationId xmlns:a16="http://schemas.microsoft.com/office/drawing/2014/main" id="{903E2877-0DFE-2FA1-4292-F3D2035A81CF}"/>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0" name="TextBox 11">
            <a:extLst>
              <a:ext uri="{FF2B5EF4-FFF2-40B4-BE49-F238E27FC236}">
                <a16:creationId xmlns:a16="http://schemas.microsoft.com/office/drawing/2014/main" id="{B697C90C-2B8F-0700-13CB-E271DAF91BEB}"/>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1" name="直接连接符 30">
            <a:extLst>
              <a:ext uri="{FF2B5EF4-FFF2-40B4-BE49-F238E27FC236}">
                <a16:creationId xmlns:a16="http://schemas.microsoft.com/office/drawing/2014/main" id="{9617E618-138E-1F13-0CA3-E5AD9CF3E723}"/>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E339D9A6-4857-C51C-C32C-1F45349F5AEB}"/>
              </a:ext>
            </a:extLst>
          </p:cNvPr>
          <p:cNvPicPr>
            <a:picLocks noChangeAspect="1"/>
          </p:cNvPicPr>
          <p:nvPr/>
        </p:nvPicPr>
        <p:blipFill>
          <a:blip r:embed="rId8"/>
          <a:stretch>
            <a:fillRect/>
          </a:stretch>
        </p:blipFill>
        <p:spPr>
          <a:xfrm>
            <a:off x="135890" y="26670"/>
            <a:ext cx="791210" cy="715645"/>
          </a:xfrm>
          <a:prstGeom prst="rect">
            <a:avLst/>
          </a:prstGeom>
        </p:spPr>
      </p:pic>
      <p:sp>
        <p:nvSpPr>
          <p:cNvPr id="33" name="TextBox 7">
            <a:extLst>
              <a:ext uri="{FF2B5EF4-FFF2-40B4-BE49-F238E27FC236}">
                <a16:creationId xmlns:a16="http://schemas.microsoft.com/office/drawing/2014/main" id="{F569D1AE-195C-5CF5-778B-F3E9CBAB2AEC}"/>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4" name="直接连接符 33">
            <a:extLst>
              <a:ext uri="{FF2B5EF4-FFF2-40B4-BE49-F238E27FC236}">
                <a16:creationId xmlns:a16="http://schemas.microsoft.com/office/drawing/2014/main" id="{17C08A08-7FF7-766C-7EF6-3315B396DEC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9">
            <a:extLst>
              <a:ext uri="{FF2B5EF4-FFF2-40B4-BE49-F238E27FC236}">
                <a16:creationId xmlns:a16="http://schemas.microsoft.com/office/drawing/2014/main" id="{E96ADFFC-E406-287F-FF3E-9FE9D8F0BF5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6" name="直接连接符 35">
            <a:extLst>
              <a:ext uri="{FF2B5EF4-FFF2-40B4-BE49-F238E27FC236}">
                <a16:creationId xmlns:a16="http://schemas.microsoft.com/office/drawing/2014/main" id="{A212854D-68D9-7C46-9136-330A07390523}"/>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sp>
        <p:nvSpPr>
          <p:cNvPr id="16" name="文本框 15"/>
          <p:cNvSpPr txBox="1"/>
          <p:nvPr/>
        </p:nvSpPr>
        <p:spPr>
          <a:xfrm>
            <a:off x="481617" y="1940059"/>
            <a:ext cx="4613639" cy="461665"/>
          </a:xfrm>
          <a:prstGeom prst="rect">
            <a:avLst/>
          </a:prstGeom>
          <a:solidFill>
            <a:schemeClr val="accent5">
              <a:lumMod val="20000"/>
              <a:lumOff val="80000"/>
            </a:schemeClr>
          </a:solid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定义方法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sp>
        <p:nvSpPr>
          <p:cNvPr id="5" name="TextBox 10"/>
          <p:cNvSpPr txBox="1"/>
          <p:nvPr/>
        </p:nvSpPr>
        <p:spPr>
          <a:xfrm>
            <a:off x="481617" y="2706617"/>
            <a:ext cx="4613639" cy="461665"/>
          </a:xfrm>
          <a:prstGeom prst="rect">
            <a:avLst/>
          </a:prstGeom>
          <a:solidFill>
            <a:schemeClr val="accent1">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a:spAutoFit/>
          </a:bodyPr>
          <a:lstStyle/>
          <a:p>
            <a:pPr eaLnBrk="1" fontAlgn="auto" hangingPunct="1">
              <a:spcBef>
                <a:spcPts val="0"/>
              </a:spcBef>
              <a:spcAft>
                <a:spcPts val="0"/>
              </a:spcAft>
              <a:defRPr/>
            </a:pPr>
            <a:r>
              <a:rPr lang="zh-CN" altLang="zh-CN" sz="2400" dirty="0">
                <a:latin typeface="Arial" panose="020B0604020202020204" pitchFamily="34" charset="0"/>
                <a:ea typeface="微软雅黑" panose="020B0503020204020204" pitchFamily="34" charset="-122"/>
                <a:sym typeface="Arial" panose="020B0604020202020204" pitchFamily="34" charset="0"/>
              </a:rPr>
              <a:t>关系算符</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3"/>
          <p:cNvSpPr txBox="1"/>
          <p:nvPr/>
        </p:nvSpPr>
        <p:spPr>
          <a:xfrm>
            <a:off x="481617" y="3198949"/>
            <a:ext cx="10925086" cy="3078920"/>
          </a:xfrm>
          <a:prstGeom prst="rect">
            <a:avLst/>
          </a:prstGeom>
          <a:solidFill>
            <a:schemeClr val="accent3">
              <a:lumMod val="20000"/>
              <a:lumOff val="80000"/>
            </a:schemeClr>
          </a:solidFill>
        </p:spPr>
        <p:txBody>
          <a:bodyPr wrap="square">
            <a:spAutoFit/>
          </a:bodyPr>
          <a:lstStyle/>
          <a:p>
            <a:pPr eaLnBrk="1" fontAlgn="auto" hangingPunct="1">
              <a:lnSpc>
                <a:spcPct val="150000"/>
              </a:lnSpc>
              <a:spcBef>
                <a:spcPts val="0"/>
              </a:spcBef>
              <a:spcAft>
                <a:spcPts val="0"/>
              </a:spcAft>
              <a:defRPr/>
            </a:pPr>
            <a:r>
              <a:rPr lang="en-US" altLang="zh-CN" sz="2200" dirty="0">
                <a:latin typeface="Arial" panose="020B0604020202020204" pitchFamily="34" charset="0"/>
                <a:ea typeface="微软雅黑" panose="020B0503020204020204" pitchFamily="34" charset="-122"/>
                <a:sym typeface="Arial" panose="020B0604020202020204" pitchFamily="34" charset="0"/>
              </a:rPr>
              <a:t> =	</a:t>
            </a:r>
            <a:r>
              <a:rPr lang="zh-CN" altLang="zh-CN" sz="2200" dirty="0">
                <a:latin typeface="Arial" panose="020B0604020202020204" pitchFamily="34" charset="0"/>
                <a:ea typeface="微软雅黑" panose="020B0503020204020204" pitchFamily="34" charset="-122"/>
                <a:sym typeface="Arial" panose="020B0604020202020204" pitchFamily="34" charset="0"/>
              </a:rPr>
              <a:t>意思是等价于</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zh-CN" sz="2200" dirty="0">
                <a:latin typeface="Arial" panose="020B0604020202020204" pitchFamily="34" charset="0"/>
                <a:ea typeface="微软雅黑" panose="020B0503020204020204" pitchFamily="34" charset="-122"/>
                <a:sym typeface="Arial" panose="020B0604020202020204" pitchFamily="34" charset="0"/>
              </a:rPr>
              <a:t>或定义为</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zh-CN" sz="2200" dirty="0">
                <a:latin typeface="Arial" panose="020B0604020202020204" pitchFamily="34" charset="0"/>
                <a:ea typeface="微软雅黑" panose="020B0503020204020204" pitchFamily="34" charset="-122"/>
                <a:sym typeface="Arial" panose="020B0604020202020204" pitchFamily="34" charset="0"/>
              </a:rPr>
              <a:t>；</a:t>
            </a:r>
          </a:p>
          <a:p>
            <a:pPr eaLnBrk="1" fontAlgn="auto" hangingPunct="1">
              <a:lnSpc>
                <a:spcPct val="150000"/>
              </a:lnSpc>
              <a:spcBef>
                <a:spcPts val="0"/>
              </a:spcBef>
              <a:spcAft>
                <a:spcPts val="0"/>
              </a:spcAft>
              <a:defRPr/>
            </a:pPr>
            <a:r>
              <a:rPr lang="en-US" altLang="zh-CN" sz="2200" dirty="0">
                <a:latin typeface="Arial" panose="020B0604020202020204" pitchFamily="34" charset="0"/>
                <a:ea typeface="微软雅黑" panose="020B0503020204020204" pitchFamily="34" charset="-122"/>
                <a:sym typeface="Arial" panose="020B0604020202020204" pitchFamily="34" charset="0"/>
              </a:rPr>
              <a:t> +	</a:t>
            </a:r>
            <a:r>
              <a:rPr lang="zh-CN" altLang="zh-CN" sz="2200" dirty="0">
                <a:latin typeface="Arial" panose="020B0604020202020204" pitchFamily="34" charset="0"/>
                <a:ea typeface="微软雅黑" panose="020B0503020204020204" pitchFamily="34" charset="-122"/>
                <a:sym typeface="Arial" panose="020B0604020202020204" pitchFamily="34" charset="0"/>
              </a:rPr>
              <a:t>意思是和</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zh-CN" sz="2200" dirty="0">
                <a:latin typeface="Arial" panose="020B0604020202020204" pitchFamily="34" charset="0"/>
                <a:ea typeface="微软雅黑" panose="020B0503020204020204" pitchFamily="34" charset="-122"/>
                <a:sym typeface="Arial" panose="020B0604020202020204" pitchFamily="34" charset="0"/>
              </a:rPr>
              <a:t>即连接两个分量</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zh-CN" sz="2200" dirty="0">
                <a:latin typeface="Arial" panose="020B0604020202020204" pitchFamily="34" charset="0"/>
                <a:ea typeface="微软雅黑" panose="020B0503020204020204" pitchFamily="34" charset="-122"/>
                <a:sym typeface="Arial" panose="020B0604020202020204" pitchFamily="34" charset="0"/>
              </a:rPr>
              <a:t>；</a:t>
            </a:r>
          </a:p>
          <a:p>
            <a:pPr eaLnBrk="1" fontAlgn="auto" hangingPunct="1">
              <a:lnSpc>
                <a:spcPct val="150000"/>
              </a:lnSpc>
              <a:spcBef>
                <a:spcPts val="0"/>
              </a:spcBef>
              <a:spcAft>
                <a:spcPts val="0"/>
              </a:spcAft>
              <a:defRPr/>
            </a:pPr>
            <a:r>
              <a:rPr lang="zh-CN" altLang="zh-CN" sz="2200" dirty="0">
                <a:latin typeface="Arial" panose="020B0604020202020204" pitchFamily="34" charset="0"/>
                <a:ea typeface="微软雅黑" panose="020B0503020204020204" pitchFamily="34" charset="-122"/>
                <a:sym typeface="Arial" panose="020B0604020202020204" pitchFamily="34" charset="0"/>
              </a:rPr>
              <a:t>［］</a:t>
            </a:r>
            <a:r>
              <a:rPr lang="en-US" altLang="zh-CN" sz="2200" dirty="0">
                <a:latin typeface="Arial" panose="020B0604020202020204" pitchFamily="34" charset="0"/>
                <a:ea typeface="微软雅黑" panose="020B0503020204020204" pitchFamily="34" charset="-122"/>
                <a:sym typeface="Arial" panose="020B0604020202020204" pitchFamily="34" charset="0"/>
              </a:rPr>
              <a:t>	</a:t>
            </a:r>
            <a:r>
              <a:rPr lang="zh-CN" altLang="zh-CN" sz="2200" dirty="0">
                <a:latin typeface="Arial" panose="020B0604020202020204" pitchFamily="34" charset="0"/>
                <a:ea typeface="微软雅黑" panose="020B0503020204020204" pitchFamily="34" charset="-122"/>
                <a:sym typeface="Arial" panose="020B0604020202020204" pitchFamily="34" charset="0"/>
              </a:rPr>
              <a:t>意思是或</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zh-CN" sz="2200" dirty="0">
                <a:latin typeface="Arial" panose="020B0604020202020204" pitchFamily="34" charset="0"/>
                <a:ea typeface="微软雅黑" panose="020B0503020204020204" pitchFamily="34" charset="-122"/>
                <a:sym typeface="Arial" panose="020B0604020202020204" pitchFamily="34" charset="0"/>
              </a:rPr>
              <a:t>即从方括弧内列出的若干个分量中选择一个</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zh-CN" sz="2200" dirty="0">
                <a:latin typeface="Arial" panose="020B0604020202020204" pitchFamily="34" charset="0"/>
                <a:ea typeface="微软雅黑" panose="020B0503020204020204" pitchFamily="34" charset="-122"/>
                <a:sym typeface="Arial" panose="020B0604020202020204" pitchFamily="34" charset="0"/>
              </a:rPr>
              <a:t>，通常用“</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zh-CN" sz="2200" dirty="0">
                <a:latin typeface="Arial" panose="020B0604020202020204" pitchFamily="34" charset="0"/>
                <a:ea typeface="微软雅黑" panose="020B0503020204020204" pitchFamily="34" charset="-122"/>
                <a:sym typeface="Arial" panose="020B0604020202020204" pitchFamily="34" charset="0"/>
              </a:rPr>
              <a:t>”号隔开供选择的分量；</a:t>
            </a:r>
          </a:p>
          <a:p>
            <a:pPr eaLnBrk="1" fontAlgn="auto" hangingPunct="1">
              <a:lnSpc>
                <a:spcPct val="150000"/>
              </a:lnSpc>
              <a:spcBef>
                <a:spcPts val="0"/>
              </a:spcBef>
              <a:spcAft>
                <a:spcPts val="0"/>
              </a:spcAft>
              <a:defRPr/>
            </a:pPr>
            <a:r>
              <a:rPr lang="en-US" altLang="zh-CN" sz="2200" dirty="0">
                <a:latin typeface="Arial" panose="020B0604020202020204" pitchFamily="34" charset="0"/>
                <a:ea typeface="微软雅黑" panose="020B0503020204020204" pitchFamily="34" charset="-122"/>
                <a:sym typeface="Arial" panose="020B0604020202020204" pitchFamily="34" charset="0"/>
              </a:rPr>
              <a:t> {}	</a:t>
            </a:r>
            <a:r>
              <a:rPr lang="zh-CN" altLang="zh-CN" sz="2200" dirty="0">
                <a:latin typeface="Arial" panose="020B0604020202020204" pitchFamily="34" charset="0"/>
                <a:ea typeface="微软雅黑" panose="020B0503020204020204" pitchFamily="34" charset="-122"/>
                <a:sym typeface="Arial" panose="020B0604020202020204" pitchFamily="34" charset="0"/>
              </a:rPr>
              <a:t>意思是重复</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zh-CN" sz="2200" dirty="0">
                <a:latin typeface="Arial" panose="020B0604020202020204" pitchFamily="34" charset="0"/>
                <a:ea typeface="微软雅黑" panose="020B0503020204020204" pitchFamily="34" charset="-122"/>
                <a:sym typeface="Arial" panose="020B0604020202020204" pitchFamily="34" charset="0"/>
              </a:rPr>
              <a:t>即重复花括弧内的分量</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zh-CN" sz="2200" dirty="0">
                <a:latin typeface="Arial" panose="020B0604020202020204" pitchFamily="34" charset="0"/>
                <a:ea typeface="微软雅黑" panose="020B0503020204020204" pitchFamily="34" charset="-122"/>
                <a:sym typeface="Arial" panose="020B0604020202020204" pitchFamily="34" charset="0"/>
              </a:rPr>
              <a:t>；</a:t>
            </a:r>
          </a:p>
          <a:p>
            <a:pPr eaLnBrk="1" fontAlgn="auto" hangingPunct="1">
              <a:lnSpc>
                <a:spcPct val="150000"/>
              </a:lnSpc>
              <a:spcBef>
                <a:spcPts val="0"/>
              </a:spcBef>
              <a:spcAft>
                <a:spcPts val="0"/>
              </a:spcAft>
              <a:defRPr/>
            </a:pPr>
            <a:r>
              <a:rPr lang="en-US" altLang="zh-CN" sz="2200" dirty="0">
                <a:latin typeface="Arial" panose="020B0604020202020204" pitchFamily="34" charset="0"/>
                <a:ea typeface="微软雅黑" panose="020B0503020204020204" pitchFamily="34" charset="-122"/>
                <a:sym typeface="Arial" panose="020B0604020202020204" pitchFamily="34" charset="0"/>
              </a:rPr>
              <a:t> ()	</a:t>
            </a:r>
            <a:r>
              <a:rPr lang="zh-CN" altLang="zh-CN" sz="2200" dirty="0">
                <a:latin typeface="Arial" panose="020B0604020202020204" pitchFamily="34" charset="0"/>
                <a:ea typeface="微软雅黑" panose="020B0503020204020204" pitchFamily="34" charset="-122"/>
                <a:sym typeface="Arial" panose="020B0604020202020204" pitchFamily="34" charset="0"/>
              </a:rPr>
              <a:t>意思是可选</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zh-CN" sz="2200" dirty="0">
                <a:latin typeface="Arial" panose="020B0604020202020204" pitchFamily="34" charset="0"/>
                <a:ea typeface="微软雅黑" panose="020B0503020204020204" pitchFamily="34" charset="-122"/>
                <a:sym typeface="Arial" panose="020B0604020202020204" pitchFamily="34" charset="0"/>
              </a:rPr>
              <a:t>即圆括弧里的分量可有可无</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zh-CN" sz="2200" dirty="0">
                <a:latin typeface="Arial" panose="020B0604020202020204" pitchFamily="34" charset="0"/>
                <a:ea typeface="微软雅黑" panose="020B0503020204020204" pitchFamily="34" charset="-122"/>
                <a:sym typeface="Arial" panose="020B0604020202020204" pitchFamily="34" charset="0"/>
              </a:rPr>
              <a:t>。</a:t>
            </a:r>
          </a:p>
        </p:txBody>
      </p:sp>
      <p:sp>
        <p:nvSpPr>
          <p:cNvPr id="2" name="文本框 1"/>
          <p:cNvSpPr txBox="1"/>
          <p:nvPr/>
        </p:nvSpPr>
        <p:spPr>
          <a:xfrm>
            <a:off x="5322205" y="1284176"/>
            <a:ext cx="6084498" cy="1884106"/>
          </a:xfrm>
          <a:prstGeom prst="rect">
            <a:avLst/>
          </a:prstGeom>
          <a:solidFill>
            <a:schemeClr val="accent3">
              <a:lumMod val="20000"/>
              <a:lumOff val="80000"/>
            </a:schemeClr>
          </a:solidFill>
        </p:spPr>
        <p:txBody>
          <a:bodyPr wrap="square" rtlCol="0">
            <a:spAutoFit/>
          </a:bodyPr>
          <a:lstStyle/>
          <a:p>
            <a:pPr>
              <a:lnSpc>
                <a:spcPct val="150000"/>
              </a:lnSpc>
            </a:pPr>
            <a:r>
              <a:rPr lang="zh-CN" altLang="en-US" sz="2000" dirty="0">
                <a:latin typeface="Arial" panose="020B0604020202020204" pitchFamily="34" charset="0"/>
                <a:ea typeface="微软雅黑" panose="020B0503020204020204" pitchFamily="34" charset="-122"/>
                <a:sym typeface="Arial" panose="020B0604020202020204" pitchFamily="34" charset="0"/>
              </a:rPr>
              <a:t>举例</a:t>
            </a:r>
            <a:endParaRPr lang="en-US" altLang="zh-CN" sz="20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2000" dirty="0">
                <a:latin typeface="Arial" panose="020B0604020202020204" pitchFamily="34" charset="0"/>
                <a:ea typeface="微软雅黑" panose="020B0503020204020204" pitchFamily="34" charset="-122"/>
                <a:sym typeface="Arial" panose="020B0604020202020204" pitchFamily="34" charset="0"/>
              </a:rPr>
              <a:t>标识符</a:t>
            </a:r>
            <a:r>
              <a:rPr lang="en-US" altLang="zh-CN" sz="2000" dirty="0">
                <a:latin typeface="Arial" panose="020B0604020202020204" pitchFamily="34" charset="0"/>
                <a:ea typeface="微软雅黑" panose="020B0503020204020204" pitchFamily="34" charset="-122"/>
                <a:sym typeface="Arial" panose="020B0604020202020204" pitchFamily="34" charset="0"/>
              </a:rPr>
              <a:t>=</a:t>
            </a:r>
            <a:r>
              <a:rPr lang="zh-CN" altLang="en-US" sz="2000" dirty="0">
                <a:latin typeface="Arial" panose="020B0604020202020204" pitchFamily="34" charset="0"/>
                <a:ea typeface="微软雅黑" panose="020B0503020204020204" pitchFamily="34" charset="-122"/>
                <a:sym typeface="Arial" panose="020B0604020202020204" pitchFamily="34" charset="0"/>
              </a:rPr>
              <a:t>字母字符</a:t>
            </a:r>
            <a:r>
              <a:rPr lang="en-US" altLang="zh-CN" sz="2000" dirty="0">
                <a:latin typeface="Arial" panose="020B0604020202020204" pitchFamily="34" charset="0"/>
                <a:ea typeface="微软雅黑" panose="020B0503020204020204" pitchFamily="34" charset="-122"/>
                <a:sym typeface="Arial" panose="020B0604020202020204" pitchFamily="34" charset="0"/>
              </a:rPr>
              <a:t>+</a:t>
            </a:r>
            <a:r>
              <a:rPr lang="zh-CN" altLang="en-US" sz="2000" dirty="0">
                <a:latin typeface="Arial" panose="020B0604020202020204" pitchFamily="34" charset="0"/>
                <a:ea typeface="微软雅黑" panose="020B0503020204020204" pitchFamily="34" charset="-122"/>
                <a:sym typeface="Arial" panose="020B0604020202020204" pitchFamily="34" charset="0"/>
              </a:rPr>
              <a:t>字母数字串</a:t>
            </a:r>
            <a:endParaRPr lang="en-US" altLang="zh-CN" sz="20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2000" dirty="0">
                <a:latin typeface="Arial" panose="020B0604020202020204" pitchFamily="34" charset="0"/>
                <a:ea typeface="微软雅黑" panose="020B0503020204020204" pitchFamily="34" charset="-122"/>
                <a:sym typeface="Arial" panose="020B0604020202020204" pitchFamily="34" charset="0"/>
              </a:rPr>
              <a:t>字母数字串</a:t>
            </a:r>
            <a:r>
              <a:rPr lang="en-US" altLang="zh-CN" sz="2000" dirty="0">
                <a:latin typeface="Arial" panose="020B0604020202020204" pitchFamily="34" charset="0"/>
                <a:ea typeface="微软雅黑" panose="020B0503020204020204" pitchFamily="34" charset="-122"/>
                <a:sym typeface="Arial" panose="020B0604020202020204" pitchFamily="34" charset="0"/>
              </a:rPr>
              <a:t>=0{</a:t>
            </a:r>
            <a:r>
              <a:rPr lang="zh-CN" altLang="en-US" sz="2000" dirty="0">
                <a:latin typeface="Arial" panose="020B0604020202020204" pitchFamily="34" charset="0"/>
                <a:ea typeface="微软雅黑" panose="020B0503020204020204" pitchFamily="34" charset="-122"/>
                <a:sym typeface="Arial" panose="020B0604020202020204" pitchFamily="34" charset="0"/>
              </a:rPr>
              <a:t>字母或数字</a:t>
            </a:r>
            <a:r>
              <a:rPr lang="en-US" altLang="zh-CN" sz="2000" dirty="0">
                <a:latin typeface="Arial" panose="020B0604020202020204" pitchFamily="34" charset="0"/>
                <a:ea typeface="微软雅黑" panose="020B0503020204020204" pitchFamily="34" charset="-122"/>
                <a:sym typeface="Arial" panose="020B0604020202020204" pitchFamily="34" charset="0"/>
              </a:rPr>
              <a:t>}7</a:t>
            </a:r>
          </a:p>
          <a:p>
            <a:pPr>
              <a:lnSpc>
                <a:spcPct val="150000"/>
              </a:lnSpc>
            </a:pPr>
            <a:r>
              <a:rPr lang="zh-CN" altLang="en-US" sz="2000" dirty="0">
                <a:latin typeface="Arial" panose="020B0604020202020204" pitchFamily="34" charset="0"/>
                <a:ea typeface="微软雅黑" panose="020B0503020204020204" pitchFamily="34" charset="-122"/>
                <a:sym typeface="Arial" panose="020B0604020202020204" pitchFamily="34" charset="0"/>
              </a:rPr>
              <a:t>字母或数字</a:t>
            </a:r>
            <a:r>
              <a:rPr lang="en-US" altLang="zh-CN" sz="2000" dirty="0">
                <a:latin typeface="Arial" panose="020B0604020202020204" pitchFamily="34" charset="0"/>
                <a:ea typeface="微软雅黑" panose="020B0503020204020204" pitchFamily="34" charset="-122"/>
                <a:sym typeface="Arial" panose="020B0604020202020204" pitchFamily="34" charset="0"/>
              </a:rPr>
              <a:t>=[</a:t>
            </a:r>
            <a:r>
              <a:rPr lang="zh-CN" altLang="en-US" sz="2000" dirty="0">
                <a:latin typeface="Arial" panose="020B0604020202020204" pitchFamily="34" charset="0"/>
                <a:ea typeface="微软雅黑" panose="020B0503020204020204" pitchFamily="34" charset="-122"/>
                <a:sym typeface="Arial" panose="020B0604020202020204" pitchFamily="34" charset="0"/>
              </a:rPr>
              <a:t>字母字符</a:t>
            </a:r>
            <a:r>
              <a:rPr lang="en-US" altLang="zh-CN" sz="2000" dirty="0">
                <a:latin typeface="Arial" panose="020B0604020202020204" pitchFamily="34" charset="0"/>
                <a:ea typeface="微软雅黑" panose="020B0503020204020204" pitchFamily="34" charset="-122"/>
                <a:sym typeface="Arial" panose="020B0604020202020204" pitchFamily="34" charset="0"/>
              </a:rPr>
              <a:t>|</a:t>
            </a:r>
            <a:r>
              <a:rPr lang="zh-CN" altLang="en-US" sz="2000" dirty="0">
                <a:latin typeface="Arial" panose="020B0604020202020204" pitchFamily="34" charset="0"/>
                <a:ea typeface="微软雅黑" panose="020B0503020204020204" pitchFamily="34" charset="-122"/>
                <a:sym typeface="Arial" panose="020B0604020202020204" pitchFamily="34" charset="0"/>
              </a:rPr>
              <a:t>数字字符</a:t>
            </a:r>
            <a:r>
              <a:rPr lang="en-US" altLang="zh-CN" sz="2000" dirty="0">
                <a:latin typeface="Arial" panose="020B0604020202020204" pitchFamily="34" charset="0"/>
                <a:ea typeface="微软雅黑" panose="020B0503020204020204" pitchFamily="34" charset="-122"/>
                <a:sym typeface="Arial" panose="020B0604020202020204" pitchFamily="34" charset="0"/>
              </a:rPr>
              <a:t>]</a:t>
            </a:r>
            <a:endParaRPr lang="zh-CN" altLang="en-US" sz="2000" dirty="0">
              <a:latin typeface="Arial" panose="020B0604020202020204" pitchFamily="34" charset="0"/>
              <a:ea typeface="微软雅黑" panose="020B0503020204020204" pitchFamily="34" charset="-122"/>
              <a:sym typeface="Arial" panose="020B0604020202020204" pitchFamily="34" charset="0"/>
            </a:endParaRPr>
          </a:p>
        </p:txBody>
      </p:sp>
      <p:sp>
        <p:nvSpPr>
          <p:cNvPr id="7" name="矩形 6">
            <a:extLst>
              <a:ext uri="{FF2B5EF4-FFF2-40B4-BE49-F238E27FC236}">
                <a16:creationId xmlns:a16="http://schemas.microsoft.com/office/drawing/2014/main" id="{B94AD482-88BB-92B4-E60F-BCDCD9B0B4D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71A80102-1FCA-2EBB-F6C8-3EBF081D12E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71144E8-0E85-2537-0ECF-D7C734035EC9}"/>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FF441187-6F83-704C-FEA2-DC839DB1869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6">
            <a:extLst>
              <a:ext uri="{FF2B5EF4-FFF2-40B4-BE49-F238E27FC236}">
                <a16:creationId xmlns:a16="http://schemas.microsoft.com/office/drawing/2014/main" id="{E5A8D71E-CB3C-6826-53FB-09B01329C8C9}"/>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8" name="TextBox 7">
            <a:extLst>
              <a:ext uri="{FF2B5EF4-FFF2-40B4-BE49-F238E27FC236}">
                <a16:creationId xmlns:a16="http://schemas.microsoft.com/office/drawing/2014/main" id="{312035BB-997A-D2BD-6D63-4E5379367931}"/>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9" name="TextBox 9">
            <a:extLst>
              <a:ext uri="{FF2B5EF4-FFF2-40B4-BE49-F238E27FC236}">
                <a16:creationId xmlns:a16="http://schemas.microsoft.com/office/drawing/2014/main" id="{1589C757-FE79-EA3E-AD1D-11A01F025E7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0" name="TextBox 10">
            <a:extLst>
              <a:ext uri="{FF2B5EF4-FFF2-40B4-BE49-F238E27FC236}">
                <a16:creationId xmlns:a16="http://schemas.microsoft.com/office/drawing/2014/main" id="{10053079-75EA-4423-7B1A-FC6F984797CD}"/>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1" name="TextBox 11">
            <a:extLst>
              <a:ext uri="{FF2B5EF4-FFF2-40B4-BE49-F238E27FC236}">
                <a16:creationId xmlns:a16="http://schemas.microsoft.com/office/drawing/2014/main" id="{C905452B-F719-4BE4-CDAB-59E57F82CC21}"/>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2" name="直接连接符 31">
            <a:extLst>
              <a:ext uri="{FF2B5EF4-FFF2-40B4-BE49-F238E27FC236}">
                <a16:creationId xmlns:a16="http://schemas.microsoft.com/office/drawing/2014/main" id="{6603E9C4-B21B-6E9F-287F-91C098BA89A1}"/>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9E8EA965-E8C4-E28B-7DF8-EA7836E1B933}"/>
              </a:ext>
            </a:extLst>
          </p:cNvPr>
          <p:cNvPicPr>
            <a:picLocks noChangeAspect="1"/>
          </p:cNvPicPr>
          <p:nvPr/>
        </p:nvPicPr>
        <p:blipFill>
          <a:blip r:embed="rId3"/>
          <a:stretch>
            <a:fillRect/>
          </a:stretch>
        </p:blipFill>
        <p:spPr>
          <a:xfrm>
            <a:off x="135890" y="26670"/>
            <a:ext cx="791210" cy="715645"/>
          </a:xfrm>
          <a:prstGeom prst="rect">
            <a:avLst/>
          </a:prstGeom>
        </p:spPr>
      </p:pic>
      <p:sp>
        <p:nvSpPr>
          <p:cNvPr id="34" name="TextBox 7">
            <a:extLst>
              <a:ext uri="{FF2B5EF4-FFF2-40B4-BE49-F238E27FC236}">
                <a16:creationId xmlns:a16="http://schemas.microsoft.com/office/drawing/2014/main" id="{25567660-8E4F-5A1C-9F97-8F5BC6B9A38E}"/>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5" name="直接连接符 34">
            <a:extLst>
              <a:ext uri="{FF2B5EF4-FFF2-40B4-BE49-F238E27FC236}">
                <a16:creationId xmlns:a16="http://schemas.microsoft.com/office/drawing/2014/main" id="{99EAE871-07E8-3F59-673A-2DFD36C7249B}"/>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9">
            <a:extLst>
              <a:ext uri="{FF2B5EF4-FFF2-40B4-BE49-F238E27FC236}">
                <a16:creationId xmlns:a16="http://schemas.microsoft.com/office/drawing/2014/main" id="{7623FEA6-ED4A-CD2A-E576-71F97A3BBCF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7" name="直接连接符 36">
            <a:extLst>
              <a:ext uri="{FF2B5EF4-FFF2-40B4-BE49-F238E27FC236}">
                <a16:creationId xmlns:a16="http://schemas.microsoft.com/office/drawing/2014/main" id="{CF15B237-F4A5-6FB0-C422-7B1579937D6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5107A7ED-3D64-420B-A02D-6CA6B323C077}"/>
              </a:ext>
            </a:extLst>
          </p:cNvPr>
          <p:cNvSpPr txBox="1"/>
          <p:nvPr/>
        </p:nvSpPr>
        <p:spPr>
          <a:xfrm>
            <a:off x="425449" y="1105982"/>
            <a:ext cx="259070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sp>
        <p:nvSpPr>
          <p:cNvPr id="3" name="矩形 2">
            <a:extLst>
              <a:ext uri="{FF2B5EF4-FFF2-40B4-BE49-F238E27FC236}">
                <a16:creationId xmlns:a16="http://schemas.microsoft.com/office/drawing/2014/main" id="{A101B381-FDC1-429C-9A4F-8EC0C60FF2D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4" name="直接连接符 3">
            <a:extLst>
              <a:ext uri="{FF2B5EF4-FFF2-40B4-BE49-F238E27FC236}">
                <a16:creationId xmlns:a16="http://schemas.microsoft.com/office/drawing/2014/main" id="{D4D8CAF8-0A08-4742-88E5-D18382E1253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F46E470E-CC6A-4349-8531-D9F31AD1D934}"/>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6" name="直接连接符 5">
            <a:extLst>
              <a:ext uri="{FF2B5EF4-FFF2-40B4-BE49-F238E27FC236}">
                <a16:creationId xmlns:a16="http://schemas.microsoft.com/office/drawing/2014/main" id="{51101B35-6297-405D-B136-AD0DFB79F3C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788FCC5-96A1-44F5-8F8A-4D8BD136659D}"/>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8" name="TextBox 7">
            <a:extLst>
              <a:ext uri="{FF2B5EF4-FFF2-40B4-BE49-F238E27FC236}">
                <a16:creationId xmlns:a16="http://schemas.microsoft.com/office/drawing/2014/main" id="{8C1A2914-6369-4679-B891-0A4B19C0D5ED}"/>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9" name="TextBox 9">
            <a:extLst>
              <a:ext uri="{FF2B5EF4-FFF2-40B4-BE49-F238E27FC236}">
                <a16:creationId xmlns:a16="http://schemas.microsoft.com/office/drawing/2014/main" id="{13381E24-9235-42AB-908D-DA2285819799}"/>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10" name="TextBox 10">
            <a:extLst>
              <a:ext uri="{FF2B5EF4-FFF2-40B4-BE49-F238E27FC236}">
                <a16:creationId xmlns:a16="http://schemas.microsoft.com/office/drawing/2014/main" id="{11B96F00-C81D-4074-B4A8-DDB78ACAD2EE}"/>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11" name="TextBox 11">
            <a:extLst>
              <a:ext uri="{FF2B5EF4-FFF2-40B4-BE49-F238E27FC236}">
                <a16:creationId xmlns:a16="http://schemas.microsoft.com/office/drawing/2014/main" id="{D75695CF-C902-4F3B-9E6C-24F2681B1684}"/>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12" name="直接连接符 11">
            <a:extLst>
              <a:ext uri="{FF2B5EF4-FFF2-40B4-BE49-F238E27FC236}">
                <a16:creationId xmlns:a16="http://schemas.microsoft.com/office/drawing/2014/main" id="{408C3272-3E01-4C6C-895B-088210C1E09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95726071-BC5D-45F2-B6E8-BB5583B9DF10}"/>
              </a:ext>
            </a:extLst>
          </p:cNvPr>
          <p:cNvPicPr>
            <a:picLocks noChangeAspect="1"/>
          </p:cNvPicPr>
          <p:nvPr/>
        </p:nvPicPr>
        <p:blipFill>
          <a:blip r:embed="rId2"/>
          <a:stretch>
            <a:fillRect/>
          </a:stretch>
        </p:blipFill>
        <p:spPr>
          <a:xfrm>
            <a:off x="135890" y="26670"/>
            <a:ext cx="791210" cy="715645"/>
          </a:xfrm>
          <a:prstGeom prst="rect">
            <a:avLst/>
          </a:prstGeom>
        </p:spPr>
      </p:pic>
      <p:sp>
        <p:nvSpPr>
          <p:cNvPr id="14" name="TextBox 7">
            <a:extLst>
              <a:ext uri="{FF2B5EF4-FFF2-40B4-BE49-F238E27FC236}">
                <a16:creationId xmlns:a16="http://schemas.microsoft.com/office/drawing/2014/main" id="{2D119282-A490-4550-85C8-33101A6B6E8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15" name="直接连接符 14">
            <a:extLst>
              <a:ext uri="{FF2B5EF4-FFF2-40B4-BE49-F238E27FC236}">
                <a16:creationId xmlns:a16="http://schemas.microsoft.com/office/drawing/2014/main" id="{415B7B68-5CA2-48C5-BE8E-2F9731D9D7E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9">
            <a:extLst>
              <a:ext uri="{FF2B5EF4-FFF2-40B4-BE49-F238E27FC236}">
                <a16:creationId xmlns:a16="http://schemas.microsoft.com/office/drawing/2014/main" id="{B7D8ED09-03F1-4AD5-BBB5-310CFB8E110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17" name="直接连接符 16">
            <a:extLst>
              <a:ext uri="{FF2B5EF4-FFF2-40B4-BE49-F238E27FC236}">
                <a16:creationId xmlns:a16="http://schemas.microsoft.com/office/drawing/2014/main" id="{F611EE80-0575-4ACA-A1CB-46156381499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CDD1DA9-3754-423A-9454-CD7E3C7C1921}"/>
              </a:ext>
            </a:extLst>
          </p:cNvPr>
          <p:cNvSpPr txBox="1"/>
          <p:nvPr/>
        </p:nvSpPr>
        <p:spPr>
          <a:xfrm>
            <a:off x="1009544" y="2053164"/>
            <a:ext cx="10115656" cy="1113766"/>
          </a:xfrm>
          <a:prstGeom prst="rect">
            <a:avLst/>
          </a:prstGeom>
          <a:noFill/>
        </p:spPr>
        <p:txBody>
          <a:bodyPr wrap="square">
            <a:spAutoFit/>
          </a:bodyPr>
          <a:lstStyle/>
          <a:p>
            <a:pPr indent="457200" eaLnBrk="1" fontAlgn="auto" hangingPunct="1">
              <a:lnSpc>
                <a:spcPct val="150000"/>
              </a:lnSpc>
              <a:spcBef>
                <a:spcPts val="0"/>
              </a:spcBef>
              <a:spcAft>
                <a:spcPts val="0"/>
              </a:spcAft>
              <a:defRPr/>
            </a:pPr>
            <a:r>
              <a:rPr lang="zh-CN" altLang="zh-CN" sz="2400" dirty="0">
                <a:solidFill>
                  <a:schemeClr val="tx1"/>
                </a:solidFill>
                <a:latin typeface="黑体" panose="02010609060101010101" pitchFamily="49" charset="-122"/>
                <a:ea typeface="黑体" panose="02010609060101010101" pitchFamily="49" charset="-122"/>
              </a:rPr>
              <a:t>下面给出</a:t>
            </a:r>
            <a:r>
              <a:rPr lang="zh-CN" altLang="en-US" sz="2400" dirty="0">
                <a:solidFill>
                  <a:schemeClr val="tx1"/>
                </a:solidFill>
                <a:latin typeface="黑体" panose="02010609060101010101" pitchFamily="49" charset="-122"/>
                <a:ea typeface="黑体" panose="02010609060101010101" pitchFamily="49" charset="-122"/>
              </a:rPr>
              <a:t>订货</a:t>
            </a:r>
            <a:r>
              <a:rPr lang="zh-CN" altLang="zh-CN" sz="2400" dirty="0">
                <a:solidFill>
                  <a:schemeClr val="tx1"/>
                </a:solidFill>
                <a:latin typeface="黑体" panose="02010609060101010101" pitchFamily="49" charset="-122"/>
                <a:ea typeface="黑体" panose="02010609060101010101" pitchFamily="49" charset="-122"/>
              </a:rPr>
              <a:t>例子中几个数据元素的数据字典卡片，以具体说明数据字典卡片中上述几项内容的含义。</a:t>
            </a:r>
          </a:p>
        </p:txBody>
      </p:sp>
      <p:grpSp>
        <p:nvGrpSpPr>
          <p:cNvPr id="19" name="组合 18">
            <a:extLst>
              <a:ext uri="{FF2B5EF4-FFF2-40B4-BE49-F238E27FC236}">
                <a16:creationId xmlns:a16="http://schemas.microsoft.com/office/drawing/2014/main" id="{0E689E7E-EE3E-4456-A3BA-B2D3E0992F37}"/>
              </a:ext>
            </a:extLst>
          </p:cNvPr>
          <p:cNvGrpSpPr/>
          <p:nvPr/>
        </p:nvGrpSpPr>
        <p:grpSpPr>
          <a:xfrm>
            <a:off x="778361" y="3711230"/>
            <a:ext cx="10331597" cy="2293655"/>
            <a:chOff x="522353" y="3802231"/>
            <a:chExt cx="10331597" cy="2293655"/>
          </a:xfrm>
        </p:grpSpPr>
        <p:pic>
          <p:nvPicPr>
            <p:cNvPr id="20" name="图片 1">
              <a:extLst>
                <a:ext uri="{FF2B5EF4-FFF2-40B4-BE49-F238E27FC236}">
                  <a16:creationId xmlns:a16="http://schemas.microsoft.com/office/drawing/2014/main" id="{58A1D250-08D0-4F51-B076-FE54540FEB5F}"/>
                </a:ext>
              </a:extLst>
            </p:cNvPr>
            <p:cNvPicPr>
              <a:picLocks noChangeAspect="1"/>
            </p:cNvPicPr>
            <p:nvPr/>
          </p:nvPicPr>
          <p:blipFill rotWithShape="1">
            <a:blip r:embed="rId3">
              <a:extLst>
                <a:ext uri="{28A0092B-C50C-407E-A947-70E740481C1C}">
                  <a14:useLocalDpi xmlns:a14="http://schemas.microsoft.com/office/drawing/2010/main" val="0"/>
                </a:ext>
              </a:extLst>
            </a:blip>
            <a:srcRect b="42512"/>
            <a:stretch>
              <a:fillRect/>
            </a:stretch>
          </p:blipFill>
          <p:spPr bwMode="auto">
            <a:xfrm>
              <a:off x="522353" y="3802231"/>
              <a:ext cx="6167592" cy="211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1">
              <a:extLst>
                <a:ext uri="{FF2B5EF4-FFF2-40B4-BE49-F238E27FC236}">
                  <a16:creationId xmlns:a16="http://schemas.microsoft.com/office/drawing/2014/main" id="{DF55E6D1-2A18-4902-B540-222E102D9931}"/>
                </a:ext>
              </a:extLst>
            </p:cNvPr>
            <p:cNvPicPr>
              <a:picLocks noChangeAspect="1"/>
            </p:cNvPicPr>
            <p:nvPr/>
          </p:nvPicPr>
          <p:blipFill rotWithShape="1">
            <a:blip r:embed="rId3">
              <a:extLst>
                <a:ext uri="{28A0092B-C50C-407E-A947-70E740481C1C}">
                  <a14:useLocalDpi xmlns:a14="http://schemas.microsoft.com/office/drawing/2010/main" val="0"/>
                </a:ext>
              </a:extLst>
            </a:blip>
            <a:srcRect t="57207" r="49924"/>
            <a:stretch>
              <a:fillRect/>
            </a:stretch>
          </p:blipFill>
          <p:spPr bwMode="auto">
            <a:xfrm>
              <a:off x="6689945" y="3842550"/>
              <a:ext cx="4164005" cy="2253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组合 21">
            <a:extLst>
              <a:ext uri="{FF2B5EF4-FFF2-40B4-BE49-F238E27FC236}">
                <a16:creationId xmlns:a16="http://schemas.microsoft.com/office/drawing/2014/main" id="{F445F6AE-3BF0-46DE-8054-B1FD19DF6F6C}"/>
              </a:ext>
            </a:extLst>
          </p:cNvPr>
          <p:cNvGrpSpPr/>
          <p:nvPr/>
        </p:nvGrpSpPr>
        <p:grpSpPr>
          <a:xfrm>
            <a:off x="841316" y="1673186"/>
            <a:ext cx="5102844" cy="461665"/>
            <a:chOff x="797704" y="1588468"/>
            <a:chExt cx="6563634" cy="461665"/>
          </a:xfrm>
        </p:grpSpPr>
        <p:sp>
          <p:nvSpPr>
            <p:cNvPr id="23" name="矩形 22">
              <a:extLst>
                <a:ext uri="{FF2B5EF4-FFF2-40B4-BE49-F238E27FC236}">
                  <a16:creationId xmlns:a16="http://schemas.microsoft.com/office/drawing/2014/main" id="{F4D26424-8D65-40FD-9840-3F9505C488E0}"/>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a:extLst>
                <a:ext uri="{FF2B5EF4-FFF2-40B4-BE49-F238E27FC236}">
                  <a16:creationId xmlns:a16="http://schemas.microsoft.com/office/drawing/2014/main" id="{50A862A9-1822-4E6D-AA30-5EA452D80EAC}"/>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数据字典实现</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649070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数据字典实现</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圆角矩形 8"/>
          <p:cNvSpPr/>
          <p:nvPr/>
        </p:nvSpPr>
        <p:spPr>
          <a:xfrm>
            <a:off x="1086665" y="2053164"/>
            <a:ext cx="10122673" cy="1885280"/>
          </a:xfrm>
          <a:prstGeom prst="roundRect">
            <a:avLst/>
          </a:prstGeom>
          <a:no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indent="457200" eaLnBrk="1" fontAlgn="auto" hangingPunct="1">
              <a:lnSpc>
                <a:spcPct val="150000"/>
              </a:lnSpc>
              <a:spcBef>
                <a:spcPts val="0"/>
              </a:spcBef>
              <a:spcAft>
                <a:spcPts val="0"/>
              </a:spcAft>
              <a:defRPr/>
            </a:pPr>
            <a:r>
              <a:rPr lang="zh-CN" altLang="zh-CN" sz="2200" dirty="0">
                <a:solidFill>
                  <a:schemeClr val="tx1"/>
                </a:solidFill>
                <a:latin typeface="Arial" panose="020B0604020202020204" pitchFamily="34" charset="0"/>
                <a:ea typeface="微软雅黑" panose="020B0503020204020204" pitchFamily="34" charset="-122"/>
                <a:sym typeface="Arial" panose="020B0604020202020204" pitchFamily="34" charset="0"/>
              </a:rPr>
              <a:t>目前，数据字典几乎总是</a:t>
            </a:r>
            <a:r>
              <a:rPr lang="zh-CN" altLang="zh-CN" sz="2200" dirty="0">
                <a:solidFill>
                  <a:srgbClr val="FF0000"/>
                </a:solidFill>
                <a:latin typeface="Arial" panose="020B0604020202020204" pitchFamily="34" charset="0"/>
                <a:ea typeface="微软雅黑" panose="020B0503020204020204" pitchFamily="34" charset="-122"/>
                <a:sym typeface="Arial" panose="020B0604020202020204" pitchFamily="34" charset="0"/>
              </a:rPr>
              <a:t>作为</a:t>
            </a:r>
            <a:r>
              <a:rPr lang="en-US" altLang="zh-CN" sz="2200" dirty="0">
                <a:solidFill>
                  <a:srgbClr val="FF0000"/>
                </a:solidFill>
                <a:latin typeface="Arial" panose="020B0604020202020204" pitchFamily="34" charset="0"/>
                <a:ea typeface="微软雅黑" panose="020B0503020204020204" pitchFamily="34" charset="-122"/>
                <a:sym typeface="Arial" panose="020B0604020202020204" pitchFamily="34" charset="0"/>
              </a:rPr>
              <a:t>CASE</a:t>
            </a:r>
            <a:r>
              <a:rPr lang="zh-CN" altLang="zh-CN" sz="2200" dirty="0">
                <a:solidFill>
                  <a:srgbClr val="FF0000"/>
                </a:solidFill>
                <a:latin typeface="Arial" panose="020B0604020202020204" pitchFamily="34" charset="0"/>
                <a:ea typeface="微软雅黑" panose="020B0503020204020204" pitchFamily="34" charset="-122"/>
                <a:sym typeface="Arial" panose="020B0604020202020204" pitchFamily="34" charset="0"/>
              </a:rPr>
              <a:t>“结构化分析与设计工具”</a:t>
            </a:r>
            <a:r>
              <a:rPr lang="zh-CN" altLang="zh-CN" sz="2200" dirty="0">
                <a:solidFill>
                  <a:schemeClr val="tx1"/>
                </a:solidFill>
                <a:latin typeface="Arial" panose="020B0604020202020204" pitchFamily="34" charset="0"/>
                <a:ea typeface="微软雅黑" panose="020B0503020204020204" pitchFamily="34" charset="-122"/>
                <a:sym typeface="Arial" panose="020B0604020202020204" pitchFamily="34" charset="0"/>
              </a:rPr>
              <a:t>的一部分实现的。在开发大型软件系统的过程中，数据字典的规模和复杂程度迅速增加，人工维护数据字典几乎是不可能的。</a:t>
            </a:r>
          </a:p>
        </p:txBody>
      </p:sp>
      <p:sp>
        <p:nvSpPr>
          <p:cNvPr id="8" name="圆角矩形 8"/>
          <p:cNvSpPr/>
          <p:nvPr/>
        </p:nvSpPr>
        <p:spPr>
          <a:xfrm>
            <a:off x="1086665" y="4494727"/>
            <a:ext cx="10073314" cy="1004552"/>
          </a:xfrm>
          <a:prstGeom prst="roundRect">
            <a:avLst/>
          </a:prstGeom>
          <a:no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indent="457200" eaLnBrk="1" fontAlgn="auto" hangingPunct="1">
              <a:lnSpc>
                <a:spcPct val="150000"/>
              </a:lnSpc>
              <a:spcBef>
                <a:spcPts val="0"/>
              </a:spcBef>
              <a:spcAft>
                <a:spcPts val="0"/>
              </a:spcAft>
              <a:defRPr/>
            </a:pPr>
            <a:r>
              <a:rPr lang="zh-CN" altLang="zh-CN" sz="2200" dirty="0">
                <a:solidFill>
                  <a:schemeClr val="tx1"/>
                </a:solidFill>
                <a:latin typeface="Arial" panose="020B0604020202020204" pitchFamily="34" charset="0"/>
                <a:ea typeface="微软雅黑" panose="020B0503020204020204" pitchFamily="34" charset="-122"/>
                <a:sym typeface="Arial" panose="020B0604020202020204" pitchFamily="34" charset="0"/>
              </a:rPr>
              <a:t>在开发小型软件系统时暂时没有数据字典处理程序，建议采用卡片形式书写数据字典，每张卡片上保存描述一个数据的信息。</a:t>
            </a:r>
            <a:endParaRPr lang="en-US" altLang="zh-CN" sz="22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矩形 6">
            <a:extLst>
              <a:ext uri="{FF2B5EF4-FFF2-40B4-BE49-F238E27FC236}">
                <a16:creationId xmlns:a16="http://schemas.microsoft.com/office/drawing/2014/main" id="{B11DA3D5-E685-8F47-3CCF-30497C981D3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43E81CEE-CE1B-10D5-A184-6CE9927F8EC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EA5D4EF-E40B-75B1-4768-D71436519233}"/>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8921B188-4DE2-48C5-83C9-FB263BCB1C6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8DD1BD1F-3DF1-AF45-34A0-93085743D6E8}"/>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7" name="TextBox 7">
            <a:extLst>
              <a:ext uri="{FF2B5EF4-FFF2-40B4-BE49-F238E27FC236}">
                <a16:creationId xmlns:a16="http://schemas.microsoft.com/office/drawing/2014/main" id="{2E13FF47-61FB-AE3B-D012-8D1446D66460}"/>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8" name="TextBox 9">
            <a:extLst>
              <a:ext uri="{FF2B5EF4-FFF2-40B4-BE49-F238E27FC236}">
                <a16:creationId xmlns:a16="http://schemas.microsoft.com/office/drawing/2014/main" id="{73FB2F75-80F9-B7F0-D5BD-6507BDD64FC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9" name="TextBox 10">
            <a:extLst>
              <a:ext uri="{FF2B5EF4-FFF2-40B4-BE49-F238E27FC236}">
                <a16:creationId xmlns:a16="http://schemas.microsoft.com/office/drawing/2014/main" id="{AA2FD7A2-DAD7-5E28-A65F-E1F64D153280}"/>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0" name="TextBox 11">
            <a:extLst>
              <a:ext uri="{FF2B5EF4-FFF2-40B4-BE49-F238E27FC236}">
                <a16:creationId xmlns:a16="http://schemas.microsoft.com/office/drawing/2014/main" id="{C2852AB0-278E-B8E5-CC17-E3EE0DCAB71B}"/>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1" name="直接连接符 30">
            <a:extLst>
              <a:ext uri="{FF2B5EF4-FFF2-40B4-BE49-F238E27FC236}">
                <a16:creationId xmlns:a16="http://schemas.microsoft.com/office/drawing/2014/main" id="{16BCF1C7-4652-3700-F716-0FEFA3C27F06}"/>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75CAA377-3D38-1EEB-32E7-3F89D18A44ED}"/>
              </a:ext>
            </a:extLst>
          </p:cNvPr>
          <p:cNvPicPr>
            <a:picLocks noChangeAspect="1"/>
          </p:cNvPicPr>
          <p:nvPr/>
        </p:nvPicPr>
        <p:blipFill>
          <a:blip r:embed="rId3"/>
          <a:stretch>
            <a:fillRect/>
          </a:stretch>
        </p:blipFill>
        <p:spPr>
          <a:xfrm>
            <a:off x="135890" y="26670"/>
            <a:ext cx="791210" cy="715645"/>
          </a:xfrm>
          <a:prstGeom prst="rect">
            <a:avLst/>
          </a:prstGeom>
        </p:spPr>
      </p:pic>
      <p:sp>
        <p:nvSpPr>
          <p:cNvPr id="33" name="TextBox 7">
            <a:extLst>
              <a:ext uri="{FF2B5EF4-FFF2-40B4-BE49-F238E27FC236}">
                <a16:creationId xmlns:a16="http://schemas.microsoft.com/office/drawing/2014/main" id="{3636B6C3-7463-DAF6-553E-BB3297E45AF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4" name="直接连接符 33">
            <a:extLst>
              <a:ext uri="{FF2B5EF4-FFF2-40B4-BE49-F238E27FC236}">
                <a16:creationId xmlns:a16="http://schemas.microsoft.com/office/drawing/2014/main" id="{38F587CF-F8B7-B19F-2892-33450BDE493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9">
            <a:extLst>
              <a:ext uri="{FF2B5EF4-FFF2-40B4-BE49-F238E27FC236}">
                <a16:creationId xmlns:a16="http://schemas.microsoft.com/office/drawing/2014/main" id="{D4CE2688-9A5C-D811-AE9D-421385D90AA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6" name="直接连接符 35">
            <a:extLst>
              <a:ext uri="{FF2B5EF4-FFF2-40B4-BE49-F238E27FC236}">
                <a16:creationId xmlns:a16="http://schemas.microsoft.com/office/drawing/2014/main" id="{A8A0A8DC-D3C7-44CE-1D53-DF7C54C274A8}"/>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数据字典用途</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7" name="图示 6"/>
          <p:cNvGraphicFramePr/>
          <p:nvPr>
            <p:extLst>
              <p:ext uri="{D42A27DB-BD31-4B8C-83A1-F6EECF244321}">
                <p14:modId xmlns:p14="http://schemas.microsoft.com/office/powerpoint/2010/main" val="3014046959"/>
              </p:ext>
            </p:extLst>
          </p:nvPr>
        </p:nvGraphicFramePr>
        <p:xfrm>
          <a:off x="1588574" y="2639898"/>
          <a:ext cx="9757450" cy="3112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709A7006-AFBF-EC28-E506-BB1A2487B55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147B755F-C695-3BEE-2BAE-C9A466D9D089}"/>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A393759-9B76-AB18-0137-7E6D38BEF783}"/>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C224D9EE-BF8A-56C8-2AFE-4339BCED6361}"/>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6">
            <a:extLst>
              <a:ext uri="{FF2B5EF4-FFF2-40B4-BE49-F238E27FC236}">
                <a16:creationId xmlns:a16="http://schemas.microsoft.com/office/drawing/2014/main" id="{59F05816-3CCC-DB25-A15A-87EF95BDC68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6" name="TextBox 7">
            <a:extLst>
              <a:ext uri="{FF2B5EF4-FFF2-40B4-BE49-F238E27FC236}">
                <a16:creationId xmlns:a16="http://schemas.microsoft.com/office/drawing/2014/main" id="{32671758-6625-E006-A8C2-EE35AB1D5A7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7" name="TextBox 9">
            <a:extLst>
              <a:ext uri="{FF2B5EF4-FFF2-40B4-BE49-F238E27FC236}">
                <a16:creationId xmlns:a16="http://schemas.microsoft.com/office/drawing/2014/main" id="{C58AD5AB-F73E-4DF2-BA94-7E570FE40864}"/>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8" name="TextBox 10">
            <a:extLst>
              <a:ext uri="{FF2B5EF4-FFF2-40B4-BE49-F238E27FC236}">
                <a16:creationId xmlns:a16="http://schemas.microsoft.com/office/drawing/2014/main" id="{715A3D4E-9378-90F4-453B-228B71411F8E}"/>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29" name="TextBox 11">
            <a:extLst>
              <a:ext uri="{FF2B5EF4-FFF2-40B4-BE49-F238E27FC236}">
                <a16:creationId xmlns:a16="http://schemas.microsoft.com/office/drawing/2014/main" id="{35B54878-282E-AAEF-82CF-A1753C7DEE8D}"/>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0" name="直接连接符 29">
            <a:extLst>
              <a:ext uri="{FF2B5EF4-FFF2-40B4-BE49-F238E27FC236}">
                <a16:creationId xmlns:a16="http://schemas.microsoft.com/office/drawing/2014/main" id="{7C686F10-CC52-8D12-624F-785A31F114B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577E1C3E-B838-BC31-E32A-A1B0072F9432}"/>
              </a:ext>
            </a:extLst>
          </p:cNvPr>
          <p:cNvPicPr>
            <a:picLocks noChangeAspect="1"/>
          </p:cNvPicPr>
          <p:nvPr/>
        </p:nvPicPr>
        <p:blipFill>
          <a:blip r:embed="rId8"/>
          <a:stretch>
            <a:fillRect/>
          </a:stretch>
        </p:blipFill>
        <p:spPr>
          <a:xfrm>
            <a:off x="135890" y="26670"/>
            <a:ext cx="791210" cy="715645"/>
          </a:xfrm>
          <a:prstGeom prst="rect">
            <a:avLst/>
          </a:prstGeom>
        </p:spPr>
      </p:pic>
      <p:sp>
        <p:nvSpPr>
          <p:cNvPr id="32" name="TextBox 7">
            <a:extLst>
              <a:ext uri="{FF2B5EF4-FFF2-40B4-BE49-F238E27FC236}">
                <a16:creationId xmlns:a16="http://schemas.microsoft.com/office/drawing/2014/main" id="{892CDE05-BED2-D83C-4808-FA47540B195E}"/>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3" name="直接连接符 32">
            <a:extLst>
              <a:ext uri="{FF2B5EF4-FFF2-40B4-BE49-F238E27FC236}">
                <a16:creationId xmlns:a16="http://schemas.microsoft.com/office/drawing/2014/main" id="{6A71E885-A5C2-6F23-82E9-9F03520CB2F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9">
            <a:extLst>
              <a:ext uri="{FF2B5EF4-FFF2-40B4-BE49-F238E27FC236}">
                <a16:creationId xmlns:a16="http://schemas.microsoft.com/office/drawing/2014/main" id="{B0051F30-C2F2-6582-1225-6CDB0733C23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5" name="直接连接符 34">
            <a:extLst>
              <a:ext uri="{FF2B5EF4-FFF2-40B4-BE49-F238E27FC236}">
                <a16:creationId xmlns:a16="http://schemas.microsoft.com/office/drawing/2014/main" id="{BDA56D42-4FAC-F815-C7C2-C278733A176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数据流图和数据字典关系</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矩形 6">
            <a:extLst>
              <a:ext uri="{FF2B5EF4-FFF2-40B4-BE49-F238E27FC236}">
                <a16:creationId xmlns:a16="http://schemas.microsoft.com/office/drawing/2014/main" id="{9590C0F1-412C-EB3D-4E28-6DF2CF0C093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902E74E1-585F-E24D-95D7-08FBF10416D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1CE9B2B-DD8C-654E-C952-AC9F7A79BF26}"/>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A326300C-118A-C0F8-8E8B-59702470A0C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6">
            <a:extLst>
              <a:ext uri="{FF2B5EF4-FFF2-40B4-BE49-F238E27FC236}">
                <a16:creationId xmlns:a16="http://schemas.microsoft.com/office/drawing/2014/main" id="{551E9BC8-9EEF-0BAB-734A-F81E88789E54}"/>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6" name="TextBox 7">
            <a:extLst>
              <a:ext uri="{FF2B5EF4-FFF2-40B4-BE49-F238E27FC236}">
                <a16:creationId xmlns:a16="http://schemas.microsoft.com/office/drawing/2014/main" id="{995C90D0-EF05-EC89-23D2-F73B25538D9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7" name="TextBox 9">
            <a:extLst>
              <a:ext uri="{FF2B5EF4-FFF2-40B4-BE49-F238E27FC236}">
                <a16:creationId xmlns:a16="http://schemas.microsoft.com/office/drawing/2014/main" id="{2F23D9D6-A9D7-1983-EB92-9FECA463DE2B}"/>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8" name="TextBox 10">
            <a:extLst>
              <a:ext uri="{FF2B5EF4-FFF2-40B4-BE49-F238E27FC236}">
                <a16:creationId xmlns:a16="http://schemas.microsoft.com/office/drawing/2014/main" id="{06C6AE94-CE1B-9199-163F-9D75548E1741}"/>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29" name="TextBox 11">
            <a:extLst>
              <a:ext uri="{FF2B5EF4-FFF2-40B4-BE49-F238E27FC236}">
                <a16:creationId xmlns:a16="http://schemas.microsoft.com/office/drawing/2014/main" id="{395C431C-A6BA-A028-DF26-5B716CBAEF37}"/>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0" name="直接连接符 29">
            <a:extLst>
              <a:ext uri="{FF2B5EF4-FFF2-40B4-BE49-F238E27FC236}">
                <a16:creationId xmlns:a16="http://schemas.microsoft.com/office/drawing/2014/main" id="{1B137519-238C-3612-F4D5-B5D4857DAE4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5AAB8D95-E7B3-6604-B80F-401BA564CC7F}"/>
              </a:ext>
            </a:extLst>
          </p:cNvPr>
          <p:cNvPicPr>
            <a:picLocks noChangeAspect="1"/>
          </p:cNvPicPr>
          <p:nvPr/>
        </p:nvPicPr>
        <p:blipFill>
          <a:blip r:embed="rId3"/>
          <a:stretch>
            <a:fillRect/>
          </a:stretch>
        </p:blipFill>
        <p:spPr>
          <a:xfrm>
            <a:off x="135890" y="26670"/>
            <a:ext cx="791210" cy="715645"/>
          </a:xfrm>
          <a:prstGeom prst="rect">
            <a:avLst/>
          </a:prstGeom>
        </p:spPr>
      </p:pic>
      <p:sp>
        <p:nvSpPr>
          <p:cNvPr id="32" name="TextBox 7">
            <a:extLst>
              <a:ext uri="{FF2B5EF4-FFF2-40B4-BE49-F238E27FC236}">
                <a16:creationId xmlns:a16="http://schemas.microsoft.com/office/drawing/2014/main" id="{FC0F7C0E-371E-02F4-534B-EC673BE2759E}"/>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3" name="直接连接符 32">
            <a:extLst>
              <a:ext uri="{FF2B5EF4-FFF2-40B4-BE49-F238E27FC236}">
                <a16:creationId xmlns:a16="http://schemas.microsoft.com/office/drawing/2014/main" id="{D7595B6A-B902-07A3-23CA-80EBB5B445B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9">
            <a:extLst>
              <a:ext uri="{FF2B5EF4-FFF2-40B4-BE49-F238E27FC236}">
                <a16:creationId xmlns:a16="http://schemas.microsoft.com/office/drawing/2014/main" id="{FAA144CB-A295-474A-D52C-E002FD97B68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5" name="直接连接符 34">
            <a:extLst>
              <a:ext uri="{FF2B5EF4-FFF2-40B4-BE49-F238E27FC236}">
                <a16:creationId xmlns:a16="http://schemas.microsoft.com/office/drawing/2014/main" id="{FF6E6968-7E4C-A107-BCAC-3DBCF8D2338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C8D977C2-A3CA-9A46-C1CB-D94FF5A3DA05}"/>
              </a:ext>
            </a:extLst>
          </p:cNvPr>
          <p:cNvSpPr txBox="1"/>
          <p:nvPr/>
        </p:nvSpPr>
        <p:spPr>
          <a:xfrm>
            <a:off x="425448" y="2512948"/>
            <a:ext cx="10788651" cy="3868175"/>
          </a:xfrm>
          <a:prstGeom prst="rect">
            <a:avLst/>
          </a:prstGeom>
          <a:noFill/>
        </p:spPr>
        <p:txBody>
          <a:bodyPr wrap="square">
            <a:spAutoFit/>
          </a:bodyPr>
          <a:lstStyle/>
          <a:p>
            <a:pPr lvl="1" fontAlgn="base">
              <a:lnSpc>
                <a:spcPct val="125000"/>
              </a:lnSpc>
              <a:buClr>
                <a:srgbClr val="0054A3"/>
              </a:buClr>
              <a:buFont typeface="Wingdings" panose="05000000000000000000" charset="0"/>
              <a:buChar char="p"/>
              <a:defRPr/>
            </a:pPr>
            <a:r>
              <a:rPr kumimoji="0" lang="zh-CN" altLang="en-US" sz="2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通常先</a:t>
            </a:r>
            <a:r>
              <a:rPr lang="zh-CN" altLang="en-US" sz="2200" b="0" i="0" dirty="0">
                <a:solidFill>
                  <a:srgbClr val="060607"/>
                </a:solidFill>
                <a:effectLst/>
                <a:latin typeface="-apple-system"/>
              </a:rPr>
              <a:t>数据流图（</a:t>
            </a:r>
            <a:r>
              <a:rPr lang="en-US" altLang="zh-CN" sz="2200" b="0" i="0" dirty="0" err="1">
                <a:solidFill>
                  <a:srgbClr val="060607"/>
                </a:solidFill>
                <a:effectLst/>
                <a:latin typeface="-apple-system"/>
              </a:rPr>
              <a:t>DFD</a:t>
            </a:r>
            <a:r>
              <a:rPr lang="zh-CN" altLang="en-US" sz="2200" b="0" i="0" dirty="0">
                <a:solidFill>
                  <a:srgbClr val="060607"/>
                </a:solidFill>
                <a:effectLst/>
                <a:latin typeface="-apple-system"/>
              </a:rPr>
              <a:t>）和数据字典是软件工程中用于</a:t>
            </a:r>
            <a:r>
              <a:rPr lang="zh-CN" altLang="en-US" sz="2200" b="0" i="0" dirty="0">
                <a:solidFill>
                  <a:srgbClr val="FF0000"/>
                </a:solidFill>
                <a:effectLst/>
                <a:latin typeface="-apple-system"/>
              </a:rPr>
              <a:t>描述系统数据流动</a:t>
            </a:r>
            <a:r>
              <a:rPr lang="zh-CN" altLang="en-US" sz="2200" b="0" i="0" dirty="0">
                <a:solidFill>
                  <a:srgbClr val="060607"/>
                </a:solidFill>
                <a:effectLst/>
                <a:latin typeface="-apple-system"/>
              </a:rPr>
              <a:t>和</a:t>
            </a:r>
            <a:r>
              <a:rPr lang="zh-CN" altLang="en-US" sz="2200" b="0" i="0" dirty="0">
                <a:solidFill>
                  <a:srgbClr val="FF0000"/>
                </a:solidFill>
                <a:effectLst/>
                <a:latin typeface="-apple-system"/>
              </a:rPr>
              <a:t>数据元素定义</a:t>
            </a:r>
            <a:r>
              <a:rPr lang="zh-CN" altLang="en-US" sz="2200" b="0" i="0" dirty="0">
                <a:solidFill>
                  <a:srgbClr val="060607"/>
                </a:solidFill>
                <a:effectLst/>
                <a:latin typeface="-apple-system"/>
              </a:rPr>
              <a:t>的两个重要工具。</a:t>
            </a:r>
            <a:endParaRPr lang="en-US" altLang="zh-CN" sz="2200" b="0" i="0" dirty="0">
              <a:solidFill>
                <a:srgbClr val="060607"/>
              </a:solidFill>
              <a:effectLst/>
              <a:latin typeface="-apple-system"/>
            </a:endParaRPr>
          </a:p>
          <a:p>
            <a:pPr lvl="1" fontAlgn="base">
              <a:lnSpc>
                <a:spcPct val="125000"/>
              </a:lnSpc>
              <a:buClr>
                <a:srgbClr val="0054A3"/>
              </a:buClr>
              <a:buFont typeface="Wingdings" panose="05000000000000000000" charset="0"/>
              <a:buChar char="p"/>
              <a:defRPr/>
            </a:pPr>
            <a:endParaRPr lang="en-US" altLang="zh-CN" sz="2200" b="0" i="0" dirty="0">
              <a:solidFill>
                <a:srgbClr val="060607"/>
              </a:solidFill>
              <a:effectLst/>
              <a:latin typeface="-apple-system"/>
            </a:endParaRPr>
          </a:p>
          <a:p>
            <a:pPr lvl="1" fontAlgn="base">
              <a:lnSpc>
                <a:spcPct val="125000"/>
              </a:lnSpc>
              <a:buClr>
                <a:srgbClr val="0054A3"/>
              </a:buClr>
              <a:buFont typeface="Wingdings" panose="05000000000000000000" charset="0"/>
              <a:buChar char="p"/>
              <a:defRPr/>
            </a:pPr>
            <a:r>
              <a:rPr lang="zh-CN" altLang="en-US" sz="2200" b="0" i="0" dirty="0">
                <a:solidFill>
                  <a:srgbClr val="060607"/>
                </a:solidFill>
                <a:effectLst/>
                <a:latin typeface="-apple-system"/>
              </a:rPr>
              <a:t>数据流图通过图形化的方式展示了系统中数据的</a:t>
            </a:r>
            <a:r>
              <a:rPr lang="zh-CN" altLang="en-US" sz="2200" b="0" i="0" dirty="0">
                <a:solidFill>
                  <a:srgbClr val="FF0000"/>
                </a:solidFill>
                <a:effectLst/>
                <a:latin typeface="-apple-system"/>
              </a:rPr>
              <a:t>流动、处理和存储</a:t>
            </a:r>
            <a:r>
              <a:rPr lang="zh-CN" altLang="en-US" sz="2200" b="0" i="0" dirty="0">
                <a:solidFill>
                  <a:srgbClr val="060607"/>
                </a:solidFill>
                <a:effectLst/>
                <a:latin typeface="-apple-system"/>
              </a:rPr>
              <a:t>，而数据字典则提供了数据流图中每个元素的</a:t>
            </a:r>
            <a:r>
              <a:rPr lang="zh-CN" altLang="en-US" sz="2200" b="0" i="0" dirty="0">
                <a:solidFill>
                  <a:srgbClr val="FF0000"/>
                </a:solidFill>
                <a:effectLst/>
                <a:latin typeface="-apple-system"/>
              </a:rPr>
              <a:t>详细定义和描述</a:t>
            </a:r>
            <a:r>
              <a:rPr lang="zh-CN" altLang="en-US" sz="2200" b="0" i="0" dirty="0">
                <a:solidFill>
                  <a:srgbClr val="060607"/>
                </a:solidFill>
                <a:effectLst/>
                <a:latin typeface="-apple-system"/>
              </a:rPr>
              <a:t>。</a:t>
            </a:r>
            <a:endParaRPr lang="en-US" altLang="zh-CN" sz="2200" b="0" i="0" dirty="0">
              <a:solidFill>
                <a:srgbClr val="060607"/>
              </a:solidFill>
              <a:effectLst/>
              <a:latin typeface="-apple-system"/>
            </a:endParaRPr>
          </a:p>
          <a:p>
            <a:pPr lvl="1" fontAlgn="base">
              <a:lnSpc>
                <a:spcPct val="125000"/>
              </a:lnSpc>
              <a:buClr>
                <a:srgbClr val="0054A3"/>
              </a:buClr>
              <a:buFont typeface="Wingdings" panose="05000000000000000000" charset="0"/>
              <a:buChar char="p"/>
              <a:defRPr/>
            </a:pPr>
            <a:endParaRPr lang="en-US" altLang="zh-CN" sz="2200" b="0" i="0" dirty="0">
              <a:solidFill>
                <a:srgbClr val="060607"/>
              </a:solidFill>
              <a:effectLst/>
              <a:latin typeface="-apple-system"/>
            </a:endParaRPr>
          </a:p>
          <a:p>
            <a:pPr lvl="1" fontAlgn="base">
              <a:lnSpc>
                <a:spcPct val="125000"/>
              </a:lnSpc>
              <a:buClr>
                <a:srgbClr val="0054A3"/>
              </a:buClr>
              <a:buFont typeface="Wingdings" panose="05000000000000000000" charset="0"/>
              <a:buChar char="p"/>
              <a:defRPr/>
            </a:pPr>
            <a:r>
              <a:rPr lang="zh-CN" altLang="en-US" sz="2200" dirty="0"/>
              <a:t>数据流图和数据字典共同构成系统的逻辑模型，没有数据字典，数据流图就不严格，然而没有数据流图，数据字典也难于发挥作用。只有数据流图和对数据流图中每个元素的精确定义放在一起，才能共同构成系统的规格说明。</a:t>
            </a:r>
            <a:endParaRPr lang="en-US" altLang="zh-CN" sz="2200" b="0" i="0" dirty="0">
              <a:solidFill>
                <a:srgbClr val="060607"/>
              </a:solidFill>
              <a:effectLst/>
              <a:latin typeface="-apple-system"/>
            </a:endParaRPr>
          </a:p>
        </p:txBody>
      </p:sp>
    </p:spTree>
    <p:extLst>
      <p:ext uri="{BB962C8B-B14F-4D97-AF65-F5344CB8AC3E}">
        <p14:creationId xmlns:p14="http://schemas.microsoft.com/office/powerpoint/2010/main" val="7761677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Arial" panose="020B0604020202020204" pitchFamily="34" charset="0"/>
                <a:ea typeface="微软雅黑" panose="020B0503020204020204" pitchFamily="34" charset="-122"/>
                <a:sym typeface="Arial" panose="020B0604020202020204" pitchFamily="34" charset="0"/>
              </a:rPr>
              <a:t>Part.03</a:t>
            </a:r>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spc="600" dirty="0">
                <a:solidFill>
                  <a:srgbClr val="0070C0"/>
                </a:solidFill>
                <a:latin typeface="Arial" panose="020B0604020202020204" pitchFamily="34" charset="0"/>
                <a:ea typeface="微软雅黑" panose="020B0503020204020204" pitchFamily="34" charset="-122"/>
                <a:sym typeface="Arial" panose="020B0604020202020204" pitchFamily="34" charset="0"/>
              </a:rPr>
              <a:t>设计方法</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3.1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设计方法</a:t>
            </a:r>
          </a:p>
        </p:txBody>
      </p:sp>
      <p:grpSp>
        <p:nvGrpSpPr>
          <p:cNvPr id="16" name="组合 15"/>
          <p:cNvGrpSpPr/>
          <p:nvPr/>
        </p:nvGrpSpPr>
        <p:grpSpPr>
          <a:xfrm>
            <a:off x="841316" y="1673186"/>
            <a:ext cx="5102844" cy="461665"/>
            <a:chOff x="797704" y="1588468"/>
            <a:chExt cx="6563634" cy="461665"/>
          </a:xfrm>
        </p:grpSpPr>
        <p:sp>
          <p:nvSpPr>
            <p:cNvPr id="17" name="矩形 16"/>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基本原理</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2" name="图示 1">
            <a:extLst>
              <a:ext uri="{FF2B5EF4-FFF2-40B4-BE49-F238E27FC236}">
                <a16:creationId xmlns:a16="http://schemas.microsoft.com/office/drawing/2014/main" id="{D7BFD34D-B565-F9D3-5F66-AD5A7DE563D4}"/>
              </a:ext>
            </a:extLst>
          </p:cNvPr>
          <p:cNvGraphicFramePr/>
          <p:nvPr>
            <p:extLst>
              <p:ext uri="{D42A27DB-BD31-4B8C-83A1-F6EECF244321}">
                <p14:modId xmlns:p14="http://schemas.microsoft.com/office/powerpoint/2010/main" val="4138726328"/>
              </p:ext>
            </p:extLst>
          </p:nvPr>
        </p:nvGraphicFramePr>
        <p:xfrm>
          <a:off x="-1070038" y="2171570"/>
          <a:ext cx="7558468" cy="4251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对话气泡: 圆角矩形 2">
            <a:extLst>
              <a:ext uri="{FF2B5EF4-FFF2-40B4-BE49-F238E27FC236}">
                <a16:creationId xmlns:a16="http://schemas.microsoft.com/office/drawing/2014/main" id="{74033853-C6A0-4371-C89C-002354E9EE3C}"/>
              </a:ext>
            </a:extLst>
          </p:cNvPr>
          <p:cNvSpPr/>
          <p:nvPr/>
        </p:nvSpPr>
        <p:spPr>
          <a:xfrm>
            <a:off x="6099613" y="1056919"/>
            <a:ext cx="5105006" cy="692458"/>
          </a:xfrm>
          <a:prstGeom prst="wedgeRoundRectCallout">
            <a:avLst>
              <a:gd name="adj1" fmla="val -82306"/>
              <a:gd name="adj2" fmla="val 12965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模块化是指把一个待开发的软件</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分解成若干小的简单的部分，</a:t>
            </a:r>
            <a:r>
              <a:rPr lang="zh-CN" altLang="en-US" dirty="0">
                <a:latin typeface="Arial" panose="020B0604020202020204" pitchFamily="34" charset="0"/>
                <a:ea typeface="微软雅黑" panose="020B0503020204020204" pitchFamily="34" charset="-122"/>
                <a:sym typeface="Arial" panose="020B0604020202020204" pitchFamily="34" charset="0"/>
              </a:rPr>
              <a:t>每个模块完成一个特定的子功能</a:t>
            </a:r>
          </a:p>
        </p:txBody>
      </p:sp>
      <p:sp>
        <p:nvSpPr>
          <p:cNvPr id="4" name="对话气泡: 圆角矩形 3">
            <a:extLst>
              <a:ext uri="{FF2B5EF4-FFF2-40B4-BE49-F238E27FC236}">
                <a16:creationId xmlns:a16="http://schemas.microsoft.com/office/drawing/2014/main" id="{ACF37CC5-0BD6-3895-F08E-91EADC8673DD}"/>
              </a:ext>
            </a:extLst>
          </p:cNvPr>
          <p:cNvSpPr/>
          <p:nvPr/>
        </p:nvSpPr>
        <p:spPr>
          <a:xfrm>
            <a:off x="6083836" y="2096604"/>
            <a:ext cx="5105006" cy="912553"/>
          </a:xfrm>
          <a:prstGeom prst="wedgeRoundRectCallout">
            <a:avLst>
              <a:gd name="adj1" fmla="val -82415"/>
              <a:gd name="adj2" fmla="val 8306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0" i="0" dirty="0">
                <a:solidFill>
                  <a:srgbClr val="060607"/>
                </a:solidFill>
                <a:effectLst/>
                <a:latin typeface="Arial" panose="020B0604020202020204" pitchFamily="34" charset="0"/>
                <a:ea typeface="微软雅黑" panose="020B0503020204020204" pitchFamily="34" charset="-122"/>
                <a:sym typeface="Arial" panose="020B0604020202020204" pitchFamily="34" charset="0"/>
              </a:rPr>
              <a:t>抽象是认识复杂现象过程中使用的思维工具，即抽出</a:t>
            </a:r>
            <a:r>
              <a:rPr lang="zh-CN" altLang="en-US" b="0" i="0" dirty="0">
                <a:solidFill>
                  <a:srgbClr val="FF0000"/>
                </a:solidFill>
                <a:effectLst/>
                <a:latin typeface="Arial" panose="020B0604020202020204" pitchFamily="34" charset="0"/>
                <a:ea typeface="微软雅黑" panose="020B0503020204020204" pitchFamily="34" charset="-122"/>
                <a:sym typeface="Arial" panose="020B0604020202020204" pitchFamily="34" charset="0"/>
              </a:rPr>
              <a:t>事物本质</a:t>
            </a:r>
            <a:r>
              <a:rPr lang="zh-CN" altLang="en-US" b="0" i="0" dirty="0">
                <a:solidFill>
                  <a:srgbClr val="060607"/>
                </a:solidFill>
                <a:effectLst/>
                <a:latin typeface="Arial" panose="020B0604020202020204" pitchFamily="34" charset="0"/>
                <a:ea typeface="微软雅黑" panose="020B0503020204020204" pitchFamily="34" charset="-122"/>
                <a:sym typeface="Arial" panose="020B0604020202020204" pitchFamily="34" charset="0"/>
              </a:rPr>
              <a:t>的共同的特性而暂不考虑它的细节，不考虑其他因素。</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对话气泡: 圆角矩形 13">
            <a:extLst>
              <a:ext uri="{FF2B5EF4-FFF2-40B4-BE49-F238E27FC236}">
                <a16:creationId xmlns:a16="http://schemas.microsoft.com/office/drawing/2014/main" id="{FF3E25EC-33F7-A301-505E-21FB69517373}"/>
              </a:ext>
            </a:extLst>
          </p:cNvPr>
          <p:cNvSpPr/>
          <p:nvPr/>
        </p:nvSpPr>
        <p:spPr>
          <a:xfrm>
            <a:off x="6083836" y="3283104"/>
            <a:ext cx="5105006" cy="670718"/>
          </a:xfrm>
          <a:prstGeom prst="wedgeRoundRectCallout">
            <a:avLst>
              <a:gd name="adj1" fmla="val -82241"/>
              <a:gd name="adj2" fmla="val 7812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逐步求精是一种软件开发策略，它强调</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在设计和实现过程中逐步细化</a:t>
            </a:r>
            <a:r>
              <a:rPr lang="zh-CN" altLang="en-US" dirty="0">
                <a:latin typeface="Arial" panose="020B0604020202020204" pitchFamily="34" charset="0"/>
                <a:ea typeface="微软雅黑" panose="020B0503020204020204" pitchFamily="34" charset="-122"/>
                <a:sym typeface="Arial" panose="020B0604020202020204" pitchFamily="34" charset="0"/>
              </a:rPr>
              <a:t>，不断改进和完善。</a:t>
            </a:r>
          </a:p>
        </p:txBody>
      </p:sp>
      <p:sp>
        <p:nvSpPr>
          <p:cNvPr id="7" name="对话气泡: 圆角矩形 6">
            <a:extLst>
              <a:ext uri="{FF2B5EF4-FFF2-40B4-BE49-F238E27FC236}">
                <a16:creationId xmlns:a16="http://schemas.microsoft.com/office/drawing/2014/main" id="{3D9D602F-AF57-2F87-7B9C-CA1AD39452ED}"/>
              </a:ext>
            </a:extLst>
          </p:cNvPr>
          <p:cNvSpPr/>
          <p:nvPr/>
        </p:nvSpPr>
        <p:spPr>
          <a:xfrm>
            <a:off x="6083836" y="4111646"/>
            <a:ext cx="5105006" cy="1457616"/>
          </a:xfrm>
          <a:prstGeom prst="wedgeRoundRectCallout">
            <a:avLst>
              <a:gd name="adj1" fmla="val -82258"/>
              <a:gd name="adj2" fmla="val 1710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信息隐藏是指在设计和确定模块时，使得一个模块内包含的信息</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过程或数据</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对于不需要这些信息的</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其他模块</a:t>
            </a:r>
            <a:r>
              <a:rPr lang="zh-CN" altLang="en-US" dirty="0">
                <a:latin typeface="Arial" panose="020B0604020202020204" pitchFamily="34" charset="0"/>
                <a:ea typeface="微软雅黑" panose="020B0503020204020204" pitchFamily="34" charset="-122"/>
                <a:sym typeface="Arial" panose="020B0604020202020204" pitchFamily="34" charset="0"/>
              </a:rPr>
              <a:t>来说是</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不能访问</a:t>
            </a:r>
            <a:r>
              <a:rPr lang="zh-CN" altLang="en-US" dirty="0">
                <a:latin typeface="Arial" panose="020B0604020202020204" pitchFamily="34" charset="0"/>
                <a:ea typeface="微软雅黑" panose="020B0503020204020204" pitchFamily="34" charset="-122"/>
                <a:sym typeface="Arial" panose="020B0604020202020204" pitchFamily="34" charset="0"/>
              </a:rPr>
              <a:t>的。局部化是指</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把相关的数据和过程集中在一起</a:t>
            </a:r>
            <a:r>
              <a:rPr lang="zh-CN" altLang="en-US" dirty="0">
                <a:latin typeface="Arial" panose="020B0604020202020204" pitchFamily="34" charset="0"/>
                <a:ea typeface="微软雅黑" panose="020B0503020204020204" pitchFamily="34" charset="-122"/>
                <a:sym typeface="Arial" panose="020B0604020202020204" pitchFamily="34" charset="0"/>
              </a:rPr>
              <a:t>，以便于维护和修改。</a:t>
            </a:r>
          </a:p>
        </p:txBody>
      </p:sp>
      <p:sp>
        <p:nvSpPr>
          <p:cNvPr id="9" name="对话气泡: 圆角矩形 8">
            <a:extLst>
              <a:ext uri="{FF2B5EF4-FFF2-40B4-BE49-F238E27FC236}">
                <a16:creationId xmlns:a16="http://schemas.microsoft.com/office/drawing/2014/main" id="{412FE61C-71FF-F3A4-5442-5DA40DBB3532}"/>
              </a:ext>
            </a:extLst>
          </p:cNvPr>
          <p:cNvSpPr/>
          <p:nvPr/>
        </p:nvSpPr>
        <p:spPr>
          <a:xfrm>
            <a:off x="6083836" y="5715401"/>
            <a:ext cx="5130264" cy="971203"/>
          </a:xfrm>
          <a:prstGeom prst="wedgeRoundRectCallout">
            <a:avLst>
              <a:gd name="adj1" fmla="val -83209"/>
              <a:gd name="adj2" fmla="val -1269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模块独立性是软件工程中一个重要的概念，它描述了</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模块</a:t>
            </a:r>
            <a:r>
              <a:rPr lang="zh-CN" altLang="en-US" dirty="0">
                <a:latin typeface="Arial" panose="020B0604020202020204" pitchFamily="34" charset="0"/>
                <a:ea typeface="微软雅黑" panose="020B0503020204020204" pitchFamily="34" charset="-122"/>
                <a:sym typeface="Arial" panose="020B0604020202020204" pitchFamily="34" charset="0"/>
              </a:rPr>
              <a:t>之间的</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相互依赖程度</a:t>
            </a:r>
            <a:r>
              <a:rPr lang="zh-CN" altLang="en-US" dirty="0">
                <a:latin typeface="Arial" panose="020B0604020202020204" pitchFamily="34" charset="0"/>
                <a:ea typeface="微软雅黑" panose="020B0503020204020204" pitchFamily="34" charset="-122"/>
                <a:sym typeface="Arial" panose="020B0604020202020204" pitchFamily="34" charset="0"/>
              </a:rPr>
              <a:t>，以及</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模块内部各元素</a:t>
            </a:r>
            <a:r>
              <a:rPr lang="zh-CN" altLang="en-US" dirty="0">
                <a:latin typeface="Arial" panose="020B0604020202020204" pitchFamily="34" charset="0"/>
                <a:ea typeface="微软雅黑" panose="020B0503020204020204" pitchFamily="34" charset="-122"/>
                <a:sym typeface="Arial" panose="020B0604020202020204" pitchFamily="34" charset="0"/>
              </a:rPr>
              <a:t>之间的</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紧密程度</a:t>
            </a:r>
            <a:r>
              <a:rPr lang="zh-CN" altLang="en-US" dirty="0">
                <a:latin typeface="Arial" panose="020B0604020202020204" pitchFamily="34" charset="0"/>
                <a:ea typeface="微软雅黑" panose="020B0503020204020204" pitchFamily="34" charset="-122"/>
                <a:sym typeface="Arial" panose="020B0604020202020204" pitchFamily="34" charset="0"/>
              </a:rPr>
              <a:t>。</a:t>
            </a:r>
          </a:p>
        </p:txBody>
      </p:sp>
      <p:sp>
        <p:nvSpPr>
          <p:cNvPr id="10" name="矩形 9">
            <a:extLst>
              <a:ext uri="{FF2B5EF4-FFF2-40B4-BE49-F238E27FC236}">
                <a16:creationId xmlns:a16="http://schemas.microsoft.com/office/drawing/2014/main" id="{448B5291-EC01-664D-4B97-CB30C28F140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3" name="直接连接符 12">
            <a:extLst>
              <a:ext uri="{FF2B5EF4-FFF2-40B4-BE49-F238E27FC236}">
                <a16:creationId xmlns:a16="http://schemas.microsoft.com/office/drawing/2014/main" id="{B1D7CB0C-7286-DCF0-AED4-F9CFB7344779}"/>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C5375E42-AD17-18EA-8183-AD7DC9A672ED}"/>
              </a:ext>
            </a:extLst>
          </p:cNvPr>
          <p:cNvSpPr/>
          <p:nvPr/>
        </p:nvSpPr>
        <p:spPr>
          <a:xfrm>
            <a:off x="7150973" y="0"/>
            <a:ext cx="1259749"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3" name="直接连接符 32">
            <a:extLst>
              <a:ext uri="{FF2B5EF4-FFF2-40B4-BE49-F238E27FC236}">
                <a16:creationId xmlns:a16="http://schemas.microsoft.com/office/drawing/2014/main" id="{4C85F97D-7CC3-B3DF-3FD5-2C754D4C667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8D4998D1-9E2B-A05A-DCC8-765EBDAC7AD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9" name="TextBox 7">
            <a:extLst>
              <a:ext uri="{FF2B5EF4-FFF2-40B4-BE49-F238E27FC236}">
                <a16:creationId xmlns:a16="http://schemas.microsoft.com/office/drawing/2014/main" id="{7F92017F-EF29-0549-BA76-A5F68ADAEEB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42" name="TextBox 9">
            <a:extLst>
              <a:ext uri="{FF2B5EF4-FFF2-40B4-BE49-F238E27FC236}">
                <a16:creationId xmlns:a16="http://schemas.microsoft.com/office/drawing/2014/main" id="{A4CAF9CF-2BD3-9442-146F-95B83A22168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设计方法</a:t>
            </a:r>
          </a:p>
        </p:txBody>
      </p:sp>
      <p:sp>
        <p:nvSpPr>
          <p:cNvPr id="43" name="TextBox 10">
            <a:extLst>
              <a:ext uri="{FF2B5EF4-FFF2-40B4-BE49-F238E27FC236}">
                <a16:creationId xmlns:a16="http://schemas.microsoft.com/office/drawing/2014/main" id="{DE05F8DE-5A27-3B6A-EAAE-6F44D8625FFB}"/>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44" name="TextBox 11">
            <a:extLst>
              <a:ext uri="{FF2B5EF4-FFF2-40B4-BE49-F238E27FC236}">
                <a16:creationId xmlns:a16="http://schemas.microsoft.com/office/drawing/2014/main" id="{9ECD9F0E-6365-3CEE-AEE0-83C31E57D6DE}"/>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5" name="直接连接符 44">
            <a:extLst>
              <a:ext uri="{FF2B5EF4-FFF2-40B4-BE49-F238E27FC236}">
                <a16:creationId xmlns:a16="http://schemas.microsoft.com/office/drawing/2014/main" id="{26632458-BCDF-6D73-030B-699E5852211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6" name="图片 45">
            <a:extLst>
              <a:ext uri="{FF2B5EF4-FFF2-40B4-BE49-F238E27FC236}">
                <a16:creationId xmlns:a16="http://schemas.microsoft.com/office/drawing/2014/main" id="{234C5C5E-6D43-86D8-FD81-7F75FBE06906}"/>
              </a:ext>
            </a:extLst>
          </p:cNvPr>
          <p:cNvPicPr>
            <a:picLocks noChangeAspect="1"/>
          </p:cNvPicPr>
          <p:nvPr/>
        </p:nvPicPr>
        <p:blipFill>
          <a:blip r:embed="rId8"/>
          <a:stretch>
            <a:fillRect/>
          </a:stretch>
        </p:blipFill>
        <p:spPr>
          <a:xfrm>
            <a:off x="135890" y="26670"/>
            <a:ext cx="791210" cy="715645"/>
          </a:xfrm>
          <a:prstGeom prst="rect">
            <a:avLst/>
          </a:prstGeom>
        </p:spPr>
      </p:pic>
      <p:sp>
        <p:nvSpPr>
          <p:cNvPr id="47" name="TextBox 7">
            <a:extLst>
              <a:ext uri="{FF2B5EF4-FFF2-40B4-BE49-F238E27FC236}">
                <a16:creationId xmlns:a16="http://schemas.microsoft.com/office/drawing/2014/main" id="{0C98383A-1B6F-3B21-9638-83509EFBE796}"/>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8" name="直接连接符 47">
            <a:extLst>
              <a:ext uri="{FF2B5EF4-FFF2-40B4-BE49-F238E27FC236}">
                <a16:creationId xmlns:a16="http://schemas.microsoft.com/office/drawing/2014/main" id="{D43948F0-A23F-621D-ECA8-3AB5ADB29FF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9">
            <a:extLst>
              <a:ext uri="{FF2B5EF4-FFF2-40B4-BE49-F238E27FC236}">
                <a16:creationId xmlns:a16="http://schemas.microsoft.com/office/drawing/2014/main" id="{073CCE5B-CC49-387D-6455-E1F90206F11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50" name="直接连接符 49">
            <a:extLst>
              <a:ext uri="{FF2B5EF4-FFF2-40B4-BE49-F238E27FC236}">
                <a16:creationId xmlns:a16="http://schemas.microsoft.com/office/drawing/2014/main" id="{744D1B7E-18AA-E726-715D-494635C707E3}"/>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662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3.1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设计方法</a:t>
            </a:r>
          </a:p>
        </p:txBody>
      </p:sp>
      <p:grpSp>
        <p:nvGrpSpPr>
          <p:cNvPr id="16" name="组合 15"/>
          <p:cNvGrpSpPr/>
          <p:nvPr/>
        </p:nvGrpSpPr>
        <p:grpSpPr>
          <a:xfrm>
            <a:off x="841316" y="1673186"/>
            <a:ext cx="5102844" cy="461665"/>
            <a:chOff x="797704" y="1588468"/>
            <a:chExt cx="6563634" cy="461665"/>
          </a:xfrm>
        </p:grpSpPr>
        <p:sp>
          <p:nvSpPr>
            <p:cNvPr id="17" name="矩形 16"/>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结构化设计过程</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15" name="图示 14">
            <a:extLst>
              <a:ext uri="{FF2B5EF4-FFF2-40B4-BE49-F238E27FC236}">
                <a16:creationId xmlns:a16="http://schemas.microsoft.com/office/drawing/2014/main" id="{5FE52213-53C9-EA34-A93C-3699E33F9EE5}"/>
              </a:ext>
            </a:extLst>
          </p:cNvPr>
          <p:cNvGraphicFramePr/>
          <p:nvPr>
            <p:extLst>
              <p:ext uri="{D42A27DB-BD31-4B8C-83A1-F6EECF244321}">
                <p14:modId xmlns:p14="http://schemas.microsoft.com/office/powerpoint/2010/main" val="2347658808"/>
              </p:ext>
            </p:extLst>
          </p:nvPr>
        </p:nvGraphicFramePr>
        <p:xfrm>
          <a:off x="965200" y="2315219"/>
          <a:ext cx="5130800" cy="4214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图示 18">
            <a:extLst>
              <a:ext uri="{FF2B5EF4-FFF2-40B4-BE49-F238E27FC236}">
                <a16:creationId xmlns:a16="http://schemas.microsoft.com/office/drawing/2014/main" id="{120F7B4E-70F4-5254-C77A-C17F2865F590}"/>
              </a:ext>
            </a:extLst>
          </p:cNvPr>
          <p:cNvGraphicFramePr/>
          <p:nvPr>
            <p:extLst>
              <p:ext uri="{D42A27DB-BD31-4B8C-83A1-F6EECF244321}">
                <p14:modId xmlns:p14="http://schemas.microsoft.com/office/powerpoint/2010/main" val="52928674"/>
              </p:ext>
            </p:extLst>
          </p:nvPr>
        </p:nvGraphicFramePr>
        <p:xfrm>
          <a:off x="6288467" y="2310094"/>
          <a:ext cx="5130800" cy="42143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箭头: 下 3">
            <a:extLst>
              <a:ext uri="{FF2B5EF4-FFF2-40B4-BE49-F238E27FC236}">
                <a16:creationId xmlns:a16="http://schemas.microsoft.com/office/drawing/2014/main" id="{EBCFB6BC-AC68-702C-2CFC-76240E2FADC2}"/>
              </a:ext>
            </a:extLst>
          </p:cNvPr>
          <p:cNvSpPr/>
          <p:nvPr/>
        </p:nvSpPr>
        <p:spPr>
          <a:xfrm>
            <a:off x="1628141" y="2526217"/>
            <a:ext cx="360680" cy="3692769"/>
          </a:xfrm>
          <a:prstGeom prst="downArrow">
            <a:avLst>
              <a:gd name="adj1" fmla="val 50000"/>
              <a:gd name="adj2" fmla="val 78632"/>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下 4">
            <a:extLst>
              <a:ext uri="{FF2B5EF4-FFF2-40B4-BE49-F238E27FC236}">
                <a16:creationId xmlns:a16="http://schemas.microsoft.com/office/drawing/2014/main" id="{69F61F6A-AAC5-F1EF-B898-041F92995EBF}"/>
              </a:ext>
            </a:extLst>
          </p:cNvPr>
          <p:cNvSpPr/>
          <p:nvPr/>
        </p:nvSpPr>
        <p:spPr>
          <a:xfrm>
            <a:off x="6901181" y="2549077"/>
            <a:ext cx="360680" cy="3692769"/>
          </a:xfrm>
          <a:prstGeom prst="downArrow">
            <a:avLst>
              <a:gd name="adj1" fmla="val 50000"/>
              <a:gd name="adj2" fmla="val 78632"/>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3E715DFF-1872-04F6-B84E-8D050903F99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50" name="直接连接符 49">
            <a:extLst>
              <a:ext uri="{FF2B5EF4-FFF2-40B4-BE49-F238E27FC236}">
                <a16:creationId xmlns:a16="http://schemas.microsoft.com/office/drawing/2014/main" id="{74F8E1AA-939E-29B1-FD0F-5286C0653BF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7682C194-C53C-FE24-A679-7FAB542DEA85}"/>
              </a:ext>
            </a:extLst>
          </p:cNvPr>
          <p:cNvSpPr/>
          <p:nvPr/>
        </p:nvSpPr>
        <p:spPr>
          <a:xfrm>
            <a:off x="7150973" y="0"/>
            <a:ext cx="1259749"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52" name="直接连接符 51">
            <a:extLst>
              <a:ext uri="{FF2B5EF4-FFF2-40B4-BE49-F238E27FC236}">
                <a16:creationId xmlns:a16="http://schemas.microsoft.com/office/drawing/2014/main" id="{69153314-D3D4-C903-4C91-BB590FA14B6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TextBox 6">
            <a:extLst>
              <a:ext uri="{FF2B5EF4-FFF2-40B4-BE49-F238E27FC236}">
                <a16:creationId xmlns:a16="http://schemas.microsoft.com/office/drawing/2014/main" id="{56C40488-ED06-89F4-2041-CC13A98474F4}"/>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54" name="TextBox 7">
            <a:extLst>
              <a:ext uri="{FF2B5EF4-FFF2-40B4-BE49-F238E27FC236}">
                <a16:creationId xmlns:a16="http://schemas.microsoft.com/office/drawing/2014/main" id="{E1FFBA81-5CED-9791-0A76-A5B8C8660A21}"/>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55" name="TextBox 9">
            <a:extLst>
              <a:ext uri="{FF2B5EF4-FFF2-40B4-BE49-F238E27FC236}">
                <a16:creationId xmlns:a16="http://schemas.microsoft.com/office/drawing/2014/main" id="{232BFFA0-EC3E-9965-33A4-245B23FE98A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设计方法</a:t>
            </a:r>
          </a:p>
        </p:txBody>
      </p:sp>
      <p:sp>
        <p:nvSpPr>
          <p:cNvPr id="56" name="TextBox 10">
            <a:extLst>
              <a:ext uri="{FF2B5EF4-FFF2-40B4-BE49-F238E27FC236}">
                <a16:creationId xmlns:a16="http://schemas.microsoft.com/office/drawing/2014/main" id="{9EAF7E1E-5A0D-FDE3-E863-B2F07977ADD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57" name="TextBox 11">
            <a:extLst>
              <a:ext uri="{FF2B5EF4-FFF2-40B4-BE49-F238E27FC236}">
                <a16:creationId xmlns:a16="http://schemas.microsoft.com/office/drawing/2014/main" id="{63E23B50-FD34-635A-5224-149047D8DC62}"/>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58" name="直接连接符 57">
            <a:extLst>
              <a:ext uri="{FF2B5EF4-FFF2-40B4-BE49-F238E27FC236}">
                <a16:creationId xmlns:a16="http://schemas.microsoft.com/office/drawing/2014/main" id="{4BB2C361-1DC9-D727-0DC4-AA9F6E22292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9" name="图片 58">
            <a:extLst>
              <a:ext uri="{FF2B5EF4-FFF2-40B4-BE49-F238E27FC236}">
                <a16:creationId xmlns:a16="http://schemas.microsoft.com/office/drawing/2014/main" id="{80F3A211-6F92-EF98-0631-9A23AC6C40AC}"/>
              </a:ext>
            </a:extLst>
          </p:cNvPr>
          <p:cNvPicPr>
            <a:picLocks noChangeAspect="1"/>
          </p:cNvPicPr>
          <p:nvPr/>
        </p:nvPicPr>
        <p:blipFill>
          <a:blip r:embed="rId13"/>
          <a:stretch>
            <a:fillRect/>
          </a:stretch>
        </p:blipFill>
        <p:spPr>
          <a:xfrm>
            <a:off x="135890" y="26670"/>
            <a:ext cx="791210" cy="715645"/>
          </a:xfrm>
          <a:prstGeom prst="rect">
            <a:avLst/>
          </a:prstGeom>
        </p:spPr>
      </p:pic>
      <p:sp>
        <p:nvSpPr>
          <p:cNvPr id="60" name="TextBox 7">
            <a:extLst>
              <a:ext uri="{FF2B5EF4-FFF2-40B4-BE49-F238E27FC236}">
                <a16:creationId xmlns:a16="http://schemas.microsoft.com/office/drawing/2014/main" id="{94F915D7-2F55-7D39-3674-66F7CC62064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61" name="直接连接符 60">
            <a:extLst>
              <a:ext uri="{FF2B5EF4-FFF2-40B4-BE49-F238E27FC236}">
                <a16:creationId xmlns:a16="http://schemas.microsoft.com/office/drawing/2014/main" id="{FACAD1B3-BE39-3519-343C-849A9CB7ABE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TextBox 9">
            <a:extLst>
              <a:ext uri="{FF2B5EF4-FFF2-40B4-BE49-F238E27FC236}">
                <a16:creationId xmlns:a16="http://schemas.microsoft.com/office/drawing/2014/main" id="{A0E9330C-AEC6-5275-45EB-79E4D92316AB}"/>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63" name="直接连接符 62">
            <a:extLst>
              <a:ext uri="{FF2B5EF4-FFF2-40B4-BE49-F238E27FC236}">
                <a16:creationId xmlns:a16="http://schemas.microsoft.com/office/drawing/2014/main" id="{7070140D-4712-2545-8D09-29A9B5A9407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595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文本框 7"/>
          <p:cNvSpPr txBox="1"/>
          <p:nvPr/>
        </p:nvSpPr>
        <p:spPr>
          <a:xfrm>
            <a:off x="5491220" y="3502820"/>
            <a:ext cx="1176925" cy="461665"/>
          </a:xfrm>
          <a:prstGeom prst="rect">
            <a:avLst/>
          </a:prstGeom>
          <a:noFill/>
        </p:spPr>
        <p:txBody>
          <a:bodyPr wrap="none" rtlCol="0">
            <a:spAutoFit/>
          </a:bodyPr>
          <a:lstStyle/>
          <a:p>
            <a:r>
              <a:rPr lang="en-US" altLang="zh-CN" sz="2400" dirty="0" err="1">
                <a:solidFill>
                  <a:srgbClr val="0070C0"/>
                </a:solidFill>
                <a:latin typeface="Arial" panose="020B0604020202020204" pitchFamily="34" charset="0"/>
                <a:ea typeface="微软雅黑" panose="020B0503020204020204" pitchFamily="34" charset="-122"/>
                <a:sym typeface="Arial" panose="020B0604020202020204" pitchFamily="34" charset="0"/>
              </a:rPr>
              <a:t>Part.04</a:t>
            </a:r>
            <a:endParaRPr lang="en-US" altLang="zh-CN" sz="2400"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spc="600" dirty="0">
                <a:solidFill>
                  <a:srgbClr val="0070C0"/>
                </a:solidFill>
                <a:latin typeface="Arial" panose="020B0604020202020204" pitchFamily="34" charset="0"/>
                <a:ea typeface="微软雅黑" panose="020B0503020204020204" pitchFamily="34" charset="-122"/>
                <a:sym typeface="Arial" panose="020B0604020202020204" pitchFamily="34" charset="0"/>
              </a:rPr>
              <a:t>概要设计</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extLst>
      <p:ext uri="{BB962C8B-B14F-4D97-AF65-F5344CB8AC3E}">
        <p14:creationId xmlns:p14="http://schemas.microsoft.com/office/powerpoint/2010/main" val="41819247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69503"/>
          </a:xfrm>
          <a:prstGeom prst="rect">
            <a:avLst/>
          </a:prstGeom>
          <a:noFill/>
        </p:spPr>
        <p:txBody>
          <a:bodyPr wrap="square" lIns="0" tIns="48000" rIns="0" bIns="48000" rtlCol="0">
            <a:spAutoFit/>
          </a:bodyPr>
          <a:lstStyle/>
          <a:p>
            <a:pPr algn="l">
              <a:lnSpc>
                <a:spcPct val="120000"/>
              </a:lnSpc>
            </a:pPr>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1.1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发展过程</a:t>
            </a:r>
          </a:p>
        </p:txBody>
      </p:sp>
      <p:sp>
        <p:nvSpPr>
          <p:cNvPr id="2" name="文本框 1">
            <a:extLst>
              <a:ext uri="{FF2B5EF4-FFF2-40B4-BE49-F238E27FC236}">
                <a16:creationId xmlns:a16="http://schemas.microsoft.com/office/drawing/2014/main" id="{91C28F67-D80F-DF7E-C644-0D5EB0BA0FA4}"/>
              </a:ext>
            </a:extLst>
          </p:cNvPr>
          <p:cNvSpPr txBox="1"/>
          <p:nvPr/>
        </p:nvSpPr>
        <p:spPr>
          <a:xfrm>
            <a:off x="-3461" y="2196630"/>
            <a:ext cx="6099461" cy="4132670"/>
          </a:xfrm>
          <a:prstGeom prst="rect">
            <a:avLst/>
          </a:prstGeom>
          <a:noFill/>
        </p:spPr>
        <p:txBody>
          <a:bodyPr wrap="square">
            <a:spAutoFit/>
          </a:bodyPr>
          <a:lstStyle/>
          <a:p>
            <a:pPr marL="1200150" lvl="2" indent="-285750">
              <a:lnSpc>
                <a:spcPct val="150000"/>
              </a:lnSpc>
              <a:buClr>
                <a:srgbClr val="0054A3"/>
              </a:buClr>
              <a:buFont typeface="Wingdings" panose="05000000000000000000" charset="0"/>
              <a:buChar char="p"/>
            </a:pPr>
            <a:r>
              <a:rPr lang="en-US" altLang="zh-CN" sz="2200" dirty="0">
                <a:cs typeface="+mn-ea"/>
                <a:sym typeface="+mn-lt"/>
              </a:rPr>
              <a:t>1965</a:t>
            </a:r>
            <a:r>
              <a:rPr lang="zh-CN" altLang="en-US" sz="2200" dirty="0">
                <a:cs typeface="+mn-ea"/>
                <a:sym typeface="+mn-lt"/>
              </a:rPr>
              <a:t>年结构程序设计的概念最早由</a:t>
            </a:r>
            <a:r>
              <a:rPr lang="en-US" altLang="zh-CN" sz="2200" dirty="0" err="1">
                <a:cs typeface="+mn-ea"/>
                <a:sym typeface="+mn-lt"/>
              </a:rPr>
              <a:t>E.W.Dijkstra</a:t>
            </a:r>
            <a:r>
              <a:rPr lang="zh-CN" altLang="en-US" sz="2200" dirty="0">
                <a:cs typeface="+mn-ea"/>
                <a:sym typeface="+mn-lt"/>
              </a:rPr>
              <a:t>提出：程序的质量与程序中所包含的</a:t>
            </a:r>
            <a:r>
              <a:rPr lang="en-US" altLang="zh-CN" sz="2200" dirty="0">
                <a:cs typeface="+mn-ea"/>
                <a:sym typeface="+mn-lt"/>
              </a:rPr>
              <a:t>GO TO </a:t>
            </a:r>
            <a:r>
              <a:rPr lang="zh-CN" altLang="en-US" sz="2200" dirty="0">
                <a:cs typeface="+mn-ea"/>
                <a:sym typeface="+mn-lt"/>
              </a:rPr>
              <a:t>语句的数量成反比。</a:t>
            </a:r>
            <a:endParaRPr lang="en-US" altLang="zh-CN" sz="2200" dirty="0">
              <a:cs typeface="+mn-ea"/>
              <a:sym typeface="+mn-lt"/>
            </a:endParaRPr>
          </a:p>
          <a:p>
            <a:pPr marL="1200150" lvl="2" indent="-285750">
              <a:lnSpc>
                <a:spcPct val="150000"/>
              </a:lnSpc>
              <a:buClr>
                <a:srgbClr val="0054A3"/>
              </a:buClr>
              <a:buFont typeface="Wingdings" panose="05000000000000000000" charset="0"/>
              <a:buChar char="p"/>
            </a:pPr>
            <a:r>
              <a:rPr lang="en-US" altLang="zh-CN" sz="2200" dirty="0">
                <a:cs typeface="+mn-ea"/>
                <a:sym typeface="+mn-lt"/>
              </a:rPr>
              <a:t>1966</a:t>
            </a:r>
            <a:r>
              <a:rPr lang="zh-CN" altLang="en-US" sz="2200" dirty="0">
                <a:cs typeface="+mn-ea"/>
                <a:sym typeface="+mn-lt"/>
              </a:rPr>
              <a:t>年</a:t>
            </a:r>
            <a:r>
              <a:rPr lang="en-US" altLang="zh-CN" sz="2200" dirty="0">
                <a:cs typeface="+mn-ea"/>
                <a:sym typeface="+mn-lt"/>
              </a:rPr>
              <a:t>Bohm</a:t>
            </a:r>
            <a:r>
              <a:rPr lang="zh-CN" altLang="en-US" sz="2200" dirty="0">
                <a:cs typeface="+mn-ea"/>
                <a:sym typeface="+mn-lt"/>
              </a:rPr>
              <a:t>和</a:t>
            </a:r>
            <a:r>
              <a:rPr lang="en-US" altLang="zh-CN" sz="2200" dirty="0" err="1">
                <a:cs typeface="+mn-ea"/>
                <a:sym typeface="+mn-lt"/>
              </a:rPr>
              <a:t>Jacopini</a:t>
            </a:r>
            <a:r>
              <a:rPr lang="zh-CN" altLang="en-US" sz="2200" dirty="0">
                <a:cs typeface="+mn-ea"/>
                <a:sym typeface="+mn-lt"/>
              </a:rPr>
              <a:t>证明了只用“顺序”、“选择”和“循环”控制结构就能实现任何单入口单出口的程序。</a:t>
            </a:r>
            <a:endParaRPr lang="en-US" altLang="zh-CN" sz="2200" dirty="0">
              <a:cs typeface="+mn-ea"/>
              <a:sym typeface="+mn-lt"/>
            </a:endParaRPr>
          </a:p>
          <a:p>
            <a:pPr marL="742950" lvl="1" indent="-285750">
              <a:lnSpc>
                <a:spcPct val="150000"/>
              </a:lnSpc>
              <a:buClr>
                <a:srgbClr val="0054A3"/>
              </a:buClr>
              <a:buFont typeface="Wingdings" panose="05000000000000000000" charset="0"/>
              <a:buChar char="p"/>
            </a:pPr>
            <a:endParaRPr lang="zh-CN" altLang="en-US" sz="2400" dirty="0">
              <a:cs typeface="+mn-ea"/>
              <a:sym typeface="+mn-lt"/>
            </a:endParaRPr>
          </a:p>
        </p:txBody>
      </p:sp>
      <p:pic>
        <p:nvPicPr>
          <p:cNvPr id="3" name="图片 2">
            <a:extLst>
              <a:ext uri="{FF2B5EF4-FFF2-40B4-BE49-F238E27FC236}">
                <a16:creationId xmlns:a16="http://schemas.microsoft.com/office/drawing/2014/main" id="{28EB5783-7604-BEB2-C0D3-A19D981265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21904" y="1409053"/>
            <a:ext cx="5094604" cy="4700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4">
            <a:extLst>
              <a:ext uri="{FF2B5EF4-FFF2-40B4-BE49-F238E27FC236}">
                <a16:creationId xmlns:a16="http://schemas.microsoft.com/office/drawing/2014/main" id="{AB50B12C-07EE-C5E7-8900-824A9FCF6C4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1" name="直接连接符 10">
            <a:extLst>
              <a:ext uri="{FF2B5EF4-FFF2-40B4-BE49-F238E27FC236}">
                <a16:creationId xmlns:a16="http://schemas.microsoft.com/office/drawing/2014/main" id="{B769ABF6-0FA5-8FA8-DA82-BD377F6FE64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E0AB2301-C99A-3592-ECC5-071F641919DC}"/>
              </a:ext>
            </a:extLst>
          </p:cNvPr>
          <p:cNvSpPr/>
          <p:nvPr/>
        </p:nvSpPr>
        <p:spPr>
          <a:xfrm>
            <a:off x="3313430" y="0"/>
            <a:ext cx="224372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3" name="直接连接符 12">
            <a:extLst>
              <a:ext uri="{FF2B5EF4-FFF2-40B4-BE49-F238E27FC236}">
                <a16:creationId xmlns:a16="http://schemas.microsoft.com/office/drawing/2014/main" id="{E74FA672-20CA-D18D-EAC6-24C2F77B62B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6">
            <a:extLst>
              <a:ext uri="{FF2B5EF4-FFF2-40B4-BE49-F238E27FC236}">
                <a16:creationId xmlns:a16="http://schemas.microsoft.com/office/drawing/2014/main" id="{E175A5CA-3C47-3030-0779-CCE70774AF1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结构化程序的发展</a:t>
            </a:r>
          </a:p>
        </p:txBody>
      </p:sp>
      <p:sp>
        <p:nvSpPr>
          <p:cNvPr id="15" name="TextBox 7">
            <a:extLst>
              <a:ext uri="{FF2B5EF4-FFF2-40B4-BE49-F238E27FC236}">
                <a16:creationId xmlns:a16="http://schemas.microsoft.com/office/drawing/2014/main" id="{F60E3505-C3EB-DB68-FAE0-A3B20EC3BCB5}"/>
              </a:ext>
            </a:extLst>
          </p:cNvPr>
          <p:cNvSpPr txBox="1"/>
          <p:nvPr/>
        </p:nvSpPr>
        <p:spPr>
          <a:xfrm>
            <a:off x="5647617" y="2159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p>
        </p:txBody>
      </p:sp>
      <p:sp>
        <p:nvSpPr>
          <p:cNvPr id="16" name="TextBox 9">
            <a:extLst>
              <a:ext uri="{FF2B5EF4-FFF2-40B4-BE49-F238E27FC236}">
                <a16:creationId xmlns:a16="http://schemas.microsoft.com/office/drawing/2014/main" id="{46F2CE57-3C6B-D5D8-C3AD-2BFE08C8EB2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17" name="TextBox 10">
            <a:extLst>
              <a:ext uri="{FF2B5EF4-FFF2-40B4-BE49-F238E27FC236}">
                <a16:creationId xmlns:a16="http://schemas.microsoft.com/office/drawing/2014/main" id="{0A569CF1-BE76-D127-B671-CEA8B3B0542C}"/>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18" name="TextBox 11">
            <a:extLst>
              <a:ext uri="{FF2B5EF4-FFF2-40B4-BE49-F238E27FC236}">
                <a16:creationId xmlns:a16="http://schemas.microsoft.com/office/drawing/2014/main" id="{46F47567-24C0-E512-5CFF-6AA1D0DCE453}"/>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19" name="直接连接符 18">
            <a:extLst>
              <a:ext uri="{FF2B5EF4-FFF2-40B4-BE49-F238E27FC236}">
                <a16:creationId xmlns:a16="http://schemas.microsoft.com/office/drawing/2014/main" id="{49D9F9E9-4650-B757-0CAD-9ACF0910CE9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382D2573-2C02-DA0F-C664-255AE7F7A6FE}"/>
              </a:ext>
            </a:extLst>
          </p:cNvPr>
          <p:cNvPicPr>
            <a:picLocks noChangeAspect="1"/>
          </p:cNvPicPr>
          <p:nvPr/>
        </p:nvPicPr>
        <p:blipFill>
          <a:blip r:embed="rId4"/>
          <a:stretch>
            <a:fillRect/>
          </a:stretch>
        </p:blipFill>
        <p:spPr>
          <a:xfrm>
            <a:off x="135890" y="26670"/>
            <a:ext cx="791210" cy="715645"/>
          </a:xfrm>
          <a:prstGeom prst="rect">
            <a:avLst/>
          </a:prstGeom>
        </p:spPr>
      </p:pic>
      <p:sp>
        <p:nvSpPr>
          <p:cNvPr id="21" name="TextBox 7">
            <a:extLst>
              <a:ext uri="{FF2B5EF4-FFF2-40B4-BE49-F238E27FC236}">
                <a16:creationId xmlns:a16="http://schemas.microsoft.com/office/drawing/2014/main" id="{A98661A3-9017-4560-163A-97E4A105C4DB}"/>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22" name="直接连接符 21">
            <a:extLst>
              <a:ext uri="{FF2B5EF4-FFF2-40B4-BE49-F238E27FC236}">
                <a16:creationId xmlns:a16="http://schemas.microsoft.com/office/drawing/2014/main" id="{A8CC513A-AA27-0C37-D1C6-3677B8BCC04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9">
            <a:extLst>
              <a:ext uri="{FF2B5EF4-FFF2-40B4-BE49-F238E27FC236}">
                <a16:creationId xmlns:a16="http://schemas.microsoft.com/office/drawing/2014/main" id="{9BECECC0-7FD5-FD06-002E-EC1C78DD2AA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 name="直接连接符 3">
            <a:extLst>
              <a:ext uri="{FF2B5EF4-FFF2-40B4-BE49-F238E27FC236}">
                <a16:creationId xmlns:a16="http://schemas.microsoft.com/office/drawing/2014/main" id="{47A0EB06-5869-31D4-D0EF-EDC4954DF1D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6FE4EEE-0495-4D4F-9ED3-5506B561DB0A}"/>
              </a:ext>
            </a:extLst>
          </p:cNvPr>
          <p:cNvSpPr txBox="1"/>
          <p:nvPr/>
        </p:nvSpPr>
        <p:spPr>
          <a:xfrm>
            <a:off x="947738" y="918893"/>
            <a:ext cx="10261600" cy="6039602"/>
          </a:xfrm>
          <a:prstGeom prst="rect">
            <a:avLst/>
          </a:prstGeom>
          <a:noFill/>
        </p:spPr>
        <p:txBody>
          <a:bodyPr wrap="square" rtlCol="0">
            <a:spAutoFit/>
          </a:bodyPr>
          <a:lstStyle/>
          <a:p>
            <a:pPr>
              <a:lnSpc>
                <a:spcPct val="150000"/>
              </a:lnSpc>
            </a:pPr>
            <a:r>
              <a:rPr lang="zh-CN" altLang="en-US" sz="2000" dirty="0">
                <a:highlight>
                  <a:srgbClr val="FFFF00"/>
                </a:highlight>
                <a:latin typeface="微软雅黑" panose="020B0503020204020204" pitchFamily="34" charset="-122"/>
                <a:ea typeface="微软雅黑" panose="020B0503020204020204" pitchFamily="34" charset="-122"/>
              </a:rPr>
              <a:t>所谓可行性研究：就是回答值不值得做的问题</a:t>
            </a:r>
            <a:endParaRPr lang="en-US" altLang="zh-CN" sz="2000" dirty="0">
              <a:highlight>
                <a:srgbClr val="FFFF00"/>
              </a:highlight>
              <a:latin typeface="微软雅黑" panose="020B0503020204020204" pitchFamily="34" charset="-122"/>
              <a:ea typeface="微软雅黑" panose="020B0503020204020204" pitchFamily="34" charset="-122"/>
            </a:endParaRPr>
          </a:p>
          <a:p>
            <a:pPr>
              <a:lnSpc>
                <a:spcPct val="150000"/>
              </a:lnSpc>
            </a:pPr>
            <a:r>
              <a:rPr lang="zh-CN" altLang="en-US" sz="2000" dirty="0">
                <a:highlight>
                  <a:srgbClr val="FFFF00"/>
                </a:highlight>
                <a:latin typeface="微软雅黑" panose="020B0503020204020204" pitchFamily="34" charset="-122"/>
                <a:ea typeface="微软雅黑" panose="020B0503020204020204" pitchFamily="34" charset="-122"/>
              </a:rPr>
              <a:t>所谓需求分析：就是回答做什么的问题</a:t>
            </a:r>
            <a:endParaRPr lang="en-US" altLang="zh-CN" sz="2000" dirty="0">
              <a:highlight>
                <a:srgbClr val="FFFF00"/>
              </a:highlight>
              <a:latin typeface="微软雅黑" panose="020B0503020204020204" pitchFamily="34" charset="-122"/>
              <a:ea typeface="微软雅黑" panose="020B0503020204020204" pitchFamily="34" charset="-122"/>
            </a:endParaRPr>
          </a:p>
          <a:p>
            <a:pPr>
              <a:lnSpc>
                <a:spcPct val="150000"/>
              </a:lnSpc>
            </a:pPr>
            <a:r>
              <a:rPr lang="zh-CN" altLang="en-US" sz="2000" dirty="0">
                <a:highlight>
                  <a:srgbClr val="FFFF00"/>
                </a:highlight>
                <a:latin typeface="微软雅黑" panose="020B0503020204020204" pitchFamily="34" charset="-122"/>
                <a:ea typeface="微软雅黑" panose="020B0503020204020204" pitchFamily="34" charset="-122"/>
              </a:rPr>
              <a:t>所谓概要设计：就是回答系统概括的说该如何做的问题</a:t>
            </a:r>
            <a:endParaRPr lang="en-US" altLang="zh-CN" sz="2000" dirty="0">
              <a:highlight>
                <a:srgbClr val="FFFF00"/>
              </a:highlight>
              <a:latin typeface="微软雅黑" panose="020B0503020204020204" pitchFamily="34" charset="-122"/>
              <a:ea typeface="微软雅黑" panose="020B0503020204020204" pitchFamily="34" charset="-122"/>
            </a:endParaRPr>
          </a:p>
          <a:p>
            <a:pPr>
              <a:lnSpc>
                <a:spcPct val="150000"/>
              </a:lnSpc>
            </a:pPr>
            <a:r>
              <a:rPr lang="zh-CN" altLang="en-US" sz="2000" dirty="0">
                <a:highlight>
                  <a:srgbClr val="FFFF00"/>
                </a:highlight>
                <a:latin typeface="微软雅黑" panose="020B0503020204020204" pitchFamily="34" charset="-122"/>
                <a:ea typeface="微软雅黑" panose="020B0503020204020204" pitchFamily="34" charset="-122"/>
              </a:rPr>
              <a:t>概要设计的目标任务</a:t>
            </a:r>
            <a:endParaRPr lang="en-US" altLang="zh-CN" sz="2000" dirty="0">
              <a:highlight>
                <a:srgbClr val="FFFF00"/>
              </a:highlight>
              <a:latin typeface="微软雅黑" panose="020B0503020204020204" pitchFamily="34" charset="-122"/>
              <a:ea typeface="微软雅黑" panose="020B0503020204020204" pitchFamily="34" charset="-122"/>
            </a:endParaRPr>
          </a:p>
          <a:p>
            <a:pPr>
              <a:lnSpc>
                <a:spcPct val="150000"/>
              </a:lnSpc>
            </a:pPr>
            <a:r>
              <a:rPr lang="en-US" altLang="zh-CN" sz="2000" dirty="0">
                <a:highlight>
                  <a:srgbClr val="FFFF00"/>
                </a:highlight>
                <a:latin typeface="微软雅黑" panose="020B0503020204020204" pitchFamily="34" charset="-122"/>
                <a:ea typeface="微软雅黑" panose="020B0503020204020204" pitchFamily="34" charset="-122"/>
              </a:rPr>
              <a:t>1</a:t>
            </a:r>
            <a:r>
              <a:rPr lang="zh-CN" altLang="en-US" sz="2000" dirty="0">
                <a:highlight>
                  <a:srgbClr val="FFFF00"/>
                </a:highlight>
                <a:latin typeface="微软雅黑" panose="020B0503020204020204" pitchFamily="34" charset="-122"/>
                <a:ea typeface="微软雅黑" panose="020B0503020204020204" pitchFamily="34" charset="-122"/>
              </a:rPr>
              <a:t>、通过这个阶段的工作将划分出组成系统的物理元素</a:t>
            </a:r>
            <a:endParaRPr lang="en-US" altLang="zh-CN" sz="2000" dirty="0">
              <a:highlight>
                <a:srgbClr val="FFFF00"/>
              </a:highlight>
              <a:latin typeface="微软雅黑" panose="020B0503020204020204" pitchFamily="34" charset="-122"/>
              <a:ea typeface="微软雅黑" panose="020B0503020204020204" pitchFamily="34" charset="-122"/>
            </a:endParaRPr>
          </a:p>
          <a:p>
            <a:pPr>
              <a:lnSpc>
                <a:spcPct val="150000"/>
              </a:lnSpc>
            </a:pP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程序</a:t>
            </a:r>
            <a:endParaRPr lang="en-US" altLang="zh-CN" sz="2000" dirty="0">
              <a:highlight>
                <a:srgbClr val="FFFF00"/>
              </a:highlight>
              <a:latin typeface="微软雅黑" panose="020B0503020204020204" pitchFamily="34" charset="-122"/>
              <a:ea typeface="微软雅黑" panose="020B0503020204020204" pitchFamily="34" charset="-122"/>
            </a:endParaRPr>
          </a:p>
          <a:p>
            <a:pPr>
              <a:lnSpc>
                <a:spcPct val="150000"/>
              </a:lnSpc>
            </a:pP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文件</a:t>
            </a:r>
            <a:endParaRPr lang="en-US" altLang="zh-CN" sz="2000" dirty="0">
              <a:highlight>
                <a:srgbClr val="FFFF00"/>
              </a:highlight>
              <a:latin typeface="微软雅黑" panose="020B0503020204020204" pitchFamily="34" charset="-122"/>
              <a:ea typeface="微软雅黑" panose="020B0503020204020204" pitchFamily="34" charset="-122"/>
            </a:endParaRPr>
          </a:p>
          <a:p>
            <a:pPr>
              <a:lnSpc>
                <a:spcPct val="150000"/>
              </a:lnSpc>
            </a:pP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数据库</a:t>
            </a:r>
            <a:endParaRPr lang="en-US" altLang="zh-CN" sz="2000" dirty="0">
              <a:highlight>
                <a:srgbClr val="FFFF00"/>
              </a:highlight>
              <a:latin typeface="微软雅黑" panose="020B0503020204020204" pitchFamily="34" charset="-122"/>
              <a:ea typeface="微软雅黑" panose="020B0503020204020204" pitchFamily="34" charset="-122"/>
            </a:endParaRPr>
          </a:p>
          <a:p>
            <a:pPr>
              <a:lnSpc>
                <a:spcPct val="150000"/>
              </a:lnSpc>
            </a:pP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人工过程</a:t>
            </a:r>
            <a:endParaRPr lang="en-US" altLang="zh-CN" sz="2000" dirty="0">
              <a:highlight>
                <a:srgbClr val="FFFF00"/>
              </a:highlight>
              <a:latin typeface="微软雅黑" panose="020B0503020204020204" pitchFamily="34" charset="-122"/>
              <a:ea typeface="微软雅黑" panose="020B0503020204020204" pitchFamily="34" charset="-122"/>
            </a:endParaRPr>
          </a:p>
          <a:p>
            <a:pPr>
              <a:lnSpc>
                <a:spcPct val="150000"/>
              </a:lnSpc>
            </a:pP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文档</a:t>
            </a:r>
            <a:endParaRPr lang="en-US" altLang="zh-CN" sz="2000" dirty="0">
              <a:highlight>
                <a:srgbClr val="FFFF00"/>
              </a:highlight>
              <a:latin typeface="微软雅黑" panose="020B0503020204020204" pitchFamily="34" charset="-122"/>
              <a:ea typeface="微软雅黑" panose="020B0503020204020204" pitchFamily="34" charset="-122"/>
            </a:endParaRPr>
          </a:p>
          <a:p>
            <a:pPr>
              <a:lnSpc>
                <a:spcPct val="150000"/>
              </a:lnSpc>
            </a:pPr>
            <a:r>
              <a:rPr lang="zh-CN" altLang="en-US" sz="2000" dirty="0">
                <a:highlight>
                  <a:srgbClr val="FFFF00"/>
                </a:highlight>
                <a:latin typeface="微软雅黑" panose="020B0503020204020204" pitchFamily="34" charset="-122"/>
                <a:ea typeface="微软雅黑" panose="020B0503020204020204" pitchFamily="34" charset="-122"/>
              </a:rPr>
              <a:t>这些物理元素仍然处于黑盒子级，具体内容未来在详细设计</a:t>
            </a:r>
            <a:endParaRPr lang="en-US" altLang="zh-CN" sz="2000" dirty="0">
              <a:highlight>
                <a:srgbClr val="FFFF00"/>
              </a:highlight>
              <a:latin typeface="微软雅黑" panose="020B0503020204020204" pitchFamily="34" charset="-122"/>
              <a:ea typeface="微软雅黑" panose="020B0503020204020204" pitchFamily="34" charset="-122"/>
            </a:endParaRPr>
          </a:p>
          <a:p>
            <a:pPr>
              <a:lnSpc>
                <a:spcPct val="150000"/>
              </a:lnSpc>
            </a:pPr>
            <a:r>
              <a:rPr lang="en-US" altLang="zh-CN" sz="2000" dirty="0">
                <a:highlight>
                  <a:srgbClr val="FFFF00"/>
                </a:highlight>
                <a:latin typeface="微软雅黑" panose="020B0503020204020204" pitchFamily="34" charset="-122"/>
                <a:ea typeface="微软雅黑" panose="020B0503020204020204" pitchFamily="34" charset="-122"/>
              </a:rPr>
              <a:t>2</a:t>
            </a:r>
            <a:r>
              <a:rPr lang="zh-CN" altLang="en-US" sz="2000" dirty="0">
                <a:highlight>
                  <a:srgbClr val="FFFF00"/>
                </a:highlight>
                <a:latin typeface="微软雅黑" panose="020B0503020204020204" pitchFamily="34" charset="-122"/>
                <a:ea typeface="微软雅黑" panose="020B0503020204020204" pitchFamily="34" charset="-122"/>
              </a:rPr>
              <a:t>、概要设计的主要任务即使软件的结构，就是确定系统中每个程序是由哪些模块组成的，以及这些模块之间的关系</a:t>
            </a:r>
          </a:p>
        </p:txBody>
      </p:sp>
      <p:sp>
        <p:nvSpPr>
          <p:cNvPr id="27" name="矩形 26">
            <a:extLst>
              <a:ext uri="{FF2B5EF4-FFF2-40B4-BE49-F238E27FC236}">
                <a16:creationId xmlns:a16="http://schemas.microsoft.com/office/drawing/2014/main" id="{7A5DB894-3A3A-DA4F-956D-A831D5EB73B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28" name="直接连接符 27">
            <a:extLst>
              <a:ext uri="{FF2B5EF4-FFF2-40B4-BE49-F238E27FC236}">
                <a16:creationId xmlns:a16="http://schemas.microsoft.com/office/drawing/2014/main" id="{30DB5826-06A4-2D7D-C538-95DDB1EB66C1}"/>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70905DEE-9BE1-7B6C-EB50-27423D04DF0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0" name="直接连接符 29">
            <a:extLst>
              <a:ext uri="{FF2B5EF4-FFF2-40B4-BE49-F238E27FC236}">
                <a16:creationId xmlns:a16="http://schemas.microsoft.com/office/drawing/2014/main" id="{524482A0-EF38-9F09-C8F6-1CC3ED64744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44DD01BE-D4E6-B353-839D-89A324FE744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EBC753F1-4E32-A3BC-594B-104DB6D4D80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3" name="TextBox 9">
            <a:extLst>
              <a:ext uri="{FF2B5EF4-FFF2-40B4-BE49-F238E27FC236}">
                <a16:creationId xmlns:a16="http://schemas.microsoft.com/office/drawing/2014/main" id="{B0D51AA0-8FEE-00B1-7C7E-2EC3853FF9B4}"/>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D5916F53-6DFC-8153-0126-F27FD96D9E31}"/>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5" name="TextBox 11">
            <a:extLst>
              <a:ext uri="{FF2B5EF4-FFF2-40B4-BE49-F238E27FC236}">
                <a16:creationId xmlns:a16="http://schemas.microsoft.com/office/drawing/2014/main" id="{7F8FB838-9AB4-FA43-EAEC-A96F514100C2}"/>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6" name="直接连接符 35">
            <a:extLst>
              <a:ext uri="{FF2B5EF4-FFF2-40B4-BE49-F238E27FC236}">
                <a16:creationId xmlns:a16="http://schemas.microsoft.com/office/drawing/2014/main" id="{80CE9B3B-93FA-3E8B-12E6-E674129DEEA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CCC55F93-CD67-F1CD-BDB3-E88F585890DB}"/>
              </a:ext>
            </a:extLst>
          </p:cNvPr>
          <p:cNvPicPr>
            <a:picLocks noChangeAspect="1"/>
          </p:cNvPicPr>
          <p:nvPr/>
        </p:nvPicPr>
        <p:blipFill>
          <a:blip r:embed="rId2"/>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9995DA40-338A-96ED-7810-226A3545DFBD}"/>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632D93A3-7AA7-7274-2AEC-59453658C0AE}"/>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20832A20-8EF8-447A-275F-8181C3B8BD54}"/>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B0F54393-BB02-C7E9-ED97-09C8A5CAAF1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027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827237"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设计过程</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设计过程</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3" name="矩形 2">
            <a:extLst>
              <a:ext uri="{FF2B5EF4-FFF2-40B4-BE49-F238E27FC236}">
                <a16:creationId xmlns:a16="http://schemas.microsoft.com/office/drawing/2014/main" id="{E561A1DB-5A55-66FA-B8CF-C379A1B6C93C}"/>
              </a:ext>
            </a:extLst>
          </p:cNvPr>
          <p:cNvSpPr/>
          <p:nvPr/>
        </p:nvSpPr>
        <p:spPr>
          <a:xfrm>
            <a:off x="3449003" y="3130263"/>
            <a:ext cx="1225550" cy="649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dirty="0">
                <a:cs typeface="+mn-ea"/>
                <a:sym typeface="+mn-lt"/>
              </a:rPr>
              <a:t>概要</a:t>
            </a:r>
            <a:r>
              <a:rPr kumimoji="0" lang="zh-CN" altLang="en-US" sz="1800" b="0" i="0" u="none" strike="noStrike" kern="1200" cap="none" spc="0" normalizeH="0" baseline="0" noProof="0" dirty="0">
                <a:ln>
                  <a:noFill/>
                </a:ln>
                <a:solidFill>
                  <a:schemeClr val="lt1"/>
                </a:solidFill>
                <a:effectLst/>
                <a:uLnTx/>
                <a:uFillTx/>
                <a:cs typeface="+mn-ea"/>
                <a:sym typeface="+mn-lt"/>
              </a:rPr>
              <a:t>设计过程</a:t>
            </a:r>
          </a:p>
        </p:txBody>
      </p:sp>
      <p:sp>
        <p:nvSpPr>
          <p:cNvPr id="4" name="矩形 3">
            <a:extLst>
              <a:ext uri="{FF2B5EF4-FFF2-40B4-BE49-F238E27FC236}">
                <a16:creationId xmlns:a16="http://schemas.microsoft.com/office/drawing/2014/main" id="{B71A59E6-5A91-2E92-5DC3-8398AD334C6C}"/>
              </a:ext>
            </a:extLst>
          </p:cNvPr>
          <p:cNvSpPr/>
          <p:nvPr/>
        </p:nvSpPr>
        <p:spPr>
          <a:xfrm>
            <a:off x="5554028" y="2476213"/>
            <a:ext cx="1223963"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cs typeface="+mn-ea"/>
                <a:sym typeface="+mn-lt"/>
              </a:rPr>
              <a:t>系统设计阶段</a:t>
            </a:r>
          </a:p>
        </p:txBody>
      </p:sp>
      <p:sp>
        <p:nvSpPr>
          <p:cNvPr id="5" name="矩形 4">
            <a:extLst>
              <a:ext uri="{FF2B5EF4-FFF2-40B4-BE49-F238E27FC236}">
                <a16:creationId xmlns:a16="http://schemas.microsoft.com/office/drawing/2014/main" id="{218311EB-714B-7DA6-9E6D-5A994E101920}"/>
              </a:ext>
            </a:extLst>
          </p:cNvPr>
          <p:cNvSpPr/>
          <p:nvPr/>
        </p:nvSpPr>
        <p:spPr>
          <a:xfrm>
            <a:off x="5563553" y="3758913"/>
            <a:ext cx="122555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cs typeface="+mn-ea"/>
                <a:sym typeface="+mn-lt"/>
              </a:rPr>
              <a:t>结构设计阶段</a:t>
            </a:r>
          </a:p>
        </p:txBody>
      </p:sp>
      <p:cxnSp>
        <p:nvCxnSpPr>
          <p:cNvPr id="8" name="直接箭头连接符 7">
            <a:extLst>
              <a:ext uri="{FF2B5EF4-FFF2-40B4-BE49-F238E27FC236}">
                <a16:creationId xmlns:a16="http://schemas.microsoft.com/office/drawing/2014/main" id="{332311C6-6718-629F-B566-4FAE5F84B72D}"/>
              </a:ext>
            </a:extLst>
          </p:cNvPr>
          <p:cNvCxnSpPr>
            <a:stCxn id="3" idx="3"/>
            <a:endCxn id="4" idx="1"/>
          </p:cNvCxnSpPr>
          <p:nvPr/>
        </p:nvCxnSpPr>
        <p:spPr>
          <a:xfrm flipV="1">
            <a:off x="4674553" y="2800063"/>
            <a:ext cx="879475" cy="655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C46DF743-A9E6-737D-905E-DBAEA86DD036}"/>
              </a:ext>
            </a:extLst>
          </p:cNvPr>
          <p:cNvCxnSpPr>
            <a:stCxn id="3" idx="3"/>
            <a:endCxn id="5" idx="1"/>
          </p:cNvCxnSpPr>
          <p:nvPr/>
        </p:nvCxnSpPr>
        <p:spPr>
          <a:xfrm>
            <a:off x="4674553" y="3455383"/>
            <a:ext cx="889000" cy="627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图示 14">
            <a:extLst>
              <a:ext uri="{FF2B5EF4-FFF2-40B4-BE49-F238E27FC236}">
                <a16:creationId xmlns:a16="http://schemas.microsoft.com/office/drawing/2014/main" id="{B587391B-1111-72DE-7ABD-117EBDE0D9D3}"/>
              </a:ext>
            </a:extLst>
          </p:cNvPr>
          <p:cNvGraphicFramePr/>
          <p:nvPr>
            <p:extLst>
              <p:ext uri="{D42A27DB-BD31-4B8C-83A1-F6EECF244321}">
                <p14:modId xmlns:p14="http://schemas.microsoft.com/office/powerpoint/2010/main" val="4053532135"/>
              </p:ext>
            </p:extLst>
          </p:nvPr>
        </p:nvGraphicFramePr>
        <p:xfrm>
          <a:off x="531495" y="3834531"/>
          <a:ext cx="10742279" cy="2942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文本框 16">
            <a:extLst>
              <a:ext uri="{FF2B5EF4-FFF2-40B4-BE49-F238E27FC236}">
                <a16:creationId xmlns:a16="http://schemas.microsoft.com/office/drawing/2014/main" id="{F5AD1475-C908-C588-4754-A545328FFC13}"/>
              </a:ext>
            </a:extLst>
          </p:cNvPr>
          <p:cNvSpPr txBox="1"/>
          <p:nvPr/>
        </p:nvSpPr>
        <p:spPr>
          <a:xfrm>
            <a:off x="4557617" y="6210239"/>
            <a:ext cx="2339102" cy="523220"/>
          </a:xfrm>
          <a:prstGeom prst="rect">
            <a:avLst/>
          </a:prstGeom>
          <a:noFill/>
        </p:spPr>
        <p:txBody>
          <a:bodyPr wrap="none" rtlCol="0" anchor="t">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sz="2800" b="1" dirty="0">
                <a:ln w="0"/>
                <a:solidFill>
                  <a:schemeClr val="accent1"/>
                </a:solidFill>
                <a:effectLst>
                  <a:outerShdw blurRad="38100" dist="25400" dir="5400000" algn="ctr" rotWithShape="0">
                    <a:srgbClr val="6E747A">
                      <a:alpha val="43000"/>
                    </a:srgbClr>
                  </a:outerShdw>
                </a:effectLst>
                <a:cs typeface="+mn-ea"/>
                <a:sym typeface="+mn-lt"/>
              </a:rPr>
              <a:t>概要</a:t>
            </a:r>
            <a:r>
              <a:rPr lang="zh-CN" altLang="en-US" sz="2800" b="1" noProof="0" dirty="0">
                <a:ln w="0"/>
                <a:solidFill>
                  <a:schemeClr val="accent1"/>
                </a:solidFill>
                <a:effectLst>
                  <a:outerShdw blurRad="38100" dist="25400" dir="5400000" algn="ctr" rotWithShape="0">
                    <a:srgbClr val="6E747A">
                      <a:alpha val="43000"/>
                    </a:srgbClr>
                  </a:outerShdw>
                </a:effectLst>
                <a:uLnTx/>
                <a:uFillTx/>
                <a:cs typeface="+mn-ea"/>
                <a:sym typeface="+mn-lt"/>
              </a:rPr>
              <a:t>设计步骤</a:t>
            </a:r>
            <a:endParaRPr lang="zh-CN" altLang="en-US" sz="2800" dirty="0">
              <a:cs typeface="+mn-ea"/>
              <a:sym typeface="+mn-lt"/>
            </a:endParaRPr>
          </a:p>
        </p:txBody>
      </p:sp>
      <p:sp>
        <p:nvSpPr>
          <p:cNvPr id="18" name="文本框 17">
            <a:extLst>
              <a:ext uri="{FF2B5EF4-FFF2-40B4-BE49-F238E27FC236}">
                <a16:creationId xmlns:a16="http://schemas.microsoft.com/office/drawing/2014/main" id="{2B91A692-9384-03BB-E3A1-9C99F98E4AC0}"/>
              </a:ext>
            </a:extLst>
          </p:cNvPr>
          <p:cNvSpPr txBox="1"/>
          <p:nvPr/>
        </p:nvSpPr>
        <p:spPr>
          <a:xfrm>
            <a:off x="2997492" y="1931516"/>
            <a:ext cx="5827236" cy="400110"/>
          </a:xfrm>
          <a:prstGeom prst="rect">
            <a:avLst/>
          </a:prstGeom>
          <a:noFill/>
        </p:spPr>
        <p:txBody>
          <a:bodyPr wrap="none" rtlCol="0">
            <a:spAutoFit/>
          </a:bodyPr>
          <a:lstStyle/>
          <a:p>
            <a:r>
              <a:rPr lang="zh-CN" altLang="en-US" sz="2000" dirty="0">
                <a:highlight>
                  <a:srgbClr val="FFFF00"/>
                </a:highlight>
              </a:rPr>
              <a:t>所谓概要设计：回答概括的说，系统应该如何做？</a:t>
            </a:r>
          </a:p>
        </p:txBody>
      </p:sp>
      <p:sp>
        <p:nvSpPr>
          <p:cNvPr id="7" name="矩形 6">
            <a:extLst>
              <a:ext uri="{FF2B5EF4-FFF2-40B4-BE49-F238E27FC236}">
                <a16:creationId xmlns:a16="http://schemas.microsoft.com/office/drawing/2014/main" id="{D90455B8-BF1C-750E-9530-AC66A647A9BC}"/>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9C38FE44-B47A-F46E-3600-3C598557619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2C58CA8-5870-2B9A-D03F-FA2DCD75D19E}"/>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62DF151D-6279-850A-098D-BEA8A489B25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FB878BDD-7006-41D8-B673-FB732C24058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C746F7FE-5BE1-ACCD-5E57-B1E218C1B3A0}"/>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8D968D9F-BE7F-711A-A898-3157FE1E90D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57966C8C-E21A-1273-948E-2C7C5276BFD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779D288F-F687-6384-BE90-4FBD24D74A4D}"/>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F7C6B5D9-7906-8150-1F77-6587A81E24C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8" name="图片 47">
            <a:extLst>
              <a:ext uri="{FF2B5EF4-FFF2-40B4-BE49-F238E27FC236}">
                <a16:creationId xmlns:a16="http://schemas.microsoft.com/office/drawing/2014/main" id="{7A86D2EC-1A29-975B-C370-D44023750D4A}"/>
              </a:ext>
            </a:extLst>
          </p:cNvPr>
          <p:cNvPicPr>
            <a:picLocks noChangeAspect="1"/>
          </p:cNvPicPr>
          <p:nvPr/>
        </p:nvPicPr>
        <p:blipFill>
          <a:blip r:embed="rId8"/>
          <a:stretch>
            <a:fillRect/>
          </a:stretch>
        </p:blipFill>
        <p:spPr>
          <a:xfrm>
            <a:off x="135890" y="26670"/>
            <a:ext cx="791210" cy="715645"/>
          </a:xfrm>
          <a:prstGeom prst="rect">
            <a:avLst/>
          </a:prstGeom>
        </p:spPr>
      </p:pic>
      <p:sp>
        <p:nvSpPr>
          <p:cNvPr id="49" name="TextBox 7">
            <a:extLst>
              <a:ext uri="{FF2B5EF4-FFF2-40B4-BE49-F238E27FC236}">
                <a16:creationId xmlns:a16="http://schemas.microsoft.com/office/drawing/2014/main" id="{921C669B-D812-1031-921E-7DE508AE502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50" name="直接连接符 49">
            <a:extLst>
              <a:ext uri="{FF2B5EF4-FFF2-40B4-BE49-F238E27FC236}">
                <a16:creationId xmlns:a16="http://schemas.microsoft.com/office/drawing/2014/main" id="{2E0AEC4E-EEDB-F8D8-6F5B-061F993C937D}"/>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9">
            <a:extLst>
              <a:ext uri="{FF2B5EF4-FFF2-40B4-BE49-F238E27FC236}">
                <a16:creationId xmlns:a16="http://schemas.microsoft.com/office/drawing/2014/main" id="{EB8CCDAD-AF42-32E4-CD9B-EBA06FD07C19}"/>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52" name="直接连接符 51">
            <a:extLst>
              <a:ext uri="{FF2B5EF4-FFF2-40B4-BE49-F238E27FC236}">
                <a16:creationId xmlns:a16="http://schemas.microsoft.com/office/drawing/2014/main" id="{68E4FCFF-4568-1561-91DB-1C8D40B9814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295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图示 42">
            <a:extLst>
              <a:ext uri="{FF2B5EF4-FFF2-40B4-BE49-F238E27FC236}">
                <a16:creationId xmlns:a16="http://schemas.microsoft.com/office/drawing/2014/main" id="{5A4EEDF0-3406-5D1E-BA02-CF718A259AFB}"/>
              </a:ext>
            </a:extLst>
          </p:cNvPr>
          <p:cNvGraphicFramePr/>
          <p:nvPr/>
        </p:nvGraphicFramePr>
        <p:xfrm>
          <a:off x="99766" y="4426449"/>
          <a:ext cx="11864274" cy="22558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4" name="箭头: 下 43">
            <a:extLst>
              <a:ext uri="{FF2B5EF4-FFF2-40B4-BE49-F238E27FC236}">
                <a16:creationId xmlns:a16="http://schemas.microsoft.com/office/drawing/2014/main" id="{AA13D9FF-0972-97B6-F875-426FFD4D3D8A}"/>
              </a:ext>
            </a:extLst>
          </p:cNvPr>
          <p:cNvSpPr/>
          <p:nvPr/>
        </p:nvSpPr>
        <p:spPr>
          <a:xfrm>
            <a:off x="2925445" y="3974363"/>
            <a:ext cx="5499552" cy="829124"/>
          </a:xfrm>
          <a:prstGeom prst="downArrow">
            <a:avLst>
              <a:gd name="adj1" fmla="val 25039"/>
              <a:gd name="adj2" fmla="val 469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97221D6A-B582-E346-AEF3-5DA98D93BCEF}"/>
              </a:ext>
            </a:extLst>
          </p:cNvPr>
          <p:cNvCxnSpPr>
            <a:cxnSpLocks/>
          </p:cNvCxnSpPr>
          <p:nvPr/>
        </p:nvCxnSpPr>
        <p:spPr>
          <a:xfrm>
            <a:off x="99766" y="3936601"/>
            <a:ext cx="1196163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TextBox 6">
            <a:extLst>
              <a:ext uri="{FF2B5EF4-FFF2-40B4-BE49-F238E27FC236}">
                <a16:creationId xmlns:a16="http://schemas.microsoft.com/office/drawing/2014/main" id="{38F0D8A3-09BE-99DA-28CD-5CB0DAC73EC7}"/>
              </a:ext>
            </a:extLst>
          </p:cNvPr>
          <p:cNvSpPr txBox="1"/>
          <p:nvPr/>
        </p:nvSpPr>
        <p:spPr>
          <a:xfrm>
            <a:off x="4589251" y="6073257"/>
            <a:ext cx="2291098" cy="667158"/>
          </a:xfrm>
          <a:prstGeom prst="rect">
            <a:avLst/>
          </a:prstGeom>
          <a:noFill/>
        </p:spPr>
        <p:txBody>
          <a:bodyPr wrap="square" lIns="0" tIns="48000" rIns="0" bIns="48000" rtlCol="0">
            <a:spAutoFit/>
          </a:bodyPr>
          <a:lstStyle/>
          <a:p>
            <a:pPr marL="12700" marR="5080" algn="just">
              <a:lnSpc>
                <a:spcPct val="150000"/>
              </a:lnSpc>
              <a:spcBef>
                <a:spcPts val="95"/>
              </a:spcBef>
            </a:pPr>
            <a:r>
              <a:rPr lang="en-US" sz="2800" spc="70" dirty="0">
                <a:latin typeface="微软雅黑" panose="020B0503020204020204" pitchFamily="34" charset="-122"/>
                <a:ea typeface="微软雅黑" panose="020B0503020204020204" pitchFamily="34" charset="-122"/>
                <a:cs typeface="黑体" panose="02010609060101010101" charset="-122"/>
                <a:sym typeface="+mn-ea"/>
              </a:rPr>
              <a:t>    </a:t>
            </a:r>
            <a:r>
              <a:rPr lang="zh-CN" altLang="en-US" sz="2800" b="1" spc="7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黑体" panose="02010609060101010101" charset="-122"/>
                <a:sym typeface="+mn-ea"/>
              </a:rPr>
              <a:t>设计过程</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黑体" panose="02010609060101010101" charset="-122"/>
              <a:sym typeface="+mn-lt"/>
            </a:endParaRPr>
          </a:p>
        </p:txBody>
      </p:sp>
      <p:cxnSp>
        <p:nvCxnSpPr>
          <p:cNvPr id="47" name="直接连接符 46">
            <a:extLst>
              <a:ext uri="{FF2B5EF4-FFF2-40B4-BE49-F238E27FC236}">
                <a16:creationId xmlns:a16="http://schemas.microsoft.com/office/drawing/2014/main" id="{00ECD86D-BC26-52C1-10D6-D82B45883E46}"/>
              </a:ext>
            </a:extLst>
          </p:cNvPr>
          <p:cNvCxnSpPr>
            <a:cxnSpLocks/>
          </p:cNvCxnSpPr>
          <p:nvPr/>
        </p:nvCxnSpPr>
        <p:spPr>
          <a:xfrm>
            <a:off x="44085" y="6816833"/>
            <a:ext cx="11961632"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48" name="图片 47">
            <a:extLst>
              <a:ext uri="{FF2B5EF4-FFF2-40B4-BE49-F238E27FC236}">
                <a16:creationId xmlns:a16="http://schemas.microsoft.com/office/drawing/2014/main" id="{235559EC-2406-5509-6C2A-396626726AD1}"/>
              </a:ext>
            </a:extLst>
          </p:cNvPr>
          <p:cNvPicPr>
            <a:picLocks noChangeAspect="1"/>
          </p:cNvPicPr>
          <p:nvPr/>
        </p:nvPicPr>
        <p:blipFill>
          <a:blip r:embed="rId8"/>
          <a:stretch>
            <a:fillRect/>
          </a:stretch>
        </p:blipFill>
        <p:spPr>
          <a:xfrm>
            <a:off x="99766" y="1638799"/>
            <a:ext cx="2622701" cy="2302795"/>
          </a:xfrm>
          <a:prstGeom prst="rect">
            <a:avLst/>
          </a:prstGeom>
        </p:spPr>
      </p:pic>
      <p:pic>
        <p:nvPicPr>
          <p:cNvPr id="49" name="图片 48">
            <a:extLst>
              <a:ext uri="{FF2B5EF4-FFF2-40B4-BE49-F238E27FC236}">
                <a16:creationId xmlns:a16="http://schemas.microsoft.com/office/drawing/2014/main" id="{1C497C1F-5877-C8D5-E39F-7D24E2C2A0B3}"/>
              </a:ext>
            </a:extLst>
          </p:cNvPr>
          <p:cNvPicPr>
            <a:picLocks noChangeAspect="1"/>
          </p:cNvPicPr>
          <p:nvPr/>
        </p:nvPicPr>
        <p:blipFill>
          <a:blip r:embed="rId9"/>
          <a:stretch>
            <a:fillRect/>
          </a:stretch>
        </p:blipFill>
        <p:spPr>
          <a:xfrm>
            <a:off x="2840012" y="1710504"/>
            <a:ext cx="2461972" cy="2231090"/>
          </a:xfrm>
          <a:prstGeom prst="rect">
            <a:avLst/>
          </a:prstGeom>
        </p:spPr>
      </p:pic>
      <p:pic>
        <p:nvPicPr>
          <p:cNvPr id="50" name="图片 49">
            <a:extLst>
              <a:ext uri="{FF2B5EF4-FFF2-40B4-BE49-F238E27FC236}">
                <a16:creationId xmlns:a16="http://schemas.microsoft.com/office/drawing/2014/main" id="{8C3BA3E1-8BDE-497A-AC7C-39EA14252A47}"/>
              </a:ext>
            </a:extLst>
          </p:cNvPr>
          <p:cNvPicPr>
            <a:picLocks noChangeAspect="1"/>
          </p:cNvPicPr>
          <p:nvPr/>
        </p:nvPicPr>
        <p:blipFill>
          <a:blip r:embed="rId10"/>
          <a:stretch>
            <a:fillRect/>
          </a:stretch>
        </p:blipFill>
        <p:spPr>
          <a:xfrm>
            <a:off x="5483723" y="1733476"/>
            <a:ext cx="2622701" cy="2208118"/>
          </a:xfrm>
          <a:prstGeom prst="rect">
            <a:avLst/>
          </a:prstGeom>
        </p:spPr>
      </p:pic>
      <p:pic>
        <p:nvPicPr>
          <p:cNvPr id="51" name="图片 50">
            <a:extLst>
              <a:ext uri="{FF2B5EF4-FFF2-40B4-BE49-F238E27FC236}">
                <a16:creationId xmlns:a16="http://schemas.microsoft.com/office/drawing/2014/main" id="{80924E13-9C7D-B5C3-CDD4-FAD75B3624CB}"/>
              </a:ext>
            </a:extLst>
          </p:cNvPr>
          <p:cNvPicPr>
            <a:picLocks noChangeAspect="1"/>
          </p:cNvPicPr>
          <p:nvPr/>
        </p:nvPicPr>
        <p:blipFill>
          <a:blip r:embed="rId11"/>
          <a:stretch>
            <a:fillRect/>
          </a:stretch>
        </p:blipFill>
        <p:spPr>
          <a:xfrm>
            <a:off x="8262384" y="1739812"/>
            <a:ext cx="1772682" cy="1082675"/>
          </a:xfrm>
          <a:prstGeom prst="rect">
            <a:avLst/>
          </a:prstGeom>
        </p:spPr>
      </p:pic>
      <p:pic>
        <p:nvPicPr>
          <p:cNvPr id="52" name="图片 51">
            <a:extLst>
              <a:ext uri="{FF2B5EF4-FFF2-40B4-BE49-F238E27FC236}">
                <a16:creationId xmlns:a16="http://schemas.microsoft.com/office/drawing/2014/main" id="{90D318A0-6D33-141F-6B88-F7FE69D65567}"/>
              </a:ext>
            </a:extLst>
          </p:cNvPr>
          <p:cNvPicPr>
            <a:picLocks noChangeAspect="1"/>
          </p:cNvPicPr>
          <p:nvPr/>
        </p:nvPicPr>
        <p:blipFill>
          <a:blip r:embed="rId12"/>
          <a:stretch>
            <a:fillRect/>
          </a:stretch>
        </p:blipFill>
        <p:spPr>
          <a:xfrm>
            <a:off x="8262384" y="2845162"/>
            <a:ext cx="1772682" cy="1096432"/>
          </a:xfrm>
          <a:prstGeom prst="rect">
            <a:avLst/>
          </a:prstGeom>
        </p:spPr>
      </p:pic>
      <p:pic>
        <p:nvPicPr>
          <p:cNvPr id="53" name="图片 52">
            <a:extLst>
              <a:ext uri="{FF2B5EF4-FFF2-40B4-BE49-F238E27FC236}">
                <a16:creationId xmlns:a16="http://schemas.microsoft.com/office/drawing/2014/main" id="{91841B67-4448-080D-1628-DF8CA3F75F2F}"/>
              </a:ext>
            </a:extLst>
          </p:cNvPr>
          <p:cNvPicPr>
            <a:picLocks noChangeAspect="1"/>
          </p:cNvPicPr>
          <p:nvPr/>
        </p:nvPicPr>
        <p:blipFill>
          <a:blip r:embed="rId13"/>
          <a:stretch>
            <a:fillRect/>
          </a:stretch>
        </p:blipFill>
        <p:spPr>
          <a:xfrm>
            <a:off x="10086979" y="1710504"/>
            <a:ext cx="2005255" cy="2231090"/>
          </a:xfrm>
          <a:prstGeom prst="rect">
            <a:avLst/>
          </a:prstGeom>
        </p:spPr>
      </p:pic>
      <p:sp>
        <p:nvSpPr>
          <p:cNvPr id="54" name="文本框 53">
            <a:extLst>
              <a:ext uri="{FF2B5EF4-FFF2-40B4-BE49-F238E27FC236}">
                <a16:creationId xmlns:a16="http://schemas.microsoft.com/office/drawing/2014/main" id="{713BF7DC-238C-82DD-7787-99EE722B31D3}"/>
              </a:ext>
            </a:extLst>
          </p:cNvPr>
          <p:cNvSpPr txBox="1"/>
          <p:nvPr/>
        </p:nvSpPr>
        <p:spPr>
          <a:xfrm>
            <a:off x="5477904" y="1229586"/>
            <a:ext cx="2622701" cy="369332"/>
          </a:xfrm>
          <a:prstGeom prst="rect">
            <a:avLst/>
          </a:prstGeom>
          <a:solidFill>
            <a:srgbClr val="00FF00"/>
          </a:solidFill>
        </p:spPr>
        <p:txBody>
          <a:bodyPr wrap="square" rtlCol="0">
            <a:spAutoFit/>
          </a:bodyPr>
          <a:lstStyle/>
          <a:p>
            <a:pPr algn="ctr"/>
            <a:r>
              <a:rPr lang="zh-CN" altLang="en-US" dirty="0"/>
              <a:t>图形工具</a:t>
            </a:r>
          </a:p>
        </p:txBody>
      </p:sp>
      <p:sp>
        <p:nvSpPr>
          <p:cNvPr id="55" name="文本框 54">
            <a:extLst>
              <a:ext uri="{FF2B5EF4-FFF2-40B4-BE49-F238E27FC236}">
                <a16:creationId xmlns:a16="http://schemas.microsoft.com/office/drawing/2014/main" id="{388F5805-1869-FD8F-D829-28ABE73EE9C4}"/>
              </a:ext>
            </a:extLst>
          </p:cNvPr>
          <p:cNvSpPr txBox="1"/>
          <p:nvPr/>
        </p:nvSpPr>
        <p:spPr>
          <a:xfrm>
            <a:off x="10142924" y="1229587"/>
            <a:ext cx="1913186" cy="369332"/>
          </a:xfrm>
          <a:prstGeom prst="rect">
            <a:avLst/>
          </a:prstGeom>
          <a:solidFill>
            <a:srgbClr val="FFC000"/>
          </a:solidFill>
        </p:spPr>
        <p:txBody>
          <a:bodyPr wrap="square" rtlCol="0">
            <a:spAutoFit/>
          </a:bodyPr>
          <a:lstStyle/>
          <a:p>
            <a:pPr algn="ctr"/>
            <a:r>
              <a:rPr lang="zh-CN" altLang="en-US" dirty="0"/>
              <a:t>体系结构</a:t>
            </a:r>
          </a:p>
        </p:txBody>
      </p:sp>
      <p:sp>
        <p:nvSpPr>
          <p:cNvPr id="56" name="文本框 55">
            <a:extLst>
              <a:ext uri="{FF2B5EF4-FFF2-40B4-BE49-F238E27FC236}">
                <a16:creationId xmlns:a16="http://schemas.microsoft.com/office/drawing/2014/main" id="{F51F6D17-1482-000A-48BA-CA1440FDA17E}"/>
              </a:ext>
            </a:extLst>
          </p:cNvPr>
          <p:cNvSpPr txBox="1"/>
          <p:nvPr/>
        </p:nvSpPr>
        <p:spPr>
          <a:xfrm>
            <a:off x="8262385" y="1229587"/>
            <a:ext cx="1772682" cy="369332"/>
          </a:xfrm>
          <a:prstGeom prst="rect">
            <a:avLst/>
          </a:prstGeom>
          <a:solidFill>
            <a:srgbClr val="92D050"/>
          </a:solidFill>
        </p:spPr>
        <p:txBody>
          <a:bodyPr wrap="square" rtlCol="0">
            <a:spAutoFit/>
          </a:bodyPr>
          <a:lstStyle/>
          <a:p>
            <a:pPr algn="ctr"/>
            <a:r>
              <a:rPr lang="zh-CN" altLang="en-US" dirty="0"/>
              <a:t>设计方法</a:t>
            </a:r>
          </a:p>
        </p:txBody>
      </p:sp>
      <p:sp>
        <p:nvSpPr>
          <p:cNvPr id="57" name="文本框 56">
            <a:extLst>
              <a:ext uri="{FF2B5EF4-FFF2-40B4-BE49-F238E27FC236}">
                <a16:creationId xmlns:a16="http://schemas.microsoft.com/office/drawing/2014/main" id="{1F08CC2B-22B6-5A17-4919-38F09C847701}"/>
              </a:ext>
            </a:extLst>
          </p:cNvPr>
          <p:cNvSpPr txBox="1"/>
          <p:nvPr/>
        </p:nvSpPr>
        <p:spPr>
          <a:xfrm>
            <a:off x="2845825" y="1229587"/>
            <a:ext cx="2456160" cy="369332"/>
          </a:xfrm>
          <a:prstGeom prst="rect">
            <a:avLst/>
          </a:prstGeom>
          <a:solidFill>
            <a:srgbClr val="00B0F0"/>
          </a:solidFill>
        </p:spPr>
        <p:txBody>
          <a:bodyPr wrap="square" rtlCol="0">
            <a:spAutoFit/>
          </a:bodyPr>
          <a:lstStyle/>
          <a:p>
            <a:pPr algn="ctr"/>
            <a:r>
              <a:rPr lang="zh-CN" altLang="en-US" dirty="0"/>
              <a:t>启发规则</a:t>
            </a:r>
          </a:p>
        </p:txBody>
      </p:sp>
      <p:sp>
        <p:nvSpPr>
          <p:cNvPr id="58" name="文本框 57">
            <a:extLst>
              <a:ext uri="{FF2B5EF4-FFF2-40B4-BE49-F238E27FC236}">
                <a16:creationId xmlns:a16="http://schemas.microsoft.com/office/drawing/2014/main" id="{37CED1CC-2A12-5A00-F3F4-8A8BD91BDE31}"/>
              </a:ext>
            </a:extLst>
          </p:cNvPr>
          <p:cNvSpPr txBox="1"/>
          <p:nvPr/>
        </p:nvSpPr>
        <p:spPr>
          <a:xfrm>
            <a:off x="135890" y="1229587"/>
            <a:ext cx="2586577" cy="369332"/>
          </a:xfrm>
          <a:prstGeom prst="rect">
            <a:avLst/>
          </a:prstGeom>
          <a:solidFill>
            <a:srgbClr val="FFFF00"/>
          </a:solidFill>
        </p:spPr>
        <p:txBody>
          <a:bodyPr wrap="square" rtlCol="0">
            <a:spAutoFit/>
          </a:bodyPr>
          <a:lstStyle/>
          <a:p>
            <a:pPr algn="ctr"/>
            <a:r>
              <a:rPr lang="zh-CN" altLang="en-US" dirty="0"/>
              <a:t>设计原理</a:t>
            </a:r>
          </a:p>
        </p:txBody>
      </p:sp>
      <p:cxnSp>
        <p:nvCxnSpPr>
          <p:cNvPr id="59" name="直接连接符 58">
            <a:extLst>
              <a:ext uri="{FF2B5EF4-FFF2-40B4-BE49-F238E27FC236}">
                <a16:creationId xmlns:a16="http://schemas.microsoft.com/office/drawing/2014/main" id="{4F4C48A4-D56C-A92B-7DC4-E7FB0D0203E8}"/>
              </a:ext>
            </a:extLst>
          </p:cNvPr>
          <p:cNvCxnSpPr>
            <a:cxnSpLocks/>
          </p:cNvCxnSpPr>
          <p:nvPr/>
        </p:nvCxnSpPr>
        <p:spPr>
          <a:xfrm>
            <a:off x="108077" y="3911953"/>
            <a:ext cx="1196163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99A161D2-DA30-3A95-C970-12E637383182}"/>
              </a:ext>
            </a:extLst>
          </p:cNvPr>
          <p:cNvCxnSpPr>
            <a:cxnSpLocks/>
          </p:cNvCxnSpPr>
          <p:nvPr/>
        </p:nvCxnSpPr>
        <p:spPr>
          <a:xfrm>
            <a:off x="94478" y="1153913"/>
            <a:ext cx="1196163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7065E009-AA01-FD5F-DC90-D0466B617ABE}"/>
              </a:ext>
            </a:extLst>
          </p:cNvPr>
          <p:cNvCxnSpPr>
            <a:cxnSpLocks/>
          </p:cNvCxnSpPr>
          <p:nvPr/>
        </p:nvCxnSpPr>
        <p:spPr>
          <a:xfrm>
            <a:off x="104086" y="1688681"/>
            <a:ext cx="1196163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77444C41-49FB-C756-80EE-FD78F7C33F38}"/>
              </a:ext>
            </a:extLst>
          </p:cNvPr>
          <p:cNvSpPr txBox="1"/>
          <p:nvPr/>
        </p:nvSpPr>
        <p:spPr>
          <a:xfrm>
            <a:off x="5477904" y="1700763"/>
            <a:ext cx="582211" cy="369332"/>
          </a:xfrm>
          <a:prstGeom prst="rect">
            <a:avLst/>
          </a:prstGeom>
          <a:noFill/>
        </p:spPr>
        <p:txBody>
          <a:bodyPr wrap="none" rtlCol="0">
            <a:spAutoFit/>
          </a:bodyPr>
          <a:lstStyle/>
          <a:p>
            <a:r>
              <a:rPr lang="en-US" altLang="zh-CN" dirty="0">
                <a:solidFill>
                  <a:srgbClr val="00CC00"/>
                </a:solidFill>
              </a:rPr>
              <a:t>H</a:t>
            </a:r>
            <a:r>
              <a:rPr lang="zh-CN" altLang="en-US" dirty="0">
                <a:solidFill>
                  <a:srgbClr val="00CC00"/>
                </a:solidFill>
              </a:rPr>
              <a:t>图</a:t>
            </a:r>
          </a:p>
        </p:txBody>
      </p:sp>
      <p:sp>
        <p:nvSpPr>
          <p:cNvPr id="63" name="文本框 62">
            <a:extLst>
              <a:ext uri="{FF2B5EF4-FFF2-40B4-BE49-F238E27FC236}">
                <a16:creationId xmlns:a16="http://schemas.microsoft.com/office/drawing/2014/main" id="{519D236F-3AEA-BC61-8911-C8A7EEADEED5}"/>
              </a:ext>
            </a:extLst>
          </p:cNvPr>
          <p:cNvSpPr txBox="1"/>
          <p:nvPr/>
        </p:nvSpPr>
        <p:spPr>
          <a:xfrm>
            <a:off x="8930911" y="2515510"/>
            <a:ext cx="1107996" cy="369332"/>
          </a:xfrm>
          <a:prstGeom prst="rect">
            <a:avLst/>
          </a:prstGeom>
          <a:noFill/>
        </p:spPr>
        <p:txBody>
          <a:bodyPr wrap="none" rtlCol="0">
            <a:spAutoFit/>
          </a:bodyPr>
          <a:lstStyle/>
          <a:p>
            <a:r>
              <a:rPr lang="zh-CN" altLang="en-US" dirty="0">
                <a:solidFill>
                  <a:srgbClr val="00B0F0"/>
                </a:solidFill>
              </a:rPr>
              <a:t>事务分析</a:t>
            </a:r>
          </a:p>
        </p:txBody>
      </p:sp>
      <p:sp>
        <p:nvSpPr>
          <p:cNvPr id="64" name="文本框 63">
            <a:extLst>
              <a:ext uri="{FF2B5EF4-FFF2-40B4-BE49-F238E27FC236}">
                <a16:creationId xmlns:a16="http://schemas.microsoft.com/office/drawing/2014/main" id="{6DFBE1C6-3F8C-B880-FA03-B39F78FC5570}"/>
              </a:ext>
            </a:extLst>
          </p:cNvPr>
          <p:cNvSpPr txBox="1"/>
          <p:nvPr/>
        </p:nvSpPr>
        <p:spPr>
          <a:xfrm>
            <a:off x="5457944" y="2848312"/>
            <a:ext cx="979755" cy="369332"/>
          </a:xfrm>
          <a:prstGeom prst="rect">
            <a:avLst/>
          </a:prstGeom>
          <a:noFill/>
        </p:spPr>
        <p:txBody>
          <a:bodyPr wrap="none" rtlCol="0">
            <a:spAutoFit/>
          </a:bodyPr>
          <a:lstStyle/>
          <a:p>
            <a:r>
              <a:rPr lang="en-US" altLang="zh-CN" dirty="0">
                <a:solidFill>
                  <a:srgbClr val="00CC00"/>
                </a:solidFill>
              </a:rPr>
              <a:t>HIPO</a:t>
            </a:r>
            <a:r>
              <a:rPr lang="zh-CN" altLang="en-US" dirty="0">
                <a:solidFill>
                  <a:srgbClr val="00CC00"/>
                </a:solidFill>
              </a:rPr>
              <a:t>图</a:t>
            </a:r>
          </a:p>
        </p:txBody>
      </p:sp>
      <p:sp>
        <p:nvSpPr>
          <p:cNvPr id="65" name="文本框 64">
            <a:extLst>
              <a:ext uri="{FF2B5EF4-FFF2-40B4-BE49-F238E27FC236}">
                <a16:creationId xmlns:a16="http://schemas.microsoft.com/office/drawing/2014/main" id="{5486B185-558F-B515-A5DD-DA22AF5D26C4}"/>
              </a:ext>
            </a:extLst>
          </p:cNvPr>
          <p:cNvSpPr txBox="1"/>
          <p:nvPr/>
        </p:nvSpPr>
        <p:spPr>
          <a:xfrm>
            <a:off x="8258543" y="3477506"/>
            <a:ext cx="1107996" cy="369332"/>
          </a:xfrm>
          <a:prstGeom prst="rect">
            <a:avLst/>
          </a:prstGeom>
          <a:noFill/>
        </p:spPr>
        <p:txBody>
          <a:bodyPr wrap="none" rtlCol="0">
            <a:spAutoFit/>
          </a:bodyPr>
          <a:lstStyle/>
          <a:p>
            <a:r>
              <a:rPr lang="zh-CN" altLang="en-US" dirty="0">
                <a:solidFill>
                  <a:srgbClr val="00B0F0"/>
                </a:solidFill>
              </a:rPr>
              <a:t>变换分析</a:t>
            </a:r>
          </a:p>
        </p:txBody>
      </p:sp>
      <p:sp>
        <p:nvSpPr>
          <p:cNvPr id="7" name="矩形 6">
            <a:extLst>
              <a:ext uri="{FF2B5EF4-FFF2-40B4-BE49-F238E27FC236}">
                <a16:creationId xmlns:a16="http://schemas.microsoft.com/office/drawing/2014/main" id="{00D1A585-954D-BBB5-2A55-4D59FF0A110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6D5AE6B5-67A5-9925-D0E6-B407589F260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0F250BB-0E2B-6744-FAE2-7210AE6695BC}"/>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3AAADA71-C5AF-BB8E-8EED-B07535E49274}"/>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6">
            <a:extLst>
              <a:ext uri="{FF2B5EF4-FFF2-40B4-BE49-F238E27FC236}">
                <a16:creationId xmlns:a16="http://schemas.microsoft.com/office/drawing/2014/main" id="{B2170EEB-BE3E-66E2-5E32-89BE5A953F4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1" name="TextBox 7">
            <a:extLst>
              <a:ext uri="{FF2B5EF4-FFF2-40B4-BE49-F238E27FC236}">
                <a16:creationId xmlns:a16="http://schemas.microsoft.com/office/drawing/2014/main" id="{B6211F96-5A8C-F64D-212D-8AD93A2F168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2" name="TextBox 9">
            <a:extLst>
              <a:ext uri="{FF2B5EF4-FFF2-40B4-BE49-F238E27FC236}">
                <a16:creationId xmlns:a16="http://schemas.microsoft.com/office/drawing/2014/main" id="{1EA63B66-DBA7-12D1-CCF6-1C678002E2A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3" name="TextBox 10">
            <a:extLst>
              <a:ext uri="{FF2B5EF4-FFF2-40B4-BE49-F238E27FC236}">
                <a16:creationId xmlns:a16="http://schemas.microsoft.com/office/drawing/2014/main" id="{D3E38F0B-19EE-C5CC-B316-AD2A02E237FD}"/>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4" name="TextBox 11">
            <a:extLst>
              <a:ext uri="{FF2B5EF4-FFF2-40B4-BE49-F238E27FC236}">
                <a16:creationId xmlns:a16="http://schemas.microsoft.com/office/drawing/2014/main" id="{19558EF5-8CF3-7800-C27A-6E0C0661071F}"/>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5" name="直接连接符 34">
            <a:extLst>
              <a:ext uri="{FF2B5EF4-FFF2-40B4-BE49-F238E27FC236}">
                <a16:creationId xmlns:a16="http://schemas.microsoft.com/office/drawing/2014/main" id="{9AE22497-D928-88B1-B518-AE7A2AB57589}"/>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9269081C-3B8F-8F17-3F69-3B40125E9AC8}"/>
              </a:ext>
            </a:extLst>
          </p:cNvPr>
          <p:cNvPicPr>
            <a:picLocks noChangeAspect="1"/>
          </p:cNvPicPr>
          <p:nvPr/>
        </p:nvPicPr>
        <p:blipFill>
          <a:blip r:embed="rId14"/>
          <a:stretch>
            <a:fillRect/>
          </a:stretch>
        </p:blipFill>
        <p:spPr>
          <a:xfrm>
            <a:off x="135890" y="26670"/>
            <a:ext cx="791210" cy="715645"/>
          </a:xfrm>
          <a:prstGeom prst="rect">
            <a:avLst/>
          </a:prstGeom>
        </p:spPr>
      </p:pic>
      <p:sp>
        <p:nvSpPr>
          <p:cNvPr id="37" name="TextBox 7">
            <a:extLst>
              <a:ext uri="{FF2B5EF4-FFF2-40B4-BE49-F238E27FC236}">
                <a16:creationId xmlns:a16="http://schemas.microsoft.com/office/drawing/2014/main" id="{FB1224E8-E9D5-1DE0-C0E9-3D902B5899DC}"/>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8" name="直接连接符 37">
            <a:extLst>
              <a:ext uri="{FF2B5EF4-FFF2-40B4-BE49-F238E27FC236}">
                <a16:creationId xmlns:a16="http://schemas.microsoft.com/office/drawing/2014/main" id="{A12F9F83-542E-6C5D-B717-9CD786BA3DCE}"/>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9">
            <a:extLst>
              <a:ext uri="{FF2B5EF4-FFF2-40B4-BE49-F238E27FC236}">
                <a16:creationId xmlns:a16="http://schemas.microsoft.com/office/drawing/2014/main" id="{1CBB0C33-A5BB-5BAB-2379-90F387F24C92}"/>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0" name="直接连接符 39">
            <a:extLst>
              <a:ext uri="{FF2B5EF4-FFF2-40B4-BE49-F238E27FC236}">
                <a16:creationId xmlns:a16="http://schemas.microsoft.com/office/drawing/2014/main" id="{62431B38-1CA5-8C2A-49C3-190BE7E5697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5581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812722"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设计过程</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设计步骤</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TextBox 7">
            <a:extLst>
              <a:ext uri="{FF2B5EF4-FFF2-40B4-BE49-F238E27FC236}">
                <a16:creationId xmlns:a16="http://schemas.microsoft.com/office/drawing/2014/main" id="{76300E16-8524-E5CB-DE14-6AC016E85B17}"/>
              </a:ext>
            </a:extLst>
          </p:cNvPr>
          <p:cNvSpPr txBox="1">
            <a:spLocks noChangeArrowheads="1"/>
          </p:cNvSpPr>
          <p:nvPr/>
        </p:nvSpPr>
        <p:spPr bwMode="auto">
          <a:xfrm>
            <a:off x="681211" y="2480731"/>
            <a:ext cx="10633075" cy="3477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5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1. </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设想供选择的方案</a:t>
            </a:r>
          </a:p>
          <a:p>
            <a:pPr marL="857250" lvl="1" indent="-457200" eaLnBrk="1" fontAlgn="base" hangingPunct="1">
              <a:lnSpc>
                <a:spcPct val="125000"/>
              </a:lnSpc>
              <a:spcBef>
                <a:spcPct val="0"/>
              </a:spcBef>
              <a:spcAft>
                <a:spcPct val="0"/>
              </a:spcAft>
              <a:buFont typeface="+mj-ea"/>
              <a:buAutoNum type="circleNumDbPlain"/>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在</a:t>
            </a:r>
            <a:r>
              <a:rPr lang="zh-CN" altLang="en-US" sz="2200" dirty="0">
                <a:latin typeface="微软雅黑" panose="020B0503020204020204" pitchFamily="34" charset="-122"/>
                <a:ea typeface="微软雅黑" panose="020B0503020204020204" pitchFamily="34" charset="-122"/>
                <a:cs typeface="+mn-ea"/>
                <a:sym typeface="+mn-lt"/>
              </a:rPr>
              <a:t>概要</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设计阶段分析员应该考虑各种可能的实现方案，并且力求从中选出最佳方案。</a:t>
            </a:r>
          </a:p>
          <a:p>
            <a:pPr marL="857250" lvl="1" indent="-457200" eaLnBrk="1" fontAlgn="base" hangingPunct="1">
              <a:lnSpc>
                <a:spcPct val="125000"/>
              </a:lnSpc>
              <a:spcBef>
                <a:spcPct val="0"/>
              </a:spcBef>
              <a:spcAft>
                <a:spcPct val="0"/>
              </a:spcAft>
              <a:buFont typeface="+mj-ea"/>
              <a:buAutoNum type="circleNumDbPlain"/>
              <a:defRPr/>
            </a:pP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需求分析阶段得出的数据流图</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是</a:t>
            </a:r>
            <a:r>
              <a:rPr lang="zh-CN" altLang="en-US" sz="2200" dirty="0">
                <a:latin typeface="微软雅黑" panose="020B0503020204020204" pitchFamily="34" charset="-122"/>
                <a:ea typeface="微软雅黑" panose="020B0503020204020204" pitchFamily="34" charset="-122"/>
                <a:cs typeface="+mn-ea"/>
                <a:sym typeface="+mn-lt"/>
              </a:rPr>
              <a:t>概要</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设计的极好的出发点。</a:t>
            </a:r>
          </a:p>
          <a:p>
            <a:pPr marL="857250" lvl="1" indent="-457200" eaLnBrk="1" fontAlgn="base" hangingPunct="1">
              <a:lnSpc>
                <a:spcPct val="125000"/>
              </a:lnSpc>
              <a:spcBef>
                <a:spcPct val="0"/>
              </a:spcBef>
              <a:spcAft>
                <a:spcPct val="0"/>
              </a:spcAft>
              <a:buFont typeface="+mj-ea"/>
              <a:buAutoNum type="circleNumDbPlain"/>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设想供选择的方案的一种常用的方法是，</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设想把数据流图中的处理分组的各种可能的方法，抛弃在技术上行不通的分组方法</a:t>
            </a:r>
            <a:r>
              <a:rPr kumimoji="0" lang="en-US" altLang="zh-CN"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例如，组内不同处理的执行时间不相容</a:t>
            </a:r>
            <a:r>
              <a:rPr kumimoji="0" lang="en-US" altLang="zh-CN"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，余下的分组方法代表可能的实现策略，并且可以启示供选择的物理系统</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p>
        </p:txBody>
      </p:sp>
      <p:graphicFrame>
        <p:nvGraphicFramePr>
          <p:cNvPr id="15" name="图示 14">
            <a:extLst>
              <a:ext uri="{FF2B5EF4-FFF2-40B4-BE49-F238E27FC236}">
                <a16:creationId xmlns:a16="http://schemas.microsoft.com/office/drawing/2014/main" id="{6614A448-AE70-8008-4F8A-9797D98F03DF}"/>
              </a:ext>
            </a:extLst>
          </p:cNvPr>
          <p:cNvGraphicFramePr/>
          <p:nvPr>
            <p:extLst>
              <p:ext uri="{D42A27DB-BD31-4B8C-83A1-F6EECF244321}">
                <p14:modId xmlns:p14="http://schemas.microsoft.com/office/powerpoint/2010/main" val="2413503236"/>
              </p:ext>
            </p:extLst>
          </p:nvPr>
        </p:nvGraphicFramePr>
        <p:xfrm>
          <a:off x="5484733" y="910944"/>
          <a:ext cx="5829553" cy="1698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6812C016-811B-34CC-0B16-5AE3B457306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DCCF88CA-426D-E70E-1FE7-D6F7D0B95083}"/>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3FEBAE3-58DF-96B3-1257-5CEDC97B15F4}"/>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5A01F346-01F2-59F3-12AE-DC35BFA6D07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454F0388-F5AA-262B-4DB3-F68259BF59B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8F9CFEBF-7C60-DF02-4348-D7110A56D32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C3FC8D5F-5CC7-9417-7183-6386454986F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F49A3941-5D4D-8D59-1B2A-54F42FBA7D30}"/>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FB703357-DBC8-797F-AABC-D07C17E3D1B7}"/>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ECE0B1B4-2AC5-2601-D389-365665FDFF23}"/>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BDF57FC9-EB0E-B4B5-703A-2CFBDFF8D80C}"/>
              </a:ext>
            </a:extLst>
          </p:cNvPr>
          <p:cNvPicPr>
            <a:picLocks noChangeAspect="1"/>
          </p:cNvPicPr>
          <p:nvPr/>
        </p:nvPicPr>
        <p:blipFill>
          <a:blip r:embed="rId8"/>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2CF202CB-201F-3CC7-32CC-84F7B2DB6BA7}"/>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987E934C-3336-A767-CEF8-F2F025BE44C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6FB7921C-1393-BBF9-D764-9DEB0D58D5A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02C193FD-2765-3679-DEA3-F87AB3E6B8D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9901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3A51C89A-5C99-91A5-7394-BD64DC8FCBEA}"/>
              </a:ext>
            </a:extLst>
          </p:cNvPr>
          <p:cNvSpPr txBox="1">
            <a:spLocks noChangeArrowheads="1"/>
          </p:cNvSpPr>
          <p:nvPr/>
        </p:nvSpPr>
        <p:spPr bwMode="auto">
          <a:xfrm>
            <a:off x="262612" y="1091747"/>
            <a:ext cx="10991215" cy="5197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2.</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选取合理的方案</a:t>
            </a:r>
            <a:endPar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endParaRPr>
          </a:p>
          <a:p>
            <a:pPr marL="0" marR="0" lvl="0" indent="720090" algn="l" defTabSz="914400" rtl="0" eaLnBrk="1" fontAlgn="base" latinLnBrk="0" hangingPunct="1">
              <a:lnSpc>
                <a:spcPct val="15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应该从前一步得到的一系列供选择的方案中选取若干个合理的方案，通常至少选取</a:t>
            </a: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低成本</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中等成本</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和</a:t>
            </a: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高成本</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的</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3</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种方案。在判断哪些方案合理时应该考虑在问题定义和可行性研究阶段确定的工程规模和目标，有时可能还需要进一步征求用户的意见。</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720090" algn="l" defTabSz="914400" rtl="0" eaLnBrk="1" fontAlgn="base" latinLnBrk="0" hangingPunct="1">
              <a:lnSpc>
                <a:spcPct val="15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对每个合理的方案，分析员都应该准备下列</a:t>
            </a:r>
            <a:r>
              <a:rPr kumimoji="0" lang="en-US" altLang="zh-CN"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4</a:t>
            </a:r>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份资料。</a:t>
            </a:r>
          </a:p>
          <a:p>
            <a:pPr marL="457200" marR="0" lvl="0" indent="-457200" algn="l" defTabSz="914400" rtl="0" eaLnBrk="1" fontAlgn="base" latinLnBrk="0" hangingPunct="1">
              <a:lnSpc>
                <a:spcPct val="150000"/>
              </a:lnSpc>
              <a:spcBef>
                <a:spcPct val="0"/>
              </a:spcBef>
              <a:spcAft>
                <a:spcPct val="0"/>
              </a:spcAft>
              <a:buClrTx/>
              <a:buSzTx/>
              <a:buFont typeface="+mj-ea"/>
              <a:buAutoNum type="circleNumDbPlain"/>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系统流程图。</a:t>
            </a:r>
          </a:p>
          <a:p>
            <a:pPr marL="457200" marR="0" lvl="0" indent="-457200" algn="l" defTabSz="914400" rtl="0" eaLnBrk="1" fontAlgn="base" latinLnBrk="0" hangingPunct="1">
              <a:lnSpc>
                <a:spcPct val="150000"/>
              </a:lnSpc>
              <a:spcBef>
                <a:spcPct val="0"/>
              </a:spcBef>
              <a:spcAft>
                <a:spcPct val="0"/>
              </a:spcAft>
              <a:buClrTx/>
              <a:buSzTx/>
              <a:buFont typeface="+mj-ea"/>
              <a:buAutoNum type="circleNumDbPlain"/>
              <a:defRPr/>
            </a:pP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组成系统的物理元素清单。</a:t>
            </a:r>
          </a:p>
          <a:p>
            <a:pPr marL="457200" marR="0" lvl="0" indent="-457200" algn="l" defTabSz="914400" rtl="0" eaLnBrk="1" fontAlgn="base" latinLnBrk="0" hangingPunct="1">
              <a:lnSpc>
                <a:spcPct val="150000"/>
              </a:lnSpc>
              <a:spcBef>
                <a:spcPct val="0"/>
              </a:spcBef>
              <a:spcAft>
                <a:spcPct val="0"/>
              </a:spcAft>
              <a:buClrTx/>
              <a:buSzTx/>
              <a:buFont typeface="+mj-ea"/>
              <a:buAutoNum type="circleNumDbPlain"/>
              <a:defRPr/>
            </a:pP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成本</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效益分析。</a:t>
            </a:r>
          </a:p>
          <a:p>
            <a:pPr marL="457200" marR="0" lvl="0" indent="-457200" algn="l" defTabSz="914400" rtl="0" eaLnBrk="1" fontAlgn="base" latinLnBrk="0" hangingPunct="1">
              <a:lnSpc>
                <a:spcPct val="150000"/>
              </a:lnSpc>
              <a:spcBef>
                <a:spcPct val="0"/>
              </a:spcBef>
              <a:spcAft>
                <a:spcPct val="0"/>
              </a:spcAft>
              <a:buClrTx/>
              <a:buSzTx/>
              <a:buFont typeface="+mj-ea"/>
              <a:buAutoNum type="circleNumDbPlain"/>
              <a:defRPr/>
            </a:pPr>
            <a:r>
              <a:rPr lang="en-US" altLang="zh-CN" sz="2200" dirty="0">
                <a:latin typeface="微软雅黑" panose="020B0503020204020204" pitchFamily="34" charset="-122"/>
                <a:ea typeface="微软雅黑" panose="020B0503020204020204" pitchFamily="34" charset="-122"/>
                <a:cs typeface="+mn-ea"/>
                <a:sym typeface="+mn-lt"/>
              </a:rPr>
              <a:t> </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实现这个系统的进度计划。</a:t>
            </a:r>
          </a:p>
          <a:p>
            <a:pPr marL="0" marR="0" lvl="0" indent="720090" algn="l" defTabSz="914400" rtl="0" eaLnBrk="1" fontAlgn="base" latinLnBrk="0" hangingPunct="1">
              <a:lnSpc>
                <a:spcPct val="150000"/>
              </a:lnSpc>
              <a:spcBef>
                <a:spcPct val="0"/>
              </a:spcBef>
              <a:spcAft>
                <a:spcPct val="0"/>
              </a:spcAft>
              <a:buClrTx/>
              <a:buSzTx/>
              <a:buFontTx/>
              <a:buNone/>
              <a:defRPr/>
            </a:pP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graphicFrame>
        <p:nvGraphicFramePr>
          <p:cNvPr id="19" name="图示 18">
            <a:extLst>
              <a:ext uri="{FF2B5EF4-FFF2-40B4-BE49-F238E27FC236}">
                <a16:creationId xmlns:a16="http://schemas.microsoft.com/office/drawing/2014/main" id="{3E3D81F4-5FB4-CF72-58BD-927BF862157D}"/>
              </a:ext>
            </a:extLst>
          </p:cNvPr>
          <p:cNvGraphicFramePr/>
          <p:nvPr>
            <p:extLst>
              <p:ext uri="{D42A27DB-BD31-4B8C-83A1-F6EECF244321}">
                <p14:modId xmlns:p14="http://schemas.microsoft.com/office/powerpoint/2010/main" val="776076034"/>
              </p:ext>
            </p:extLst>
          </p:nvPr>
        </p:nvGraphicFramePr>
        <p:xfrm>
          <a:off x="4878552" y="4548947"/>
          <a:ext cx="6360472" cy="21026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2FFA08BC-474A-0DBF-382B-7CF31C624942}"/>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08715BCC-BBC8-0E39-C263-64CDE382B13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48B6873-5FEA-7046-C465-9874F5FB367F}"/>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DC83D1D3-0462-885F-E615-FB506F557FA3}"/>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786D06A6-9847-0E30-889E-F9587A25C52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8B958C94-7918-BD2D-1266-34173940363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BE0FA314-7FA7-9256-5A4B-BB11C2C0101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17BDC916-A9B8-8224-D383-0DA9CB81B783}"/>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40ED7216-AA60-6DBE-5B11-E5BB25360A5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89BB5DA6-38D6-4E07-2D27-85145CAF38E1}"/>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7C6B6F4D-6666-2142-0E60-44E7A369EADF}"/>
              </a:ext>
            </a:extLst>
          </p:cNvPr>
          <p:cNvPicPr>
            <a:picLocks noChangeAspect="1"/>
          </p:cNvPicPr>
          <p:nvPr/>
        </p:nvPicPr>
        <p:blipFill>
          <a:blip r:embed="rId8"/>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D5685AB3-E1DB-00F8-8265-2E6999C3FBB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ADC1831F-ADB7-AFEE-C855-EA15D01BD92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B100DCC1-C31C-9E75-40B7-7C95DF404D5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041367F6-9F07-81D6-3C7B-826D48E63EA3}"/>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0691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39CD3A46-CBF6-4995-D1F9-FDC6DD6C58B6}"/>
              </a:ext>
            </a:extLst>
          </p:cNvPr>
          <p:cNvSpPr txBox="1">
            <a:spLocks noChangeArrowheads="1"/>
          </p:cNvSpPr>
          <p:nvPr/>
        </p:nvSpPr>
        <p:spPr bwMode="auto">
          <a:xfrm>
            <a:off x="463948" y="1027407"/>
            <a:ext cx="10739120" cy="302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3.</a:t>
            </a:r>
            <a:r>
              <a:rPr kumimoji="0" lang="zh-CN" altLang="en-US" sz="2400" b="1" i="0" u="none" strike="noStrike" kern="1200" cap="none" spc="0" normalizeH="0" baseline="0" noProof="0" dirty="0">
                <a:ln>
                  <a:noFill/>
                </a:ln>
                <a:solidFill>
                  <a:srgbClr val="FF0000"/>
                </a:solidFill>
                <a:effectLst/>
                <a:uLnTx/>
                <a:uFillTx/>
                <a:latin typeface="+mn-lt"/>
                <a:ea typeface="+mn-ea"/>
                <a:cs typeface="+mn-ea"/>
                <a:sym typeface="+mn-lt"/>
              </a:rPr>
              <a:t>推荐最佳方案（选择最佳方案）</a:t>
            </a:r>
            <a:endPar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endParaRPr>
          </a:p>
          <a:p>
            <a:pPr marL="0" lvl="0" indent="720090" eaLnBrk="1" fontAlgn="base" hangingPunct="1">
              <a:lnSpc>
                <a:spcPct val="150000"/>
              </a:lnSpc>
              <a:spcBef>
                <a:spcPct val="0"/>
              </a:spcBef>
              <a:spcAft>
                <a:spcPct val="0"/>
              </a:spcAft>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用户和有关的技术专家应该认真审查分析员所推荐的最佳系统，如果</a:t>
            </a:r>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n-lt"/>
                <a:ea typeface="+mn-ea"/>
                <a:cs typeface="+mn-ea"/>
                <a:sym typeface="+mn-lt"/>
              </a:rPr>
              <a:t>①该系统确实符合用户的需要</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，并且是在现有条件</a:t>
            </a:r>
            <a:r>
              <a:rPr lang="zh-CN" altLang="en-US" sz="2200" dirty="0">
                <a:latin typeface="+mn-lt"/>
                <a:ea typeface="+mn-ea"/>
                <a:cs typeface="+mn-ea"/>
                <a:sym typeface="+mn-lt"/>
              </a:rPr>
              <a:t>下</a:t>
            </a:r>
            <a:r>
              <a:rPr lang="zh-CN" altLang="en-US" sz="2200" b="1" dirty="0">
                <a:solidFill>
                  <a:srgbClr val="FF0000"/>
                </a:solidFill>
                <a:effectLst>
                  <a:outerShdw blurRad="38100" dist="38100" dir="2700000" algn="tl">
                    <a:srgbClr val="000000">
                      <a:alpha val="43137"/>
                    </a:srgbClr>
                  </a:outerShdw>
                </a:effectLst>
                <a:latin typeface="+mn-lt"/>
                <a:ea typeface="+mn-ea"/>
                <a:cs typeface="+mn-ea"/>
                <a:sym typeface="+mn-lt"/>
              </a:rPr>
              <a:t>②</a:t>
            </a:r>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n-lt"/>
                <a:ea typeface="+mn-ea"/>
                <a:cs typeface="+mn-ea"/>
                <a:sym typeface="+mn-lt"/>
              </a:rPr>
              <a:t>完全能够实现</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的，则应该提请使用部门负责人</a:t>
            </a:r>
            <a:r>
              <a:rPr lang="zh-CN" altLang="en-US" sz="2200" b="1" dirty="0">
                <a:solidFill>
                  <a:srgbClr val="FF0000"/>
                </a:solidFill>
                <a:effectLst>
                  <a:outerShdw blurRad="38100" dist="38100" dir="2700000" algn="tl">
                    <a:srgbClr val="000000">
                      <a:alpha val="43137"/>
                    </a:srgbClr>
                  </a:outerShdw>
                </a:effectLst>
                <a:latin typeface="+mn-lt"/>
                <a:ea typeface="+mn-ea"/>
                <a:cs typeface="+mn-ea"/>
                <a:sym typeface="+mn-lt"/>
              </a:rPr>
              <a:t>③</a:t>
            </a:r>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n-lt"/>
                <a:ea typeface="+mn-ea"/>
                <a:cs typeface="+mn-ea"/>
                <a:sym typeface="+mn-lt"/>
              </a:rPr>
              <a:t>进一步审批</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。在使用部门的负责人也接受了分析员所推荐的方案之后，将进入</a:t>
            </a:r>
            <a:r>
              <a:rPr lang="zh-CN" altLang="en-US" sz="2200" dirty="0">
                <a:latin typeface="+mn-lt"/>
                <a:ea typeface="+mn-ea"/>
                <a:cs typeface="+mn-ea"/>
                <a:sym typeface="+mn-lt"/>
              </a:rPr>
              <a:t>概要</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设计过程的</a:t>
            </a:r>
            <a:r>
              <a:rPr lang="zh-CN" altLang="en-US" sz="2200" b="1" dirty="0">
                <a:solidFill>
                  <a:srgbClr val="FF0000"/>
                </a:solidFill>
                <a:effectLst>
                  <a:outerShdw blurRad="38100" dist="38100" dir="2700000" algn="tl">
                    <a:srgbClr val="000000">
                      <a:alpha val="43137"/>
                    </a:srgbClr>
                  </a:outerShdw>
                </a:effectLst>
                <a:latin typeface="+mn-lt"/>
                <a:ea typeface="+mn-ea"/>
                <a:cs typeface="+mn-ea"/>
                <a:sym typeface="+mn-lt"/>
              </a:rPr>
              <a:t>④</a:t>
            </a:r>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n-lt"/>
                <a:ea typeface="+mn-ea"/>
                <a:cs typeface="+mn-ea"/>
                <a:sym typeface="+mn-lt"/>
              </a:rPr>
              <a:t>下一个重要阶段</a:t>
            </a:r>
            <a:r>
              <a:rPr kumimoji="0" lang="en-US" altLang="zh-CN"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n-lt"/>
                <a:ea typeface="+mn-ea"/>
                <a:cs typeface="+mn-ea"/>
                <a:sym typeface="+mn-lt"/>
              </a:rPr>
              <a:t>——</a:t>
            </a:r>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n-lt"/>
                <a:ea typeface="+mn-ea"/>
                <a:cs typeface="+mn-ea"/>
                <a:sym typeface="+mn-lt"/>
              </a:rPr>
              <a:t>功能分解和结构设计</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graphicFrame>
        <p:nvGraphicFramePr>
          <p:cNvPr id="3" name="图示 2">
            <a:extLst>
              <a:ext uri="{FF2B5EF4-FFF2-40B4-BE49-F238E27FC236}">
                <a16:creationId xmlns:a16="http://schemas.microsoft.com/office/drawing/2014/main" id="{19E52DE8-4CE2-11CA-C419-80923344D66A}"/>
              </a:ext>
            </a:extLst>
          </p:cNvPr>
          <p:cNvGraphicFramePr/>
          <p:nvPr>
            <p:extLst>
              <p:ext uri="{D42A27DB-BD31-4B8C-83A1-F6EECF244321}">
                <p14:modId xmlns:p14="http://schemas.microsoft.com/office/powerpoint/2010/main" val="2729101132"/>
              </p:ext>
            </p:extLst>
          </p:nvPr>
        </p:nvGraphicFramePr>
        <p:xfrm>
          <a:off x="2261407" y="3753461"/>
          <a:ext cx="8107524" cy="29902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27939D7B-0135-38BE-CE11-CFFDC2F093E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0D0DFFBA-F26A-A7B5-9B47-453D5D24464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4246680-A3CA-0285-A032-18E879A763BF}"/>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31C4F787-6BDF-3760-EEB0-F77276E8189F}"/>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EF3F49F3-96A9-42CD-3092-37C8915AABB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D3654F54-ED86-5D3B-42CA-17B997F77A9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0F6969D6-7CFE-0D38-01DD-D792981A701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15FB8BF7-A257-8B86-5C4D-BFED6EBA7ADB}"/>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CE5032C9-DB78-F0AA-0F30-3ECA89AAD52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C15543A4-3033-E8CE-CD41-922582EFD0D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96211ACE-A24E-ACF2-BED4-64F4B9CDB1A9}"/>
              </a:ext>
            </a:extLst>
          </p:cNvPr>
          <p:cNvPicPr>
            <a:picLocks noChangeAspect="1"/>
          </p:cNvPicPr>
          <p:nvPr/>
        </p:nvPicPr>
        <p:blipFill>
          <a:blip r:embed="rId8"/>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2FC1E915-B7FF-9D50-0F73-82C13558CB34}"/>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3CBC8256-E612-BDA9-02DE-B99EBBB996E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4DD3E6A2-6AD3-746C-8459-3A352DB0AAE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5AA45032-F62E-412A-ECBB-E053E0E991A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11870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C9F0958-67FE-B895-C968-A4BAF3000B33}"/>
              </a:ext>
            </a:extLst>
          </p:cNvPr>
          <p:cNvSpPr txBox="1"/>
          <p:nvPr/>
        </p:nvSpPr>
        <p:spPr>
          <a:xfrm>
            <a:off x="215153" y="1204234"/>
            <a:ext cx="11702783" cy="3633495"/>
          </a:xfrm>
          <a:prstGeom prst="rect">
            <a:avLst/>
          </a:prstGeom>
          <a:noFill/>
        </p:spPr>
        <p:txBody>
          <a:bodyPr wrap="square" rtlCol="0" anchor="t">
            <a:spAutoFit/>
          </a:bodyPr>
          <a:lstStyle/>
          <a:p>
            <a:pPr marL="0" marR="0" lvl="0" indent="0" algn="just" defTabSz="914400" rtl="0" eaLnBrk="1" fontAlgn="base" latinLnBrk="0" hangingPunct="1">
              <a:lnSpc>
                <a:spcPct val="150000"/>
              </a:lnSpc>
              <a:spcBef>
                <a:spcPct val="0"/>
              </a:spcBef>
              <a:spcAft>
                <a:spcPct val="0"/>
              </a:spcAft>
              <a:buClrTx/>
              <a:buSzTx/>
              <a:buFontTx/>
              <a:buNone/>
              <a:defRPr/>
            </a:pPr>
            <a:r>
              <a:rPr lang="en-US" altLang="zh-CN" sz="2400" b="1" u="sng"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4.</a:t>
            </a:r>
            <a:r>
              <a:rPr lang="zh-CN" altLang="en-US" sz="2400" b="1" u="sng"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功能分解（从实现角度把复杂的功能进一步分解）</a:t>
            </a:r>
            <a:endParaRPr kumimoji="0" lang="en-US" altLang="zh-CN" sz="24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720090" algn="just" defTabSz="914400" rtl="0" eaLnBrk="1" fontAlgn="base" latinLnBrk="0" hangingPunct="1">
              <a:lnSpc>
                <a:spcPct val="150000"/>
              </a:lnSpc>
              <a:spcBef>
                <a:spcPct val="0"/>
              </a:spcBef>
              <a:spcAft>
                <a:spcPct val="0"/>
              </a:spcAft>
              <a:buClrTx/>
              <a:buSzTx/>
              <a:buFontTx/>
              <a:buNone/>
              <a:defRPr/>
            </a:pPr>
            <a:r>
              <a:rPr lang="zh-CN" altLang="en-US" sz="2200" noProof="0" dirty="0">
                <a:ln>
                  <a:noFill/>
                </a:ln>
                <a:effectLst/>
                <a:uLnTx/>
                <a:uFillTx/>
                <a:latin typeface="微软雅黑" panose="020B0503020204020204" pitchFamily="34" charset="-122"/>
                <a:ea typeface="微软雅黑" panose="020B0503020204020204" pitchFamily="34" charset="-122"/>
                <a:cs typeface="+mn-ea"/>
                <a:sym typeface="+mn-lt"/>
              </a:rPr>
              <a:t>为了最终实现目标系统，必须设计出组成这个系统的所有程序和文件</a:t>
            </a:r>
            <a:r>
              <a:rPr lang="en-US" altLang="zh-CN" sz="2200" noProof="0" dirty="0">
                <a:ln>
                  <a:noFill/>
                </a:ln>
                <a:effectLst/>
                <a:uLnTx/>
                <a:uFillTx/>
                <a:latin typeface="微软雅黑" panose="020B0503020204020204" pitchFamily="34" charset="-122"/>
                <a:ea typeface="微软雅黑" panose="020B0503020204020204" pitchFamily="34" charset="-122"/>
                <a:cs typeface="+mn-ea"/>
                <a:sym typeface="+mn-lt"/>
              </a:rPr>
              <a:t>(</a:t>
            </a:r>
            <a:r>
              <a:rPr lang="zh-CN" altLang="en-US" sz="2200" noProof="0" dirty="0">
                <a:ln>
                  <a:noFill/>
                </a:ln>
                <a:effectLst/>
                <a:uLnTx/>
                <a:uFillTx/>
                <a:latin typeface="微软雅黑" panose="020B0503020204020204" pitchFamily="34" charset="-122"/>
                <a:ea typeface="微软雅黑" panose="020B0503020204020204" pitchFamily="34" charset="-122"/>
                <a:cs typeface="+mn-ea"/>
                <a:sym typeface="+mn-lt"/>
              </a:rPr>
              <a:t>或数据库</a:t>
            </a:r>
            <a:r>
              <a:rPr lang="en-US" altLang="zh-CN" sz="2200" noProof="0" dirty="0">
                <a:ln>
                  <a:noFill/>
                </a:ln>
                <a:effectLst/>
                <a:uLnTx/>
                <a:uFillTx/>
                <a:latin typeface="微软雅黑" panose="020B0503020204020204" pitchFamily="34" charset="-122"/>
                <a:ea typeface="微软雅黑" panose="020B0503020204020204" pitchFamily="34" charset="-122"/>
                <a:cs typeface="+mn-ea"/>
                <a:sym typeface="+mn-lt"/>
              </a:rPr>
              <a:t>)</a:t>
            </a:r>
            <a:r>
              <a:rPr lang="zh-CN" altLang="en-US" sz="2200" noProof="0" dirty="0">
                <a:ln>
                  <a:noFill/>
                </a:ln>
                <a:effectLst/>
                <a:uLnTx/>
                <a:uFillTx/>
                <a:latin typeface="微软雅黑" panose="020B0503020204020204" pitchFamily="34" charset="-122"/>
                <a:ea typeface="微软雅黑" panose="020B0503020204020204" pitchFamily="34" charset="-122"/>
                <a:cs typeface="+mn-ea"/>
                <a:sym typeface="+mn-lt"/>
              </a:rPr>
              <a:t>。</a:t>
            </a:r>
            <a:r>
              <a:rPr lang="zh-CN" altLang="en-US" sz="22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对程序</a:t>
            </a:r>
            <a:r>
              <a:rPr lang="en-US" altLang="zh-CN" sz="22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a:t>
            </a:r>
            <a:r>
              <a:rPr lang="zh-CN" altLang="en-US" sz="22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特别是复杂的大型程序</a:t>
            </a:r>
            <a:r>
              <a:rPr lang="en-US" altLang="zh-CN" sz="22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a:t>
            </a:r>
            <a:r>
              <a:rPr lang="zh-CN" altLang="en-US" sz="22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的设计，通常分为两个阶段完成：</a:t>
            </a:r>
            <a:endParaRPr lang="en-US" altLang="zh-CN" sz="22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720090" algn="just" defTabSz="914400" rtl="0" eaLnBrk="1" fontAlgn="base" latinLnBrk="0" hangingPunct="1">
              <a:lnSpc>
                <a:spcPct val="150000"/>
              </a:lnSpc>
              <a:spcBef>
                <a:spcPct val="0"/>
              </a:spcBef>
              <a:spcAft>
                <a:spcPct val="0"/>
              </a:spcAft>
              <a:buClrTx/>
              <a:buSzTx/>
              <a:buFontTx/>
              <a:buNone/>
              <a:defRPr/>
            </a:pPr>
            <a:r>
              <a:rPr lang="zh-CN" altLang="en-US" sz="2200" b="1"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首先进行结构设计，然后进行过程设计。</a:t>
            </a:r>
            <a:endParaRPr kumimoji="0" lang="en-US" altLang="zh-CN" sz="22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720090" algn="just" defTabSz="914400" rtl="0" eaLnBrk="1" fontAlgn="base" latinLnBrk="0" hangingPunct="1">
              <a:lnSpc>
                <a:spcPct val="150000"/>
              </a:lnSpc>
              <a:spcBef>
                <a:spcPct val="0"/>
              </a:spcBef>
              <a:spcAft>
                <a:spcPct val="0"/>
              </a:spcAft>
              <a:buClrTx/>
              <a:buSzTx/>
              <a:buFontTx/>
              <a:buNone/>
              <a:defRPr/>
            </a:pPr>
            <a:r>
              <a:rPr lang="zh-CN" altLang="en-US" sz="22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为确定软件结构，首先需要从实现角度把复杂的功能进一步分解。</a:t>
            </a:r>
            <a:r>
              <a:rPr lang="zh-CN" altLang="en-US" sz="2200" noProof="0" dirty="0">
                <a:ln>
                  <a:noFill/>
                </a:ln>
                <a:effectLst/>
                <a:uLnTx/>
                <a:uFillTx/>
                <a:latin typeface="微软雅黑" panose="020B0503020204020204" pitchFamily="34" charset="-122"/>
                <a:ea typeface="微软雅黑" panose="020B0503020204020204" pitchFamily="34" charset="-122"/>
                <a:cs typeface="+mn-ea"/>
                <a:sym typeface="+mn-lt"/>
              </a:rPr>
              <a:t>分析员结合算法描述仔细分析数据流图中的每个处理，如果一个处理的功能过分复杂，必须把它的功能适当地分解成一系列比较简单的功能。</a:t>
            </a:r>
            <a:endParaRPr lang="zh-CN" altLang="en-US" sz="2200" dirty="0">
              <a:latin typeface="微软雅黑" panose="020B0503020204020204" pitchFamily="34" charset="-122"/>
              <a:ea typeface="微软雅黑" panose="020B0503020204020204" pitchFamily="34" charset="-122"/>
              <a:cs typeface="+mn-ea"/>
              <a:sym typeface="+mn-lt"/>
            </a:endParaRPr>
          </a:p>
        </p:txBody>
      </p:sp>
      <p:graphicFrame>
        <p:nvGraphicFramePr>
          <p:cNvPr id="3" name="图示 2">
            <a:extLst>
              <a:ext uri="{FF2B5EF4-FFF2-40B4-BE49-F238E27FC236}">
                <a16:creationId xmlns:a16="http://schemas.microsoft.com/office/drawing/2014/main" id="{9178F22F-6F83-E89E-820E-2783075C4C21}"/>
              </a:ext>
            </a:extLst>
          </p:cNvPr>
          <p:cNvGraphicFramePr/>
          <p:nvPr>
            <p:extLst>
              <p:ext uri="{D42A27DB-BD31-4B8C-83A1-F6EECF244321}">
                <p14:modId xmlns:p14="http://schemas.microsoft.com/office/powerpoint/2010/main" val="1904952981"/>
              </p:ext>
            </p:extLst>
          </p:nvPr>
        </p:nvGraphicFramePr>
        <p:xfrm>
          <a:off x="1832610" y="4852629"/>
          <a:ext cx="8107524" cy="1789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A16426BC-C41D-83CF-3754-531436AF383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78343F4D-4C0D-C313-E200-E3BFF3D966F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040A161-F2F6-A008-23BC-344FD0222DB4}"/>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D44A24C-97C5-02C9-A8F6-32103FAF872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F42C854E-F93E-1A5B-F73F-BB63461A62CF}"/>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4D1AD4D0-F95F-1B8E-CA47-EC9528C99DBE}"/>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4DE90DD4-7ECF-9127-6066-6E31D3F9933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B4779118-A4F2-7114-026A-91902D4E4E29}"/>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6F1D258A-5FE0-B8E7-5424-BB2A3A619416}"/>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D87B701E-4BBD-7E4E-6134-BDB8E8F626CC}"/>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A9D5A770-B04F-DDBA-C9DC-4396BE822AA6}"/>
              </a:ext>
            </a:extLst>
          </p:cNvPr>
          <p:cNvPicPr>
            <a:picLocks noChangeAspect="1"/>
          </p:cNvPicPr>
          <p:nvPr/>
        </p:nvPicPr>
        <p:blipFill>
          <a:blip r:embed="rId8"/>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64EA8504-B335-D8D5-F573-30355309DA6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CD904F21-E433-29B3-AD53-F1B10454EBE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73872752-6D7B-3432-8348-756542514180}"/>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C049D778-2F0A-1F2E-FEA4-6E68A7386ED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8423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30767157-B31C-9978-CB44-26BEE51799D3}"/>
              </a:ext>
            </a:extLst>
          </p:cNvPr>
          <p:cNvSpPr txBox="1">
            <a:spLocks noChangeArrowheads="1"/>
          </p:cNvSpPr>
          <p:nvPr/>
        </p:nvSpPr>
        <p:spPr bwMode="auto">
          <a:xfrm>
            <a:off x="135890" y="1163594"/>
            <a:ext cx="11797413" cy="367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5. </a:t>
            </a:r>
            <a:r>
              <a:rPr kumimoji="0" lang="zh-CN" alt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设计软件结构</a:t>
            </a:r>
            <a:endParaRPr kumimoji="0" lang="en-US" altLang="zh-CN"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720090" algn="l" defTabSz="914400" rtl="0" eaLnBrk="1" fontAlgn="base" latinLnBrk="0" hangingPunct="1">
              <a:lnSpc>
                <a:spcPct val="15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什么是软件结构：</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通常程序中的一个模块完成一个适当的子功能。应该把模块组织成良好的层次系统，顶层模块调用它的下层模块以实现程序的完整功能，每个下层模块再调用更下层的模块，完成程序的一个子功能，最下层的模块完成最具体的功能。</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6. </a:t>
            </a:r>
            <a:r>
              <a:rPr kumimoji="0" lang="zh-CN" alt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设计数据库</a:t>
            </a:r>
            <a:endParaRPr kumimoji="0" lang="en-US" altLang="zh-CN"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720090" algn="l" defTabSz="914400" rtl="0" eaLnBrk="1" fontAlgn="base" latinLnBrk="0" hangingPunct="1">
              <a:lnSpc>
                <a:spcPct val="15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对于需要使用数据库的那些应用系统，软件工程师应该在需求分析阶段所确定的系统数据需求的基础上，进一步设计数据库。</a:t>
            </a:r>
          </a:p>
        </p:txBody>
      </p:sp>
      <p:graphicFrame>
        <p:nvGraphicFramePr>
          <p:cNvPr id="3" name="图示 2">
            <a:extLst>
              <a:ext uri="{FF2B5EF4-FFF2-40B4-BE49-F238E27FC236}">
                <a16:creationId xmlns:a16="http://schemas.microsoft.com/office/drawing/2014/main" id="{815DB691-A1D2-F96F-BBD8-A792109CF317}"/>
              </a:ext>
            </a:extLst>
          </p:cNvPr>
          <p:cNvGraphicFramePr/>
          <p:nvPr>
            <p:extLst>
              <p:ext uri="{D42A27DB-BD31-4B8C-83A1-F6EECF244321}">
                <p14:modId xmlns:p14="http://schemas.microsoft.com/office/powerpoint/2010/main" val="2497876423"/>
              </p:ext>
            </p:extLst>
          </p:nvPr>
        </p:nvGraphicFramePr>
        <p:xfrm>
          <a:off x="2516768" y="4439402"/>
          <a:ext cx="8107524" cy="2304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FEBA2D87-5EEF-4D06-925A-1652C2A0149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68FCCA06-A3E6-7CCC-1B25-8CF10AD9870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79D9864-BFE6-E38F-23C7-116FF5819C49}"/>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74A6F985-4753-C1D8-A0AB-CC96A3230EE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9F9531D2-591D-B1B0-33B2-ACF4E9968CD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FA6E394F-104F-8ACE-B55D-9638620894C1}"/>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F5BA9CBD-13D2-8C7B-E93D-B7A44AFDA89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085BA70A-6C55-2A50-3894-9D897859AD69}"/>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073F3E75-AD5C-95AE-9046-960028A226A9}"/>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CCB5A76E-B280-8299-E89A-37DD54B8D0C9}"/>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5C5C9F0A-90A5-0358-BCDF-864CF5144245}"/>
              </a:ext>
            </a:extLst>
          </p:cNvPr>
          <p:cNvPicPr>
            <a:picLocks noChangeAspect="1"/>
          </p:cNvPicPr>
          <p:nvPr/>
        </p:nvPicPr>
        <p:blipFill>
          <a:blip r:embed="rId8"/>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1BF013DA-F418-CCB9-4AD5-8982FA20793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2E50D012-1E61-E2CD-120D-30B2AE00E5F0}"/>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5A8F4607-BA40-F0B7-4AD8-AE50598E826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D64A424F-C43C-6C11-2015-4578E15CF8D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462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EEC549E-2A0B-E920-F7AD-26E00648DDD0}"/>
              </a:ext>
            </a:extLst>
          </p:cNvPr>
          <p:cNvSpPr txBox="1">
            <a:spLocks noChangeArrowheads="1"/>
          </p:cNvSpPr>
          <p:nvPr/>
        </p:nvSpPr>
        <p:spPr bwMode="auto">
          <a:xfrm>
            <a:off x="135889" y="1020920"/>
            <a:ext cx="11933819" cy="43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5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7.</a:t>
            </a:r>
            <a:r>
              <a:rPr kumimoji="0" lang="zh-CN" alt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制定测试计划</a:t>
            </a:r>
            <a:endParaRPr kumimoji="0" lang="en-US" altLang="zh-CN"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720090" algn="l" defTabSz="914400" rtl="0" eaLnBrk="1" fontAlgn="base" latinLnBrk="0" hangingPunct="1">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在软件开发的早期阶段考虑测试问题，能促使软件设计人员在设计时注意提高软件的可测试性。第</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7</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章具体讨论。</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8. </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书写文档</a:t>
            </a:r>
            <a:endPar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endParaRPr>
          </a:p>
          <a:p>
            <a:pPr marL="0" marR="0" lvl="0" indent="720090" algn="l" defTabSz="914400" rtl="0" eaLnBrk="1" fontAlgn="base" latinLnBrk="0" hangingPunct="1">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应该用正式的文档记录总体设计的结果，在这个阶段应该完成的文档通常有下述几种。</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20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系统说明</a:t>
            </a:r>
          </a:p>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200" i="0" u="none" strike="noStrike" kern="1200" cap="none" spc="0" normalizeH="0" baseline="0" noProof="0" dirty="0">
                <a:ln>
                  <a:noFill/>
                </a:ln>
                <a:solidFill>
                  <a:srgbClr val="0000FF"/>
                </a:solidFill>
                <a:effectLst/>
                <a:highlight>
                  <a:srgbClr val="FFFF00"/>
                </a:highlight>
                <a:uLnTx/>
                <a:uFillTx/>
                <a:latin typeface="微软雅黑" panose="020B0503020204020204" pitchFamily="34" charset="-122"/>
                <a:ea typeface="微软雅黑" panose="020B0503020204020204" pitchFamily="34" charset="-122"/>
                <a:cs typeface="+mn-ea"/>
                <a:sym typeface="+mn-lt"/>
              </a:rPr>
              <a:t>用户手册</a:t>
            </a:r>
            <a:r>
              <a:rPr lang="zh-CN" altLang="en-US" sz="2200" dirty="0">
                <a:solidFill>
                  <a:srgbClr val="0000FF"/>
                </a:solidFill>
                <a:highlight>
                  <a:srgbClr val="FFFF00"/>
                </a:highlight>
                <a:latin typeface="微软雅黑" panose="020B0503020204020204" pitchFamily="34" charset="-122"/>
                <a:ea typeface="微软雅黑" panose="020B0503020204020204" pitchFamily="34" charset="-122"/>
                <a:cs typeface="+mn-ea"/>
                <a:sym typeface="+mn-lt"/>
              </a:rPr>
              <a:t>：根据概要设计阶段的结果，修改更正在需求分析阶段产生的初步的用户手册。</a:t>
            </a:r>
            <a:endParaRPr kumimoji="0" lang="zh-CN" altLang="en-US" sz="2200" i="0" u="none" strike="noStrike" kern="1200" cap="none" spc="0" normalizeH="0" baseline="0" noProof="0" dirty="0">
              <a:ln>
                <a:noFill/>
              </a:ln>
              <a:solidFill>
                <a:srgbClr val="0000FF"/>
              </a:solidFill>
              <a:effectLst/>
              <a:highlight>
                <a:srgbClr val="FFFF00"/>
              </a:highlight>
              <a:uLnTx/>
              <a:uFillTx/>
              <a:latin typeface="微软雅黑" panose="020B0503020204020204" pitchFamily="34" charset="-122"/>
              <a:ea typeface="微软雅黑" panose="020B0503020204020204" pitchFamily="34" charset="-122"/>
              <a:cs typeface="+mn-ea"/>
              <a:sym typeface="+mn-lt"/>
            </a:endParaRPr>
          </a:p>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20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测试计划</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包括测试策略，测试方案，预期的测试结果，测试进度计划等。</a:t>
            </a:r>
          </a:p>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20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详细的实现计划。</a:t>
            </a:r>
          </a:p>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20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数据库设计结果。</a:t>
            </a:r>
          </a:p>
        </p:txBody>
      </p:sp>
      <p:graphicFrame>
        <p:nvGraphicFramePr>
          <p:cNvPr id="3" name="图示 2">
            <a:extLst>
              <a:ext uri="{FF2B5EF4-FFF2-40B4-BE49-F238E27FC236}">
                <a16:creationId xmlns:a16="http://schemas.microsoft.com/office/drawing/2014/main" id="{A1F441B6-BE40-8AEB-324C-E89033D25673}"/>
              </a:ext>
            </a:extLst>
          </p:cNvPr>
          <p:cNvGraphicFramePr/>
          <p:nvPr>
            <p:extLst>
              <p:ext uri="{D42A27DB-BD31-4B8C-83A1-F6EECF244321}">
                <p14:modId xmlns:p14="http://schemas.microsoft.com/office/powerpoint/2010/main" val="3813514198"/>
              </p:ext>
            </p:extLst>
          </p:nvPr>
        </p:nvGraphicFramePr>
        <p:xfrm>
          <a:off x="5838237" y="5086830"/>
          <a:ext cx="6061191" cy="1712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ADB879B0-F1AA-45C6-6D59-EA7B9112BFE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052C9FA5-3913-AA3C-1C95-CD2DFB063BF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8760745-68D1-6EEC-B636-AA1D592F2D88}"/>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1AE52603-4350-C434-42DB-C2D9D32538B6}"/>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F8C22F4A-FAB9-4519-D59B-95FF92361D3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A6B3159F-6284-3FF0-DD36-AE03BE515A69}"/>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231F4366-6867-6330-C1B3-9A873E36917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011C0122-3EC4-B726-E384-53764CDA1CC0}"/>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21D2A961-D64D-0563-9155-DA642325D42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B67B80DC-F965-7133-FC0E-D17C27CDBA6C}"/>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28EFD708-64A9-4EF8-3EDD-B2C01F5C578A}"/>
              </a:ext>
            </a:extLst>
          </p:cNvPr>
          <p:cNvPicPr>
            <a:picLocks noChangeAspect="1"/>
          </p:cNvPicPr>
          <p:nvPr/>
        </p:nvPicPr>
        <p:blipFill>
          <a:blip r:embed="rId8"/>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BB7A114D-B2BE-A731-C719-07B9193E1C75}"/>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75850215-A7AA-8A60-8E0F-0EBFACA313B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0B65477E-D08A-6E50-B970-9EB64825E23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1DA5BBA9-3783-16D7-F416-C0A480FE974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228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F3FA7E8-C1D1-5104-1094-5441791B9A24}"/>
              </a:ext>
            </a:extLst>
          </p:cNvPr>
          <p:cNvSpPr txBox="1"/>
          <p:nvPr/>
        </p:nvSpPr>
        <p:spPr>
          <a:xfrm>
            <a:off x="603809" y="1313046"/>
            <a:ext cx="10121900" cy="1602170"/>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lang="en-US" altLang="zh-CN" sz="2400" b="1"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9.</a:t>
            </a:r>
            <a:r>
              <a:rPr lang="zh-CN" altLang="en-US" sz="2400" b="1"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审查和复审</a:t>
            </a:r>
            <a:endPar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endParaRPr>
          </a:p>
          <a:p>
            <a:pPr marL="0" marR="0" lvl="0" indent="720090" algn="l" defTabSz="914400" rtl="0" eaLnBrk="1" fontAlgn="base" latinLnBrk="0" hangingPunct="1">
              <a:lnSpc>
                <a:spcPct val="150000"/>
              </a:lnSpc>
              <a:spcBef>
                <a:spcPct val="0"/>
              </a:spcBef>
              <a:spcAft>
                <a:spcPct val="0"/>
              </a:spcAft>
              <a:buClrTx/>
              <a:buSzTx/>
              <a:buFontTx/>
              <a:buNone/>
              <a:defRPr/>
            </a:pPr>
            <a:r>
              <a:rPr lang="zh-CN" altLang="en-US" sz="2200" noProof="0" dirty="0">
                <a:ln>
                  <a:noFill/>
                </a:ln>
                <a:effectLst/>
                <a:uLnTx/>
                <a:uFillTx/>
                <a:latin typeface="微软雅黑" panose="020B0503020204020204" pitchFamily="34" charset="-122"/>
                <a:ea typeface="微软雅黑" panose="020B0503020204020204" pitchFamily="34" charset="-122"/>
                <a:cs typeface="+mn-ea"/>
                <a:sym typeface="+mn-lt"/>
              </a:rPr>
              <a:t>最后应该对</a:t>
            </a:r>
            <a:r>
              <a:rPr lang="zh-CN" altLang="en-US" sz="2200" dirty="0">
                <a:latin typeface="微软雅黑" panose="020B0503020204020204" pitchFamily="34" charset="-122"/>
                <a:ea typeface="微软雅黑" panose="020B0503020204020204" pitchFamily="34" charset="-122"/>
                <a:cs typeface="+mn-ea"/>
                <a:sym typeface="+mn-lt"/>
              </a:rPr>
              <a:t>概要</a:t>
            </a:r>
            <a:r>
              <a:rPr lang="zh-CN" altLang="en-US" sz="2200" noProof="0" dirty="0">
                <a:ln>
                  <a:noFill/>
                </a:ln>
                <a:effectLst/>
                <a:uLnTx/>
                <a:uFillTx/>
                <a:latin typeface="微软雅黑" panose="020B0503020204020204" pitchFamily="34" charset="-122"/>
                <a:ea typeface="微软雅黑" panose="020B0503020204020204" pitchFamily="34" charset="-122"/>
                <a:cs typeface="+mn-ea"/>
                <a:sym typeface="+mn-lt"/>
              </a:rPr>
              <a:t>设计的结果进行严格的技术审查，在技术审查通过之后再由客户从管理角度进行复审。</a:t>
            </a:r>
            <a:endParaRPr lang="zh-CN" altLang="en-US" sz="2200" dirty="0">
              <a:latin typeface="微软雅黑" panose="020B0503020204020204" pitchFamily="34" charset="-122"/>
              <a:ea typeface="微软雅黑" panose="020B0503020204020204" pitchFamily="34" charset="-122"/>
              <a:cs typeface="+mn-ea"/>
              <a:sym typeface="+mn-lt"/>
            </a:endParaRPr>
          </a:p>
        </p:txBody>
      </p:sp>
      <p:graphicFrame>
        <p:nvGraphicFramePr>
          <p:cNvPr id="3" name="图示 2">
            <a:extLst>
              <a:ext uri="{FF2B5EF4-FFF2-40B4-BE49-F238E27FC236}">
                <a16:creationId xmlns:a16="http://schemas.microsoft.com/office/drawing/2014/main" id="{8D4A51B8-21B8-8284-5052-763464EBB7E3}"/>
              </a:ext>
            </a:extLst>
          </p:cNvPr>
          <p:cNvGraphicFramePr/>
          <p:nvPr>
            <p:extLst>
              <p:ext uri="{D42A27DB-BD31-4B8C-83A1-F6EECF244321}">
                <p14:modId xmlns:p14="http://schemas.microsoft.com/office/powerpoint/2010/main" val="2624874"/>
              </p:ext>
            </p:extLst>
          </p:nvPr>
        </p:nvGraphicFramePr>
        <p:xfrm>
          <a:off x="1394620" y="2856398"/>
          <a:ext cx="9132506" cy="3467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0EA31680-465D-5920-B8FC-ECE1EE1BC78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2472A10B-3954-AEAB-592F-EDFDA93E05E3}"/>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073EDA7-3A24-4296-E2FA-6279F68BFC2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551B7A91-CB13-E273-88A0-836C213971C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F4FCF508-F848-A9DC-B434-E0D469582D40}"/>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CDB696F2-157B-8325-A11B-02EE18D7E36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A7AAC688-C0E7-B50D-BF35-DEBC1373AD5B}"/>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50A9B297-65F3-5457-A855-33433D2619C0}"/>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2FF16D3D-E0FE-BF29-D328-057596D10814}"/>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1518D919-5C35-FF7A-9570-A23D33EBCB5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391B9AA4-74D1-36A5-2D16-A2BDE36C62C7}"/>
              </a:ext>
            </a:extLst>
          </p:cNvPr>
          <p:cNvPicPr>
            <a:picLocks noChangeAspect="1"/>
          </p:cNvPicPr>
          <p:nvPr/>
        </p:nvPicPr>
        <p:blipFill>
          <a:blip r:embed="rId8"/>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61D00253-98EC-3C48-9A53-AD37FEB136BE}"/>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BB584AC0-DFE3-9828-1530-DDD0F8F8C10D}"/>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A4841E4F-A82E-5B6A-382C-6180ACD5A182}"/>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6AB3D917-E502-2964-1246-E66369C26011}"/>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9628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69503"/>
          </a:xfrm>
          <a:prstGeom prst="rect">
            <a:avLst/>
          </a:prstGeom>
          <a:noFill/>
        </p:spPr>
        <p:txBody>
          <a:bodyPr wrap="square" lIns="0" tIns="48000" rIns="0" bIns="48000" rtlCol="0">
            <a:spAutoFit/>
          </a:bodyPr>
          <a:lstStyle/>
          <a:p>
            <a:pPr algn="l">
              <a:lnSpc>
                <a:spcPct val="120000"/>
              </a:lnSpc>
            </a:pPr>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1.1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发展过程</a:t>
            </a:r>
          </a:p>
        </p:txBody>
      </p:sp>
      <p:sp>
        <p:nvSpPr>
          <p:cNvPr id="4" name="文本框 3">
            <a:extLst>
              <a:ext uri="{FF2B5EF4-FFF2-40B4-BE49-F238E27FC236}">
                <a16:creationId xmlns:a16="http://schemas.microsoft.com/office/drawing/2014/main" id="{C07977FE-21B8-9DBD-FDEE-8C0579533978}"/>
              </a:ext>
            </a:extLst>
          </p:cNvPr>
          <p:cNvSpPr txBox="1"/>
          <p:nvPr/>
        </p:nvSpPr>
        <p:spPr>
          <a:xfrm>
            <a:off x="392321" y="1672966"/>
            <a:ext cx="11170198" cy="4926157"/>
          </a:xfrm>
          <a:prstGeom prst="rect">
            <a:avLst/>
          </a:prstGeom>
          <a:noFill/>
        </p:spPr>
        <p:txBody>
          <a:bodyPr wrap="square">
            <a:spAutoFit/>
          </a:bodyPr>
          <a:lstStyle/>
          <a:p>
            <a:pPr marL="541338" lvl="2" indent="-449263">
              <a:lnSpc>
                <a:spcPct val="150000"/>
              </a:lnSpc>
              <a:buClr>
                <a:srgbClr val="0054A3"/>
              </a:buClr>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cs typeface="+mn-ea"/>
                <a:sym typeface="+mn-lt"/>
              </a:rPr>
              <a:t>实际上用顺序结构和循环结构</a:t>
            </a:r>
            <a:r>
              <a:rPr lang="en-US" altLang="zh-CN" sz="2200" dirty="0">
                <a:latin typeface="微软雅黑" panose="020B0503020204020204" pitchFamily="34" charset="-122"/>
                <a:ea typeface="微软雅黑" panose="020B0503020204020204" pitchFamily="34" charset="-122"/>
                <a:cs typeface="+mn-ea"/>
                <a:sym typeface="+mn-lt"/>
              </a:rPr>
              <a:t>(</a:t>
            </a:r>
            <a:r>
              <a:rPr lang="zh-CN" altLang="en-US" sz="2200" dirty="0">
                <a:latin typeface="微软雅黑" panose="020B0503020204020204" pitchFamily="34" charset="-122"/>
                <a:ea typeface="微软雅黑" panose="020B0503020204020204" pitchFamily="34" charset="-122"/>
                <a:cs typeface="+mn-ea"/>
                <a:sym typeface="+mn-lt"/>
              </a:rPr>
              <a:t>又称</a:t>
            </a:r>
            <a:r>
              <a:rPr lang="en-US" altLang="zh-CN" sz="2200" dirty="0">
                <a:latin typeface="微软雅黑" panose="020B0503020204020204" pitchFamily="34" charset="-122"/>
                <a:ea typeface="微软雅黑" panose="020B0503020204020204" pitchFamily="34" charset="-122"/>
                <a:cs typeface="+mn-ea"/>
                <a:sym typeface="+mn-lt"/>
              </a:rPr>
              <a:t>DO-WHILE</a:t>
            </a:r>
            <a:r>
              <a:rPr lang="zh-CN" altLang="en-US" sz="2200" dirty="0">
                <a:latin typeface="微软雅黑" panose="020B0503020204020204" pitchFamily="34" charset="-122"/>
                <a:ea typeface="微软雅黑" panose="020B0503020204020204" pitchFamily="34" charset="-122"/>
                <a:cs typeface="+mn-ea"/>
                <a:sym typeface="+mn-lt"/>
              </a:rPr>
              <a:t>结构</a:t>
            </a:r>
            <a:r>
              <a:rPr lang="en-US" altLang="zh-CN" sz="2200" dirty="0">
                <a:latin typeface="微软雅黑" panose="020B0503020204020204" pitchFamily="34" charset="-122"/>
                <a:ea typeface="微软雅黑" panose="020B0503020204020204" pitchFamily="34" charset="-122"/>
                <a:cs typeface="+mn-ea"/>
                <a:sym typeface="+mn-lt"/>
              </a:rPr>
              <a:t>)</a:t>
            </a:r>
            <a:r>
              <a:rPr lang="zh-CN" altLang="en-US" sz="2200" dirty="0">
                <a:latin typeface="微软雅黑" panose="020B0503020204020204" pitchFamily="34" charset="-122"/>
                <a:ea typeface="微软雅黑" panose="020B0503020204020204" pitchFamily="34" charset="-122"/>
                <a:cs typeface="+mn-ea"/>
                <a:sym typeface="+mn-lt"/>
              </a:rPr>
              <a:t>完全可以实现选择结构</a:t>
            </a:r>
            <a:r>
              <a:rPr lang="en-US" altLang="zh-CN" sz="2200" dirty="0">
                <a:latin typeface="微软雅黑" panose="020B0503020204020204" pitchFamily="34" charset="-122"/>
                <a:ea typeface="微软雅黑" panose="020B0503020204020204" pitchFamily="34" charset="-122"/>
                <a:cs typeface="+mn-ea"/>
                <a:sym typeface="+mn-lt"/>
              </a:rPr>
              <a:t>(</a:t>
            </a:r>
            <a:r>
              <a:rPr lang="zh-CN" altLang="en-US" sz="2200" dirty="0">
                <a:latin typeface="微软雅黑" panose="020B0503020204020204" pitchFamily="34" charset="-122"/>
                <a:ea typeface="微软雅黑" panose="020B0503020204020204" pitchFamily="34" charset="-122"/>
                <a:cs typeface="+mn-ea"/>
                <a:sym typeface="+mn-lt"/>
              </a:rPr>
              <a:t>又称</a:t>
            </a:r>
            <a:r>
              <a:rPr lang="en-US" altLang="zh-CN" sz="2200" dirty="0">
                <a:latin typeface="微软雅黑" panose="020B0503020204020204" pitchFamily="34" charset="-122"/>
                <a:ea typeface="微软雅黑" panose="020B0503020204020204" pitchFamily="34" charset="-122"/>
                <a:cs typeface="+mn-ea"/>
                <a:sym typeface="+mn-lt"/>
              </a:rPr>
              <a:t>IF-THEN-ELSE</a:t>
            </a:r>
            <a:r>
              <a:rPr lang="zh-CN" altLang="en-US" sz="2200" dirty="0">
                <a:latin typeface="微软雅黑" panose="020B0503020204020204" pitchFamily="34" charset="-122"/>
                <a:ea typeface="微软雅黑" panose="020B0503020204020204" pitchFamily="34" charset="-122"/>
                <a:cs typeface="+mn-ea"/>
                <a:sym typeface="+mn-lt"/>
              </a:rPr>
              <a:t>结构</a:t>
            </a:r>
            <a:r>
              <a:rPr lang="en-US" altLang="zh-CN" sz="2200" dirty="0">
                <a:latin typeface="微软雅黑" panose="020B0503020204020204" pitchFamily="34" charset="-122"/>
                <a:ea typeface="微软雅黑" panose="020B0503020204020204" pitchFamily="34" charset="-122"/>
                <a:cs typeface="+mn-ea"/>
                <a:sym typeface="+mn-lt"/>
              </a:rPr>
              <a:t>)</a:t>
            </a:r>
            <a:r>
              <a:rPr lang="zh-CN" altLang="en-US" sz="2200" dirty="0">
                <a:latin typeface="微软雅黑" panose="020B0503020204020204" pitchFamily="34" charset="-122"/>
                <a:ea typeface="微软雅黑" panose="020B0503020204020204" pitchFamily="34" charset="-122"/>
                <a:cs typeface="+mn-ea"/>
                <a:sym typeface="+mn-lt"/>
              </a:rPr>
              <a:t> ，因此，理论上最基本的控制结构只有两种。</a:t>
            </a:r>
            <a:endParaRPr lang="en-US" altLang="zh-CN" sz="2200" dirty="0">
              <a:latin typeface="微软雅黑" panose="020B0503020204020204" pitchFamily="34" charset="-122"/>
              <a:ea typeface="微软雅黑" panose="020B0503020204020204" pitchFamily="34" charset="-122"/>
              <a:cs typeface="+mn-ea"/>
              <a:sym typeface="+mn-lt"/>
            </a:endParaRPr>
          </a:p>
          <a:p>
            <a:pPr marL="541338" lvl="2" indent="-449263">
              <a:lnSpc>
                <a:spcPct val="150000"/>
              </a:lnSpc>
              <a:spcBef>
                <a:spcPts val="0"/>
              </a:spcBef>
              <a:buClr>
                <a:srgbClr val="0054A3"/>
              </a:buClr>
              <a:buFont typeface="Wingdings" panose="05000000000000000000" charset="0"/>
              <a:buChar char="p"/>
              <a:defRPr/>
            </a:pPr>
            <a:r>
              <a:rPr lang="en-US" altLang="zh-CN" sz="2200" dirty="0">
                <a:latin typeface="微软雅黑" panose="020B0503020204020204" pitchFamily="34" charset="-122"/>
                <a:ea typeface="微软雅黑" panose="020B0503020204020204" pitchFamily="34" charset="-122"/>
                <a:cs typeface="+mn-ea"/>
                <a:sym typeface="+mn-lt"/>
              </a:rPr>
              <a:t>1968</a:t>
            </a:r>
            <a:r>
              <a:rPr lang="zh-CN" altLang="en-US" sz="2200" dirty="0">
                <a:latin typeface="微软雅黑" panose="020B0503020204020204" pitchFamily="34" charset="-122"/>
                <a:ea typeface="微软雅黑" panose="020B0503020204020204" pitchFamily="34" charset="-122"/>
                <a:cs typeface="+mn-ea"/>
                <a:sym typeface="+mn-lt"/>
              </a:rPr>
              <a:t>年</a:t>
            </a:r>
            <a:r>
              <a:rPr lang="en-US" altLang="zh-CN" sz="2200" dirty="0">
                <a:latin typeface="微软雅黑" panose="020B0503020204020204" pitchFamily="34" charset="-122"/>
                <a:ea typeface="微软雅黑" panose="020B0503020204020204" pitchFamily="34" charset="-122"/>
                <a:cs typeface="+mn-ea"/>
                <a:sym typeface="+mn-lt"/>
              </a:rPr>
              <a:t>Dijkstra</a:t>
            </a:r>
            <a:r>
              <a:rPr lang="zh-CN" altLang="en-US" sz="2200" dirty="0">
                <a:latin typeface="微软雅黑" panose="020B0503020204020204" pitchFamily="34" charset="-122"/>
                <a:ea typeface="微软雅黑" panose="020B0503020204020204" pitchFamily="34" charset="-122"/>
                <a:cs typeface="+mn-ea"/>
                <a:sym typeface="+mn-lt"/>
              </a:rPr>
              <a:t>再次建议从一切高级语言中取消</a:t>
            </a:r>
            <a:r>
              <a:rPr lang="en-US" altLang="zh-CN" sz="2200" dirty="0">
                <a:latin typeface="微软雅黑" panose="020B0503020204020204" pitchFamily="34" charset="-122"/>
                <a:ea typeface="微软雅黑" panose="020B0503020204020204" pitchFamily="34" charset="-122"/>
                <a:cs typeface="+mn-ea"/>
                <a:sym typeface="+mn-lt"/>
              </a:rPr>
              <a:t>GO TO</a:t>
            </a:r>
            <a:r>
              <a:rPr lang="zh-CN" altLang="en-US" sz="2200" dirty="0">
                <a:latin typeface="微软雅黑" panose="020B0503020204020204" pitchFamily="34" charset="-122"/>
                <a:ea typeface="微软雅黑" panose="020B0503020204020204" pitchFamily="34" charset="-122"/>
                <a:cs typeface="+mn-ea"/>
                <a:sym typeface="+mn-lt"/>
              </a:rPr>
              <a:t>语句，只使用</a:t>
            </a:r>
            <a:r>
              <a:rPr lang="en-US" altLang="zh-CN" sz="2200" dirty="0">
                <a:latin typeface="微软雅黑" panose="020B0503020204020204" pitchFamily="34" charset="-122"/>
                <a:ea typeface="微软雅黑" panose="020B0503020204020204" pitchFamily="34" charset="-122"/>
                <a:cs typeface="+mn-ea"/>
                <a:sym typeface="+mn-lt"/>
              </a:rPr>
              <a:t>3</a:t>
            </a:r>
            <a:r>
              <a:rPr lang="zh-CN" altLang="en-US" sz="2200" dirty="0">
                <a:latin typeface="微软雅黑" panose="020B0503020204020204" pitchFamily="34" charset="-122"/>
                <a:ea typeface="微软雅黑" panose="020B0503020204020204" pitchFamily="34" charset="-122"/>
                <a:cs typeface="+mn-ea"/>
                <a:sym typeface="+mn-lt"/>
              </a:rPr>
              <a:t>种基本控制结构写程序。学界认识到不是简单地去掉</a:t>
            </a:r>
            <a:r>
              <a:rPr lang="en-US" altLang="zh-CN" sz="2200" dirty="0">
                <a:latin typeface="微软雅黑" panose="020B0503020204020204" pitchFamily="34" charset="-122"/>
                <a:ea typeface="微软雅黑" panose="020B0503020204020204" pitchFamily="34" charset="-122"/>
                <a:cs typeface="+mn-ea"/>
                <a:sym typeface="+mn-lt"/>
              </a:rPr>
              <a:t>GO TO </a:t>
            </a:r>
            <a:r>
              <a:rPr lang="zh-CN" altLang="en-US" sz="2200" dirty="0">
                <a:latin typeface="微软雅黑" panose="020B0503020204020204" pitchFamily="34" charset="-122"/>
                <a:ea typeface="微软雅黑" panose="020B0503020204020204" pitchFamily="34" charset="-122"/>
                <a:cs typeface="+mn-ea"/>
                <a:sym typeface="+mn-lt"/>
              </a:rPr>
              <a:t>语句的问题，而是要创立一种新的程序设计思想、方法和风格。</a:t>
            </a:r>
            <a:endParaRPr lang="en-US" altLang="zh-CN" sz="2200" dirty="0">
              <a:latin typeface="微软雅黑" panose="020B0503020204020204" pitchFamily="34" charset="-122"/>
              <a:ea typeface="微软雅黑" panose="020B0503020204020204" pitchFamily="34" charset="-122"/>
              <a:cs typeface="+mn-ea"/>
              <a:sym typeface="+mn-lt"/>
            </a:endParaRPr>
          </a:p>
          <a:p>
            <a:pPr marL="541338" lvl="2" indent="-449263">
              <a:lnSpc>
                <a:spcPct val="150000"/>
              </a:lnSpc>
              <a:spcBef>
                <a:spcPts val="0"/>
              </a:spcBef>
              <a:buClr>
                <a:srgbClr val="0054A3"/>
              </a:buClr>
              <a:buFont typeface="Wingdings" panose="05000000000000000000" charset="0"/>
              <a:buChar char="p"/>
              <a:defRPr/>
            </a:pPr>
            <a:r>
              <a:rPr lang="en-US" altLang="zh-CN" sz="2200" dirty="0">
                <a:latin typeface="微软雅黑" panose="020B0503020204020204" pitchFamily="34" charset="-122"/>
                <a:ea typeface="微软雅黑" panose="020B0503020204020204" pitchFamily="34" charset="-122"/>
                <a:cs typeface="+mn-ea"/>
                <a:sym typeface="+mn-lt"/>
              </a:rPr>
              <a:t>1971</a:t>
            </a:r>
            <a:r>
              <a:rPr lang="zh-CN" altLang="en-US" sz="2200" dirty="0">
                <a:latin typeface="微软雅黑" panose="020B0503020204020204" pitchFamily="34" charset="-122"/>
                <a:ea typeface="微软雅黑" panose="020B0503020204020204" pitchFamily="34" charset="-122"/>
                <a:cs typeface="+mn-ea"/>
                <a:sym typeface="+mn-lt"/>
              </a:rPr>
              <a:t>年</a:t>
            </a:r>
            <a:r>
              <a:rPr lang="en-US" altLang="zh-CN" sz="2200" dirty="0">
                <a:latin typeface="微软雅黑" panose="020B0503020204020204" pitchFamily="34" charset="-122"/>
                <a:ea typeface="微软雅黑" panose="020B0503020204020204" pitchFamily="34" charset="-122"/>
                <a:cs typeface="+mn-ea"/>
                <a:sym typeface="+mn-lt"/>
              </a:rPr>
              <a:t>IBM</a:t>
            </a:r>
            <a:r>
              <a:rPr lang="zh-CN" altLang="en-US" sz="2200" dirty="0">
                <a:latin typeface="微软雅黑" panose="020B0503020204020204" pitchFamily="34" charset="-122"/>
                <a:ea typeface="微软雅黑" panose="020B0503020204020204" pitchFamily="34" charset="-122"/>
                <a:cs typeface="+mn-ea"/>
                <a:sym typeface="+mn-lt"/>
              </a:rPr>
              <a:t>公司在纽约时报信息库管理系统的设计中成功地使用了结构程序设计技术。</a:t>
            </a:r>
            <a:endParaRPr lang="en-US" altLang="zh-CN" sz="2200" dirty="0">
              <a:latin typeface="微软雅黑" panose="020B0503020204020204" pitchFamily="34" charset="-122"/>
              <a:ea typeface="微软雅黑" panose="020B0503020204020204" pitchFamily="34" charset="-122"/>
              <a:cs typeface="+mn-ea"/>
              <a:sym typeface="+mn-lt"/>
            </a:endParaRPr>
          </a:p>
          <a:p>
            <a:pPr marL="998538" lvl="4" indent="-449263">
              <a:lnSpc>
                <a:spcPct val="150000"/>
              </a:lnSpc>
              <a:buClr>
                <a:srgbClr val="0054A3"/>
              </a:buClr>
              <a:buFont typeface="Wingdings" panose="05000000000000000000" charset="0"/>
              <a:buChar char="p"/>
              <a:defRPr/>
            </a:pPr>
            <a:r>
              <a:rPr lang="zh-CN" altLang="en-US" dirty="0">
                <a:latin typeface="微软雅黑" panose="020B0503020204020204" pitchFamily="34" charset="-122"/>
                <a:ea typeface="微软雅黑" panose="020B0503020204020204" pitchFamily="34" charset="-122"/>
                <a:cs typeface="+mn-ea"/>
                <a:sym typeface="+mn-lt"/>
              </a:rPr>
              <a:t>纽约时报信息库管理系统</a:t>
            </a:r>
          </a:p>
          <a:p>
            <a:pPr marL="998538" lvl="4" indent="-449263">
              <a:lnSpc>
                <a:spcPct val="150000"/>
              </a:lnSpc>
              <a:buClr>
                <a:srgbClr val="0054A3"/>
              </a:buClr>
              <a:buFont typeface="Wingdings" panose="05000000000000000000" charset="0"/>
              <a:buChar char="p"/>
              <a:defRPr/>
            </a:pPr>
            <a:r>
              <a:rPr lang="zh-CN" altLang="en-US" dirty="0">
                <a:latin typeface="微软雅黑" panose="020B0503020204020204" pitchFamily="34" charset="-122"/>
                <a:ea typeface="微软雅黑" panose="020B0503020204020204" pitchFamily="34" charset="-122"/>
                <a:cs typeface="+mn-ea"/>
                <a:sym typeface="+mn-lt"/>
              </a:rPr>
              <a:t>美国宇航局空间实验室飞行模拟系统</a:t>
            </a:r>
            <a:endParaRPr lang="en-US" altLang="zh-CN" dirty="0">
              <a:latin typeface="微软雅黑" panose="020B0503020204020204" pitchFamily="34" charset="-122"/>
              <a:ea typeface="微软雅黑" panose="020B0503020204020204" pitchFamily="34" charset="-122"/>
              <a:cs typeface="+mn-ea"/>
              <a:sym typeface="+mn-lt"/>
            </a:endParaRPr>
          </a:p>
          <a:p>
            <a:pPr marL="541338" lvl="2" indent="-449263" algn="just">
              <a:lnSpc>
                <a:spcPct val="150000"/>
              </a:lnSpc>
              <a:spcBef>
                <a:spcPts val="0"/>
              </a:spcBef>
              <a:buClr>
                <a:srgbClr val="0054A3"/>
              </a:buClr>
              <a:buFont typeface="Wingdings" panose="05000000000000000000" charset="0"/>
              <a:buChar char="p"/>
              <a:defRPr/>
            </a:pPr>
            <a:r>
              <a:rPr lang="en-US" altLang="zh-CN" sz="2200" dirty="0">
                <a:latin typeface="微软雅黑" panose="020B0503020204020204" pitchFamily="34" charset="-122"/>
                <a:ea typeface="微软雅黑" panose="020B0503020204020204" pitchFamily="34" charset="-122"/>
                <a:cs typeface="+mn-ea"/>
                <a:sym typeface="+mn-lt"/>
              </a:rPr>
              <a:t>1972</a:t>
            </a:r>
            <a:r>
              <a:rPr lang="zh-CN" altLang="en-US" sz="2200" dirty="0">
                <a:latin typeface="微软雅黑" panose="020B0503020204020204" pitchFamily="34" charset="-122"/>
                <a:ea typeface="微软雅黑" panose="020B0503020204020204" pitchFamily="34" charset="-122"/>
                <a:cs typeface="+mn-ea"/>
                <a:sym typeface="+mn-lt"/>
              </a:rPr>
              <a:t>年</a:t>
            </a:r>
            <a:r>
              <a:rPr lang="en-US" altLang="zh-CN" sz="2200" dirty="0">
                <a:latin typeface="微软雅黑" panose="020B0503020204020204" pitchFamily="34" charset="-122"/>
                <a:ea typeface="微软雅黑" panose="020B0503020204020204" pitchFamily="34" charset="-122"/>
                <a:cs typeface="+mn-ea"/>
                <a:sym typeface="+mn-lt"/>
              </a:rPr>
              <a:t>IBM</a:t>
            </a:r>
            <a:r>
              <a:rPr lang="zh-CN" altLang="en-US" sz="2200" dirty="0">
                <a:latin typeface="微软雅黑" panose="020B0503020204020204" pitchFamily="34" charset="-122"/>
                <a:ea typeface="微软雅黑" panose="020B0503020204020204" pitchFamily="34" charset="-122"/>
                <a:cs typeface="+mn-ea"/>
                <a:sym typeface="+mn-lt"/>
              </a:rPr>
              <a:t>公司的</a:t>
            </a:r>
            <a:r>
              <a:rPr lang="en-US" altLang="zh-CN" sz="2200" dirty="0">
                <a:latin typeface="微软雅黑" panose="020B0503020204020204" pitchFamily="34" charset="-122"/>
                <a:ea typeface="微软雅黑" panose="020B0503020204020204" pitchFamily="34" charset="-122"/>
                <a:cs typeface="+mn-ea"/>
                <a:sym typeface="+mn-lt"/>
              </a:rPr>
              <a:t>Mills</a:t>
            </a:r>
            <a:r>
              <a:rPr lang="zh-CN" altLang="en-US" sz="2200" dirty="0">
                <a:latin typeface="微软雅黑" panose="020B0503020204020204" pitchFamily="34" charset="-122"/>
                <a:ea typeface="微软雅黑" panose="020B0503020204020204" pitchFamily="34" charset="-122"/>
                <a:cs typeface="+mn-ea"/>
                <a:sym typeface="+mn-lt"/>
              </a:rPr>
              <a:t>进一步提出，</a:t>
            </a: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程序应该只有一个入口和一个出口，补充了结构程序设计的规则</a:t>
            </a:r>
            <a:r>
              <a:rPr lang="zh-CN" altLang="en-US" sz="2200" dirty="0">
                <a:latin typeface="微软雅黑" panose="020B0503020204020204" pitchFamily="34" charset="-122"/>
                <a:ea typeface="微软雅黑" panose="020B0503020204020204" pitchFamily="34" charset="-122"/>
                <a:cs typeface="+mn-ea"/>
                <a:sym typeface="+mn-lt"/>
              </a:rPr>
              <a:t>。</a:t>
            </a:r>
          </a:p>
        </p:txBody>
      </p:sp>
      <p:sp>
        <p:nvSpPr>
          <p:cNvPr id="5" name="矩形 4">
            <a:extLst>
              <a:ext uri="{FF2B5EF4-FFF2-40B4-BE49-F238E27FC236}">
                <a16:creationId xmlns:a16="http://schemas.microsoft.com/office/drawing/2014/main" id="{9A867E15-ADC2-1BC6-6F49-7EF68E9677D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7" name="直接连接符 6">
            <a:extLst>
              <a:ext uri="{FF2B5EF4-FFF2-40B4-BE49-F238E27FC236}">
                <a16:creationId xmlns:a16="http://schemas.microsoft.com/office/drawing/2014/main" id="{04FDD77D-F063-19B6-76B9-81BF47F129A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D1969576-4230-A0E1-5AB6-CA835F6FB1A2}"/>
              </a:ext>
            </a:extLst>
          </p:cNvPr>
          <p:cNvSpPr/>
          <p:nvPr/>
        </p:nvSpPr>
        <p:spPr>
          <a:xfrm>
            <a:off x="3313430" y="0"/>
            <a:ext cx="224372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9" name="直接连接符 8">
            <a:extLst>
              <a:ext uri="{FF2B5EF4-FFF2-40B4-BE49-F238E27FC236}">
                <a16:creationId xmlns:a16="http://schemas.microsoft.com/office/drawing/2014/main" id="{375E4B88-4DFD-6CD4-703A-EA91FE17B9F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Box 6">
            <a:extLst>
              <a:ext uri="{FF2B5EF4-FFF2-40B4-BE49-F238E27FC236}">
                <a16:creationId xmlns:a16="http://schemas.microsoft.com/office/drawing/2014/main" id="{9D3BECBF-6D1D-0A14-D50A-EF6C26F05B3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结构化程序的发展</a:t>
            </a:r>
          </a:p>
        </p:txBody>
      </p:sp>
      <p:sp>
        <p:nvSpPr>
          <p:cNvPr id="23" name="TextBox 7">
            <a:extLst>
              <a:ext uri="{FF2B5EF4-FFF2-40B4-BE49-F238E27FC236}">
                <a16:creationId xmlns:a16="http://schemas.microsoft.com/office/drawing/2014/main" id="{CEEFEE44-0615-68FF-501F-132A37AC95A5}"/>
              </a:ext>
            </a:extLst>
          </p:cNvPr>
          <p:cNvSpPr txBox="1"/>
          <p:nvPr/>
        </p:nvSpPr>
        <p:spPr>
          <a:xfrm>
            <a:off x="5647617" y="2159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p>
        </p:txBody>
      </p:sp>
      <p:sp>
        <p:nvSpPr>
          <p:cNvPr id="24" name="TextBox 9">
            <a:extLst>
              <a:ext uri="{FF2B5EF4-FFF2-40B4-BE49-F238E27FC236}">
                <a16:creationId xmlns:a16="http://schemas.microsoft.com/office/drawing/2014/main" id="{788EB777-D1A7-27DD-F42B-5D469E86DE1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5" name="TextBox 10">
            <a:extLst>
              <a:ext uri="{FF2B5EF4-FFF2-40B4-BE49-F238E27FC236}">
                <a16:creationId xmlns:a16="http://schemas.microsoft.com/office/drawing/2014/main" id="{081DCA0D-9864-C9D8-B8F7-202E6FD10582}"/>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26" name="TextBox 11">
            <a:extLst>
              <a:ext uri="{FF2B5EF4-FFF2-40B4-BE49-F238E27FC236}">
                <a16:creationId xmlns:a16="http://schemas.microsoft.com/office/drawing/2014/main" id="{0D10CF08-F839-42B3-0C1E-7A23F4A23B23}"/>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27" name="直接连接符 26">
            <a:extLst>
              <a:ext uri="{FF2B5EF4-FFF2-40B4-BE49-F238E27FC236}">
                <a16:creationId xmlns:a16="http://schemas.microsoft.com/office/drawing/2014/main" id="{756034AD-F34B-1CCD-B5DC-16511C3AC33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E4D91528-B0AB-D6CC-3DFA-FD44F4B21F83}"/>
              </a:ext>
            </a:extLst>
          </p:cNvPr>
          <p:cNvPicPr>
            <a:picLocks noChangeAspect="1"/>
          </p:cNvPicPr>
          <p:nvPr/>
        </p:nvPicPr>
        <p:blipFill>
          <a:blip r:embed="rId3"/>
          <a:stretch>
            <a:fillRect/>
          </a:stretch>
        </p:blipFill>
        <p:spPr>
          <a:xfrm>
            <a:off x="135890" y="26670"/>
            <a:ext cx="791210" cy="715645"/>
          </a:xfrm>
          <a:prstGeom prst="rect">
            <a:avLst/>
          </a:prstGeom>
        </p:spPr>
      </p:pic>
      <p:sp>
        <p:nvSpPr>
          <p:cNvPr id="29" name="TextBox 7">
            <a:extLst>
              <a:ext uri="{FF2B5EF4-FFF2-40B4-BE49-F238E27FC236}">
                <a16:creationId xmlns:a16="http://schemas.microsoft.com/office/drawing/2014/main" id="{A6D38E2B-893D-B5C8-1621-27D7F817638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0" name="直接连接符 29">
            <a:extLst>
              <a:ext uri="{FF2B5EF4-FFF2-40B4-BE49-F238E27FC236}">
                <a16:creationId xmlns:a16="http://schemas.microsoft.com/office/drawing/2014/main" id="{5EAA1FC7-9328-3650-BAE9-6833C6351E9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9">
            <a:extLst>
              <a:ext uri="{FF2B5EF4-FFF2-40B4-BE49-F238E27FC236}">
                <a16:creationId xmlns:a16="http://schemas.microsoft.com/office/drawing/2014/main" id="{2E5041DF-94D2-A60B-07C3-6CC21A7A6CC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2" name="直接连接符 31">
            <a:extLst>
              <a:ext uri="{FF2B5EF4-FFF2-40B4-BE49-F238E27FC236}">
                <a16:creationId xmlns:a16="http://schemas.microsoft.com/office/drawing/2014/main" id="{CFC33084-754C-6F20-2DDE-56894A0DAD2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1973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A1302A8-ED34-B57F-06EA-FA51D3C7BC24}"/>
              </a:ext>
            </a:extLst>
          </p:cNvPr>
          <p:cNvSpPr txBox="1"/>
          <p:nvPr/>
        </p:nvSpPr>
        <p:spPr>
          <a:xfrm>
            <a:off x="1097915" y="1469390"/>
            <a:ext cx="10121900" cy="574581"/>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lang="zh-CN" altLang="en-US" sz="2400">
                <a:cs typeface="+mn-ea"/>
                <a:sym typeface="+mn-lt"/>
              </a:rPr>
              <a:t>根据《GBT 8567-2006 计算机软件文档编制规范》撰写以下需要的文档。</a:t>
            </a:r>
          </a:p>
        </p:txBody>
      </p:sp>
      <p:pic>
        <p:nvPicPr>
          <p:cNvPr id="3" name="图片 2">
            <a:extLst>
              <a:ext uri="{FF2B5EF4-FFF2-40B4-BE49-F238E27FC236}">
                <a16:creationId xmlns:a16="http://schemas.microsoft.com/office/drawing/2014/main" id="{087BAE10-983B-E6CF-74A8-916846C85BA8}"/>
              </a:ext>
            </a:extLst>
          </p:cNvPr>
          <p:cNvPicPr>
            <a:picLocks noChangeAspect="1"/>
          </p:cNvPicPr>
          <p:nvPr/>
        </p:nvPicPr>
        <p:blipFill>
          <a:blip r:embed="rId3"/>
          <a:stretch>
            <a:fillRect/>
          </a:stretch>
        </p:blipFill>
        <p:spPr>
          <a:xfrm>
            <a:off x="739774" y="2329169"/>
            <a:ext cx="10628545" cy="4179207"/>
          </a:xfrm>
          <a:prstGeom prst="rect">
            <a:avLst/>
          </a:prstGeom>
        </p:spPr>
      </p:pic>
      <p:sp>
        <p:nvSpPr>
          <p:cNvPr id="7" name="矩形 6">
            <a:extLst>
              <a:ext uri="{FF2B5EF4-FFF2-40B4-BE49-F238E27FC236}">
                <a16:creationId xmlns:a16="http://schemas.microsoft.com/office/drawing/2014/main" id="{A66DF41A-DB54-A5BD-E50E-4E6A55245D1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A53077E8-34A9-2840-A6D1-2D1BF6227287}"/>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9A2FC21-9A73-7513-C066-BCCEF93CB41C}"/>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0441DBB4-E24D-177B-2994-334EF6877B56}"/>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9AC9C733-CC39-FBCE-5586-47255BB289F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C4EF0D50-7074-0751-62F1-3EC4CBC70CA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208CC439-222E-94F6-B502-EB9B7FFA4034}"/>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FCAA2D88-BEF5-7C9F-9DDE-4196F49B877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F3B03753-CCC9-F2F1-ACF5-F4BA63AC4146}"/>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BC8D6919-A01B-0B24-C2C5-DADBC29F8106}"/>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A174C4BD-BCAC-20B1-5A84-3AFD0E23605F}"/>
              </a:ext>
            </a:extLst>
          </p:cNvPr>
          <p:cNvPicPr>
            <a:picLocks noChangeAspect="1"/>
          </p:cNvPicPr>
          <p:nvPr/>
        </p:nvPicPr>
        <p:blipFill>
          <a:blip r:embed="rId4"/>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B7B48FFB-11EB-8F60-A60D-FAC4CBB1C565}"/>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F0D598F6-25F4-5C2E-B709-ADAFA7D0E5FA}"/>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840CBB07-EA00-79D8-22F0-A9DC49A2616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5772F522-B239-D284-8C7D-94162B5EA1A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5829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7546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设计原理</a:t>
            </a:r>
          </a:p>
        </p:txBody>
      </p:sp>
      <p:sp>
        <p:nvSpPr>
          <p:cNvPr id="45" name="object 4">
            <a:extLst>
              <a:ext uri="{FF2B5EF4-FFF2-40B4-BE49-F238E27FC236}">
                <a16:creationId xmlns:a16="http://schemas.microsoft.com/office/drawing/2014/main" id="{FCDE3B9A-8B3A-595B-0C46-10EB63E7D941}"/>
              </a:ext>
            </a:extLst>
          </p:cNvPr>
          <p:cNvSpPr/>
          <p:nvPr/>
        </p:nvSpPr>
        <p:spPr>
          <a:xfrm>
            <a:off x="6236686" y="2343605"/>
            <a:ext cx="1579417" cy="1542011"/>
          </a:xfrm>
          <a:prstGeom prst="rect">
            <a:avLst/>
          </a:prstGeom>
          <a:blipFill>
            <a:blip r:embed="rId3" cstate="print"/>
            <a:stretch>
              <a:fillRect/>
            </a:stretch>
          </a:blipFill>
        </p:spPr>
        <p:txBody>
          <a:bodyPr wrap="square" lIns="0" tIns="0" rIns="0" bIns="0" rtlCol="0"/>
          <a:lstStyle/>
          <a:p>
            <a:endParaRPr/>
          </a:p>
        </p:txBody>
      </p:sp>
      <p:sp>
        <p:nvSpPr>
          <p:cNvPr id="46" name="object 5">
            <a:extLst>
              <a:ext uri="{FF2B5EF4-FFF2-40B4-BE49-F238E27FC236}">
                <a16:creationId xmlns:a16="http://schemas.microsoft.com/office/drawing/2014/main" id="{8B7CF10E-858C-200E-02C3-B071384CDB96}"/>
              </a:ext>
            </a:extLst>
          </p:cNvPr>
          <p:cNvSpPr/>
          <p:nvPr/>
        </p:nvSpPr>
        <p:spPr>
          <a:xfrm>
            <a:off x="6261625" y="2368543"/>
            <a:ext cx="1579417" cy="1542011"/>
          </a:xfrm>
          <a:prstGeom prst="rect">
            <a:avLst/>
          </a:prstGeom>
          <a:blipFill>
            <a:blip r:embed="rId4" cstate="print"/>
            <a:stretch>
              <a:fillRect/>
            </a:stretch>
          </a:blipFill>
        </p:spPr>
        <p:txBody>
          <a:bodyPr wrap="square" lIns="0" tIns="0" rIns="0" bIns="0" rtlCol="0"/>
          <a:lstStyle/>
          <a:p>
            <a:endParaRPr/>
          </a:p>
        </p:txBody>
      </p:sp>
      <p:sp>
        <p:nvSpPr>
          <p:cNvPr id="47" name="object 6">
            <a:extLst>
              <a:ext uri="{FF2B5EF4-FFF2-40B4-BE49-F238E27FC236}">
                <a16:creationId xmlns:a16="http://schemas.microsoft.com/office/drawing/2014/main" id="{04878FAA-9438-D08B-D902-7685852B8CD2}"/>
              </a:ext>
            </a:extLst>
          </p:cNvPr>
          <p:cNvSpPr/>
          <p:nvPr/>
        </p:nvSpPr>
        <p:spPr>
          <a:xfrm>
            <a:off x="6282981" y="2389881"/>
            <a:ext cx="1511998" cy="1475999"/>
          </a:xfrm>
          <a:prstGeom prst="rect">
            <a:avLst/>
          </a:prstGeom>
          <a:blipFill>
            <a:blip r:embed="rId5" cstate="print"/>
            <a:stretch>
              <a:fillRect/>
            </a:stretch>
          </a:blipFill>
        </p:spPr>
        <p:txBody>
          <a:bodyPr wrap="square" lIns="0" tIns="0" rIns="0" bIns="0" rtlCol="0"/>
          <a:lstStyle/>
          <a:p>
            <a:endParaRPr/>
          </a:p>
        </p:txBody>
      </p:sp>
      <p:sp>
        <p:nvSpPr>
          <p:cNvPr id="48" name="object 7">
            <a:extLst>
              <a:ext uri="{FF2B5EF4-FFF2-40B4-BE49-F238E27FC236}">
                <a16:creationId xmlns:a16="http://schemas.microsoft.com/office/drawing/2014/main" id="{0EF141B6-E0C4-14D1-4DA5-8653F1F6B312}"/>
              </a:ext>
            </a:extLst>
          </p:cNvPr>
          <p:cNvSpPr/>
          <p:nvPr/>
        </p:nvSpPr>
        <p:spPr>
          <a:xfrm>
            <a:off x="6282981" y="2389881"/>
            <a:ext cx="1512570" cy="1476375"/>
          </a:xfrm>
          <a:custGeom>
            <a:avLst/>
            <a:gdLst/>
            <a:ahLst/>
            <a:cxnLst/>
            <a:rect l="l" t="t" r="r" b="b"/>
            <a:pathLst>
              <a:path w="1512570" h="1476375">
                <a:moveTo>
                  <a:pt x="0" y="432275"/>
                </a:moveTo>
                <a:lnTo>
                  <a:pt x="432275" y="0"/>
                </a:lnTo>
                <a:lnTo>
                  <a:pt x="1079722" y="0"/>
                </a:lnTo>
                <a:lnTo>
                  <a:pt x="1511998" y="432275"/>
                </a:lnTo>
                <a:lnTo>
                  <a:pt x="1511998" y="1043723"/>
                </a:lnTo>
                <a:lnTo>
                  <a:pt x="1079722" y="1475999"/>
                </a:lnTo>
                <a:lnTo>
                  <a:pt x="432275" y="1475999"/>
                </a:lnTo>
                <a:lnTo>
                  <a:pt x="0" y="1043723"/>
                </a:lnTo>
                <a:lnTo>
                  <a:pt x="0" y="432275"/>
                </a:lnTo>
                <a:close/>
              </a:path>
            </a:pathLst>
          </a:custGeom>
          <a:ln w="57149">
            <a:solidFill>
              <a:srgbClr val="D6E3ED"/>
            </a:solidFill>
          </a:ln>
        </p:spPr>
        <p:txBody>
          <a:bodyPr wrap="square" lIns="0" tIns="0" rIns="0" bIns="0" rtlCol="0"/>
          <a:lstStyle/>
          <a:p>
            <a:endParaRPr/>
          </a:p>
        </p:txBody>
      </p:sp>
      <p:sp>
        <p:nvSpPr>
          <p:cNvPr id="49" name="object 8">
            <a:extLst>
              <a:ext uri="{FF2B5EF4-FFF2-40B4-BE49-F238E27FC236}">
                <a16:creationId xmlns:a16="http://schemas.microsoft.com/office/drawing/2014/main" id="{1BCAA6F1-BC5B-D0C9-9D01-D794FAB64C85}"/>
              </a:ext>
            </a:extLst>
          </p:cNvPr>
          <p:cNvSpPr txBox="1"/>
          <p:nvPr/>
        </p:nvSpPr>
        <p:spPr>
          <a:xfrm>
            <a:off x="6442716" y="2947606"/>
            <a:ext cx="1191895" cy="351155"/>
          </a:xfrm>
          <a:prstGeom prst="rect">
            <a:avLst/>
          </a:prstGeom>
        </p:spPr>
        <p:txBody>
          <a:bodyPr vert="horz" wrap="square" lIns="0" tIns="12700" rIns="0" bIns="0" rtlCol="0">
            <a:spAutoFit/>
          </a:bodyPr>
          <a:lstStyle/>
          <a:p>
            <a:pPr marL="12700">
              <a:lnSpc>
                <a:spcPct val="100000"/>
              </a:lnSpc>
              <a:spcBef>
                <a:spcPts val="100"/>
              </a:spcBef>
            </a:pPr>
            <a:r>
              <a:rPr lang="zh-CN" sz="2200" dirty="0">
                <a:solidFill>
                  <a:srgbClr val="FFFFFF"/>
                </a:solidFill>
                <a:latin typeface="微软雅黑" panose="020B0503020204020204" pitchFamily="34" charset="-122"/>
                <a:cs typeface="微软雅黑" panose="020B0503020204020204" pitchFamily="34" charset="-122"/>
              </a:rPr>
              <a:t>逐步求精</a:t>
            </a:r>
          </a:p>
        </p:txBody>
      </p:sp>
      <p:sp>
        <p:nvSpPr>
          <p:cNvPr id="50" name="object 9">
            <a:extLst>
              <a:ext uri="{FF2B5EF4-FFF2-40B4-BE49-F238E27FC236}">
                <a16:creationId xmlns:a16="http://schemas.microsoft.com/office/drawing/2014/main" id="{8CDB0412-FA6F-66DC-7301-4BB4CA96762D}"/>
              </a:ext>
            </a:extLst>
          </p:cNvPr>
          <p:cNvSpPr/>
          <p:nvPr/>
        </p:nvSpPr>
        <p:spPr>
          <a:xfrm>
            <a:off x="4648956" y="2343605"/>
            <a:ext cx="1579417" cy="1542011"/>
          </a:xfrm>
          <a:prstGeom prst="rect">
            <a:avLst/>
          </a:prstGeom>
          <a:blipFill>
            <a:blip r:embed="rId6" cstate="print"/>
            <a:stretch>
              <a:fillRect/>
            </a:stretch>
          </a:blipFill>
        </p:spPr>
        <p:txBody>
          <a:bodyPr wrap="square" lIns="0" tIns="0" rIns="0" bIns="0" rtlCol="0"/>
          <a:lstStyle/>
          <a:p>
            <a:endParaRPr/>
          </a:p>
        </p:txBody>
      </p:sp>
      <p:sp>
        <p:nvSpPr>
          <p:cNvPr id="51" name="object 10">
            <a:extLst>
              <a:ext uri="{FF2B5EF4-FFF2-40B4-BE49-F238E27FC236}">
                <a16:creationId xmlns:a16="http://schemas.microsoft.com/office/drawing/2014/main" id="{DB5C4DF0-7CB4-6671-B336-8C7C8672E22E}"/>
              </a:ext>
            </a:extLst>
          </p:cNvPr>
          <p:cNvSpPr/>
          <p:nvPr/>
        </p:nvSpPr>
        <p:spPr>
          <a:xfrm>
            <a:off x="4673894" y="2368543"/>
            <a:ext cx="1579417" cy="1542011"/>
          </a:xfrm>
          <a:prstGeom prst="rect">
            <a:avLst/>
          </a:prstGeom>
          <a:blipFill>
            <a:blip r:embed="rId7" cstate="print"/>
            <a:stretch>
              <a:fillRect/>
            </a:stretch>
          </a:blipFill>
        </p:spPr>
        <p:txBody>
          <a:bodyPr wrap="square" lIns="0" tIns="0" rIns="0" bIns="0" rtlCol="0"/>
          <a:lstStyle/>
          <a:p>
            <a:endParaRPr/>
          </a:p>
        </p:txBody>
      </p:sp>
      <p:sp>
        <p:nvSpPr>
          <p:cNvPr id="52" name="object 11">
            <a:extLst>
              <a:ext uri="{FF2B5EF4-FFF2-40B4-BE49-F238E27FC236}">
                <a16:creationId xmlns:a16="http://schemas.microsoft.com/office/drawing/2014/main" id="{B20AF246-EF2C-7BD3-17C3-D472D0EBB7C3}"/>
              </a:ext>
            </a:extLst>
          </p:cNvPr>
          <p:cNvSpPr/>
          <p:nvPr/>
        </p:nvSpPr>
        <p:spPr>
          <a:xfrm>
            <a:off x="4695018" y="2390229"/>
            <a:ext cx="1511998" cy="1476000"/>
          </a:xfrm>
          <a:prstGeom prst="rect">
            <a:avLst/>
          </a:prstGeom>
          <a:blipFill>
            <a:blip r:embed="rId8" cstate="print"/>
            <a:stretch>
              <a:fillRect/>
            </a:stretch>
          </a:blipFill>
        </p:spPr>
        <p:txBody>
          <a:bodyPr wrap="square" lIns="0" tIns="0" rIns="0" bIns="0" rtlCol="0"/>
          <a:lstStyle/>
          <a:p>
            <a:endParaRPr/>
          </a:p>
        </p:txBody>
      </p:sp>
      <p:sp>
        <p:nvSpPr>
          <p:cNvPr id="53" name="object 12">
            <a:extLst>
              <a:ext uri="{FF2B5EF4-FFF2-40B4-BE49-F238E27FC236}">
                <a16:creationId xmlns:a16="http://schemas.microsoft.com/office/drawing/2014/main" id="{E77A1EE7-25BD-F978-E980-72B317D33304}"/>
              </a:ext>
            </a:extLst>
          </p:cNvPr>
          <p:cNvSpPr/>
          <p:nvPr/>
        </p:nvSpPr>
        <p:spPr>
          <a:xfrm>
            <a:off x="4695017" y="2390229"/>
            <a:ext cx="1512570" cy="1476375"/>
          </a:xfrm>
          <a:custGeom>
            <a:avLst/>
            <a:gdLst/>
            <a:ahLst/>
            <a:cxnLst/>
            <a:rect l="l" t="t" r="r" b="b"/>
            <a:pathLst>
              <a:path w="1512570" h="1476375">
                <a:moveTo>
                  <a:pt x="0" y="432275"/>
                </a:moveTo>
                <a:lnTo>
                  <a:pt x="432275" y="0"/>
                </a:lnTo>
                <a:lnTo>
                  <a:pt x="1079722" y="0"/>
                </a:lnTo>
                <a:lnTo>
                  <a:pt x="1511998" y="432275"/>
                </a:lnTo>
                <a:lnTo>
                  <a:pt x="1511998" y="1043723"/>
                </a:lnTo>
                <a:lnTo>
                  <a:pt x="1079722" y="1475999"/>
                </a:lnTo>
                <a:lnTo>
                  <a:pt x="432275" y="1475999"/>
                </a:lnTo>
                <a:lnTo>
                  <a:pt x="0" y="1043723"/>
                </a:lnTo>
                <a:lnTo>
                  <a:pt x="0" y="432275"/>
                </a:lnTo>
                <a:close/>
              </a:path>
            </a:pathLst>
          </a:custGeom>
          <a:ln w="57149">
            <a:solidFill>
              <a:srgbClr val="D6E3ED"/>
            </a:solidFill>
          </a:ln>
        </p:spPr>
        <p:txBody>
          <a:bodyPr wrap="square" lIns="0" tIns="0" rIns="0" bIns="0" rtlCol="0"/>
          <a:lstStyle/>
          <a:p>
            <a:endParaRPr/>
          </a:p>
        </p:txBody>
      </p:sp>
      <p:sp>
        <p:nvSpPr>
          <p:cNvPr id="54" name="object 13">
            <a:extLst>
              <a:ext uri="{FF2B5EF4-FFF2-40B4-BE49-F238E27FC236}">
                <a16:creationId xmlns:a16="http://schemas.microsoft.com/office/drawing/2014/main" id="{659C050A-953B-1F6F-763B-2FD536367831}"/>
              </a:ext>
            </a:extLst>
          </p:cNvPr>
          <p:cNvSpPr txBox="1"/>
          <p:nvPr/>
        </p:nvSpPr>
        <p:spPr>
          <a:xfrm>
            <a:off x="5154996" y="2947890"/>
            <a:ext cx="584200" cy="351155"/>
          </a:xfrm>
          <a:prstGeom prst="rect">
            <a:avLst/>
          </a:prstGeom>
        </p:spPr>
        <p:txBody>
          <a:bodyPr vert="horz" wrap="square" lIns="0" tIns="12700" rIns="0" bIns="0" rtlCol="0">
            <a:spAutoFit/>
          </a:bodyPr>
          <a:lstStyle/>
          <a:p>
            <a:pPr marL="12700">
              <a:lnSpc>
                <a:spcPct val="100000"/>
              </a:lnSpc>
              <a:spcBef>
                <a:spcPts val="100"/>
              </a:spcBef>
            </a:pPr>
            <a:r>
              <a:rPr lang="zh-CN" sz="2200" dirty="0">
                <a:solidFill>
                  <a:srgbClr val="FFFFFF"/>
                </a:solidFill>
                <a:latin typeface="微软雅黑" panose="020B0503020204020204" pitchFamily="34" charset="-122"/>
                <a:cs typeface="微软雅黑" panose="020B0503020204020204" pitchFamily="34" charset="-122"/>
              </a:rPr>
              <a:t>抽象</a:t>
            </a:r>
          </a:p>
        </p:txBody>
      </p:sp>
      <p:sp>
        <p:nvSpPr>
          <p:cNvPr id="55" name="object 14">
            <a:extLst>
              <a:ext uri="{FF2B5EF4-FFF2-40B4-BE49-F238E27FC236}">
                <a16:creationId xmlns:a16="http://schemas.microsoft.com/office/drawing/2014/main" id="{1F6CD2BB-80CD-3B63-ECF7-42CD9939A3A3}"/>
              </a:ext>
            </a:extLst>
          </p:cNvPr>
          <p:cNvSpPr/>
          <p:nvPr/>
        </p:nvSpPr>
        <p:spPr>
          <a:xfrm>
            <a:off x="7836886" y="2351917"/>
            <a:ext cx="1579417" cy="1542011"/>
          </a:xfrm>
          <a:prstGeom prst="rect">
            <a:avLst/>
          </a:prstGeom>
          <a:blipFill>
            <a:blip r:embed="rId9" cstate="print"/>
            <a:stretch>
              <a:fillRect/>
            </a:stretch>
          </a:blipFill>
        </p:spPr>
        <p:txBody>
          <a:bodyPr wrap="square" lIns="0" tIns="0" rIns="0" bIns="0" rtlCol="0"/>
          <a:lstStyle/>
          <a:p>
            <a:endParaRPr/>
          </a:p>
        </p:txBody>
      </p:sp>
      <p:sp>
        <p:nvSpPr>
          <p:cNvPr id="56" name="object 15">
            <a:extLst>
              <a:ext uri="{FF2B5EF4-FFF2-40B4-BE49-F238E27FC236}">
                <a16:creationId xmlns:a16="http://schemas.microsoft.com/office/drawing/2014/main" id="{C990A751-C74A-CE76-AA83-FB4CFAD50CF5}"/>
              </a:ext>
            </a:extLst>
          </p:cNvPr>
          <p:cNvSpPr/>
          <p:nvPr/>
        </p:nvSpPr>
        <p:spPr>
          <a:xfrm>
            <a:off x="7861825" y="2381013"/>
            <a:ext cx="1579417" cy="1537854"/>
          </a:xfrm>
          <a:prstGeom prst="rect">
            <a:avLst/>
          </a:prstGeom>
          <a:blipFill>
            <a:blip r:embed="rId10" cstate="print"/>
            <a:stretch>
              <a:fillRect/>
            </a:stretch>
          </a:blipFill>
        </p:spPr>
        <p:txBody>
          <a:bodyPr wrap="square" lIns="0" tIns="0" rIns="0" bIns="0" rtlCol="0"/>
          <a:lstStyle/>
          <a:p>
            <a:endParaRPr/>
          </a:p>
        </p:txBody>
      </p:sp>
      <p:sp>
        <p:nvSpPr>
          <p:cNvPr id="57" name="object 16">
            <a:extLst>
              <a:ext uri="{FF2B5EF4-FFF2-40B4-BE49-F238E27FC236}">
                <a16:creationId xmlns:a16="http://schemas.microsoft.com/office/drawing/2014/main" id="{8034CC9B-FA23-A10B-5731-9E2F88CD5387}"/>
              </a:ext>
            </a:extLst>
          </p:cNvPr>
          <p:cNvSpPr/>
          <p:nvPr/>
        </p:nvSpPr>
        <p:spPr>
          <a:xfrm>
            <a:off x="7883350" y="2399052"/>
            <a:ext cx="1511997" cy="1475999"/>
          </a:xfrm>
          <a:prstGeom prst="rect">
            <a:avLst/>
          </a:prstGeom>
          <a:blipFill>
            <a:blip r:embed="rId11" cstate="print"/>
            <a:stretch>
              <a:fillRect/>
            </a:stretch>
          </a:blipFill>
        </p:spPr>
        <p:txBody>
          <a:bodyPr wrap="square" lIns="0" tIns="0" rIns="0" bIns="0" rtlCol="0"/>
          <a:lstStyle/>
          <a:p>
            <a:endParaRPr/>
          </a:p>
        </p:txBody>
      </p:sp>
      <p:sp>
        <p:nvSpPr>
          <p:cNvPr id="58" name="object 17">
            <a:extLst>
              <a:ext uri="{FF2B5EF4-FFF2-40B4-BE49-F238E27FC236}">
                <a16:creationId xmlns:a16="http://schemas.microsoft.com/office/drawing/2014/main" id="{038573F2-3962-8467-F0C0-CEB38CADE021}"/>
              </a:ext>
            </a:extLst>
          </p:cNvPr>
          <p:cNvSpPr/>
          <p:nvPr/>
        </p:nvSpPr>
        <p:spPr>
          <a:xfrm>
            <a:off x="7883350" y="2399052"/>
            <a:ext cx="1512570" cy="1476375"/>
          </a:xfrm>
          <a:custGeom>
            <a:avLst/>
            <a:gdLst/>
            <a:ahLst/>
            <a:cxnLst/>
            <a:rect l="l" t="t" r="r" b="b"/>
            <a:pathLst>
              <a:path w="1512570" h="1476375">
                <a:moveTo>
                  <a:pt x="0" y="432275"/>
                </a:moveTo>
                <a:lnTo>
                  <a:pt x="432275" y="0"/>
                </a:lnTo>
                <a:lnTo>
                  <a:pt x="1079722" y="0"/>
                </a:lnTo>
                <a:lnTo>
                  <a:pt x="1511997" y="432275"/>
                </a:lnTo>
                <a:lnTo>
                  <a:pt x="1511997" y="1043723"/>
                </a:lnTo>
                <a:lnTo>
                  <a:pt x="1079722" y="1475999"/>
                </a:lnTo>
                <a:lnTo>
                  <a:pt x="432275" y="1475999"/>
                </a:lnTo>
                <a:lnTo>
                  <a:pt x="0" y="1043723"/>
                </a:lnTo>
                <a:lnTo>
                  <a:pt x="0" y="432275"/>
                </a:lnTo>
                <a:close/>
              </a:path>
            </a:pathLst>
          </a:custGeom>
          <a:ln w="57149">
            <a:solidFill>
              <a:srgbClr val="D6E3ED"/>
            </a:solidFill>
          </a:ln>
        </p:spPr>
        <p:txBody>
          <a:bodyPr wrap="square" lIns="0" tIns="0" rIns="0" bIns="0" rtlCol="0"/>
          <a:lstStyle/>
          <a:p>
            <a:endParaRPr/>
          </a:p>
        </p:txBody>
      </p:sp>
      <p:sp>
        <p:nvSpPr>
          <p:cNvPr id="59" name="object 18">
            <a:extLst>
              <a:ext uri="{FF2B5EF4-FFF2-40B4-BE49-F238E27FC236}">
                <a16:creationId xmlns:a16="http://schemas.microsoft.com/office/drawing/2014/main" id="{7D330F3D-BE61-6CCE-596C-62D0BE151F54}"/>
              </a:ext>
            </a:extLst>
          </p:cNvPr>
          <p:cNvSpPr txBox="1"/>
          <p:nvPr/>
        </p:nvSpPr>
        <p:spPr>
          <a:xfrm>
            <a:off x="8382641" y="2832671"/>
            <a:ext cx="669290" cy="689610"/>
          </a:xfrm>
          <a:prstGeom prst="rect">
            <a:avLst/>
          </a:prstGeom>
        </p:spPr>
        <p:txBody>
          <a:bodyPr vert="horz" wrap="square" lIns="0" tIns="12700" rIns="0" bIns="0" rtlCol="0">
            <a:spAutoFit/>
          </a:bodyPr>
          <a:lstStyle/>
          <a:p>
            <a:pPr marL="12700">
              <a:lnSpc>
                <a:spcPct val="100000"/>
              </a:lnSpc>
              <a:spcBef>
                <a:spcPts val="100"/>
              </a:spcBef>
            </a:pPr>
            <a:r>
              <a:rPr lang="zh-CN" sz="2200" dirty="0">
                <a:solidFill>
                  <a:srgbClr val="FFFFFF"/>
                </a:solidFill>
                <a:latin typeface="微软雅黑" panose="020B0503020204020204" pitchFamily="34" charset="-122"/>
                <a:cs typeface="微软雅黑" panose="020B0503020204020204" pitchFamily="34" charset="-122"/>
              </a:rPr>
              <a:t>信息隐藏</a:t>
            </a:r>
          </a:p>
        </p:txBody>
      </p:sp>
      <p:sp>
        <p:nvSpPr>
          <p:cNvPr id="60" name="object 19">
            <a:extLst>
              <a:ext uri="{FF2B5EF4-FFF2-40B4-BE49-F238E27FC236}">
                <a16:creationId xmlns:a16="http://schemas.microsoft.com/office/drawing/2014/main" id="{2188E5D9-3C5F-43E4-A190-9736A2428230}"/>
              </a:ext>
            </a:extLst>
          </p:cNvPr>
          <p:cNvSpPr/>
          <p:nvPr/>
        </p:nvSpPr>
        <p:spPr>
          <a:xfrm>
            <a:off x="3052913" y="2351917"/>
            <a:ext cx="1575262" cy="1542011"/>
          </a:xfrm>
          <a:prstGeom prst="rect">
            <a:avLst/>
          </a:prstGeom>
          <a:blipFill>
            <a:blip r:embed="rId12" cstate="print"/>
            <a:stretch>
              <a:fillRect/>
            </a:stretch>
          </a:blipFill>
        </p:spPr>
        <p:txBody>
          <a:bodyPr wrap="square" lIns="0" tIns="0" rIns="0" bIns="0" rtlCol="0"/>
          <a:lstStyle/>
          <a:p>
            <a:endParaRPr/>
          </a:p>
        </p:txBody>
      </p:sp>
      <p:sp>
        <p:nvSpPr>
          <p:cNvPr id="61" name="object 20">
            <a:extLst>
              <a:ext uri="{FF2B5EF4-FFF2-40B4-BE49-F238E27FC236}">
                <a16:creationId xmlns:a16="http://schemas.microsoft.com/office/drawing/2014/main" id="{9F0F62AF-CA18-A9C7-2B48-784EC1A73E50}"/>
              </a:ext>
            </a:extLst>
          </p:cNvPr>
          <p:cNvSpPr/>
          <p:nvPr/>
        </p:nvSpPr>
        <p:spPr>
          <a:xfrm>
            <a:off x="3077850" y="2381013"/>
            <a:ext cx="1575262" cy="1537854"/>
          </a:xfrm>
          <a:prstGeom prst="rect">
            <a:avLst/>
          </a:prstGeom>
          <a:blipFill>
            <a:blip r:embed="rId13" cstate="print"/>
            <a:stretch>
              <a:fillRect/>
            </a:stretch>
          </a:blipFill>
        </p:spPr>
        <p:txBody>
          <a:bodyPr wrap="square" lIns="0" tIns="0" rIns="0" bIns="0" rtlCol="0"/>
          <a:lstStyle/>
          <a:p>
            <a:endParaRPr/>
          </a:p>
        </p:txBody>
      </p:sp>
      <p:sp>
        <p:nvSpPr>
          <p:cNvPr id="62" name="object 21">
            <a:extLst>
              <a:ext uri="{FF2B5EF4-FFF2-40B4-BE49-F238E27FC236}">
                <a16:creationId xmlns:a16="http://schemas.microsoft.com/office/drawing/2014/main" id="{4D67FE3D-F468-961E-C45E-201B4D60E77F}"/>
              </a:ext>
            </a:extLst>
          </p:cNvPr>
          <p:cNvSpPr/>
          <p:nvPr/>
        </p:nvSpPr>
        <p:spPr>
          <a:xfrm>
            <a:off x="3096998" y="2399052"/>
            <a:ext cx="1511998" cy="1475999"/>
          </a:xfrm>
          <a:prstGeom prst="rect">
            <a:avLst/>
          </a:prstGeom>
          <a:blipFill>
            <a:blip r:embed="rId14" cstate="print"/>
            <a:stretch>
              <a:fillRect/>
            </a:stretch>
          </a:blipFill>
        </p:spPr>
        <p:txBody>
          <a:bodyPr wrap="square" lIns="0" tIns="0" rIns="0" bIns="0" rtlCol="0"/>
          <a:lstStyle/>
          <a:p>
            <a:endParaRPr/>
          </a:p>
        </p:txBody>
      </p:sp>
      <p:sp>
        <p:nvSpPr>
          <p:cNvPr id="63" name="object 22">
            <a:extLst>
              <a:ext uri="{FF2B5EF4-FFF2-40B4-BE49-F238E27FC236}">
                <a16:creationId xmlns:a16="http://schemas.microsoft.com/office/drawing/2014/main" id="{89EDD8D2-AC06-D4F1-3A6F-0D1EE58E5FAB}"/>
              </a:ext>
            </a:extLst>
          </p:cNvPr>
          <p:cNvSpPr/>
          <p:nvPr/>
        </p:nvSpPr>
        <p:spPr>
          <a:xfrm>
            <a:off x="3096998" y="2399052"/>
            <a:ext cx="1512570" cy="1476375"/>
          </a:xfrm>
          <a:custGeom>
            <a:avLst/>
            <a:gdLst/>
            <a:ahLst/>
            <a:cxnLst/>
            <a:rect l="l" t="t" r="r" b="b"/>
            <a:pathLst>
              <a:path w="1512570" h="1476375">
                <a:moveTo>
                  <a:pt x="0" y="432275"/>
                </a:moveTo>
                <a:lnTo>
                  <a:pt x="432275" y="0"/>
                </a:lnTo>
                <a:lnTo>
                  <a:pt x="1079722" y="0"/>
                </a:lnTo>
                <a:lnTo>
                  <a:pt x="1511998" y="432275"/>
                </a:lnTo>
                <a:lnTo>
                  <a:pt x="1511998" y="1043723"/>
                </a:lnTo>
                <a:lnTo>
                  <a:pt x="1079722" y="1475999"/>
                </a:lnTo>
                <a:lnTo>
                  <a:pt x="432275" y="1475999"/>
                </a:lnTo>
                <a:lnTo>
                  <a:pt x="0" y="1043723"/>
                </a:lnTo>
                <a:lnTo>
                  <a:pt x="0" y="432275"/>
                </a:lnTo>
                <a:close/>
              </a:path>
            </a:pathLst>
          </a:custGeom>
          <a:ln w="57149">
            <a:solidFill>
              <a:srgbClr val="D6E3ED"/>
            </a:solidFill>
          </a:ln>
        </p:spPr>
        <p:txBody>
          <a:bodyPr wrap="square" lIns="0" tIns="0" rIns="0" bIns="0" rtlCol="0"/>
          <a:lstStyle/>
          <a:p>
            <a:endParaRPr/>
          </a:p>
        </p:txBody>
      </p:sp>
      <p:sp>
        <p:nvSpPr>
          <p:cNvPr id="64" name="object 23">
            <a:extLst>
              <a:ext uri="{FF2B5EF4-FFF2-40B4-BE49-F238E27FC236}">
                <a16:creationId xmlns:a16="http://schemas.microsoft.com/office/drawing/2014/main" id="{D20DE290-0626-E5A6-96DA-F0C11D24C7C1}"/>
              </a:ext>
            </a:extLst>
          </p:cNvPr>
          <p:cNvSpPr txBox="1"/>
          <p:nvPr/>
        </p:nvSpPr>
        <p:spPr>
          <a:xfrm>
            <a:off x="3406146" y="2956496"/>
            <a:ext cx="869315" cy="351155"/>
          </a:xfrm>
          <a:prstGeom prst="rect">
            <a:avLst/>
          </a:prstGeom>
        </p:spPr>
        <p:txBody>
          <a:bodyPr vert="horz" wrap="square" lIns="0" tIns="12700" rIns="0" bIns="0" rtlCol="0">
            <a:spAutoFit/>
          </a:bodyPr>
          <a:lstStyle/>
          <a:p>
            <a:pPr marL="12700">
              <a:lnSpc>
                <a:spcPct val="100000"/>
              </a:lnSpc>
              <a:spcBef>
                <a:spcPts val="100"/>
              </a:spcBef>
            </a:pPr>
            <a:r>
              <a:rPr sz="2200" dirty="0">
                <a:solidFill>
                  <a:srgbClr val="FFFFFF"/>
                </a:solidFill>
                <a:latin typeface="微软雅黑" panose="020B0503020204020204" pitchFamily="34" charset="-122"/>
                <a:cs typeface="微软雅黑" panose="020B0503020204020204" pitchFamily="34" charset="-122"/>
              </a:rPr>
              <a:t>模块化</a:t>
            </a:r>
            <a:endParaRPr lang="zh-CN" sz="2200">
              <a:latin typeface="微软雅黑" panose="020B0503020204020204" pitchFamily="34" charset="-122"/>
              <a:cs typeface="微软雅黑" panose="020B0503020204020204" pitchFamily="34" charset="-122"/>
            </a:endParaRPr>
          </a:p>
        </p:txBody>
      </p:sp>
      <p:sp>
        <p:nvSpPr>
          <p:cNvPr id="65" name="object 24">
            <a:extLst>
              <a:ext uri="{FF2B5EF4-FFF2-40B4-BE49-F238E27FC236}">
                <a16:creationId xmlns:a16="http://schemas.microsoft.com/office/drawing/2014/main" id="{B18739FF-20C7-3929-5861-5EED34C5B151}"/>
              </a:ext>
            </a:extLst>
          </p:cNvPr>
          <p:cNvSpPr/>
          <p:nvPr/>
        </p:nvSpPr>
        <p:spPr>
          <a:xfrm>
            <a:off x="9441243" y="2393480"/>
            <a:ext cx="1575262" cy="1542011"/>
          </a:xfrm>
          <a:prstGeom prst="rect">
            <a:avLst/>
          </a:prstGeom>
          <a:blipFill>
            <a:blip r:embed="rId15" cstate="print"/>
            <a:stretch>
              <a:fillRect/>
            </a:stretch>
          </a:blipFill>
        </p:spPr>
        <p:txBody>
          <a:bodyPr wrap="square" lIns="0" tIns="0" rIns="0" bIns="0" rtlCol="0"/>
          <a:lstStyle/>
          <a:p>
            <a:endParaRPr/>
          </a:p>
        </p:txBody>
      </p:sp>
      <p:sp>
        <p:nvSpPr>
          <p:cNvPr id="66" name="object 25">
            <a:extLst>
              <a:ext uri="{FF2B5EF4-FFF2-40B4-BE49-F238E27FC236}">
                <a16:creationId xmlns:a16="http://schemas.microsoft.com/office/drawing/2014/main" id="{AA202A1A-AA69-943F-7D5A-54C6E7C2E71C}"/>
              </a:ext>
            </a:extLst>
          </p:cNvPr>
          <p:cNvSpPr/>
          <p:nvPr/>
        </p:nvSpPr>
        <p:spPr>
          <a:xfrm>
            <a:off x="9466180" y="2418420"/>
            <a:ext cx="1579417" cy="1542011"/>
          </a:xfrm>
          <a:prstGeom prst="rect">
            <a:avLst/>
          </a:prstGeom>
          <a:blipFill>
            <a:blip r:embed="rId16" cstate="print"/>
            <a:stretch>
              <a:fillRect/>
            </a:stretch>
          </a:blipFill>
        </p:spPr>
        <p:txBody>
          <a:bodyPr wrap="square" lIns="0" tIns="0" rIns="0" bIns="0" rtlCol="0"/>
          <a:lstStyle/>
          <a:p>
            <a:endParaRPr/>
          </a:p>
        </p:txBody>
      </p:sp>
      <p:sp>
        <p:nvSpPr>
          <p:cNvPr id="67" name="object 26">
            <a:extLst>
              <a:ext uri="{FF2B5EF4-FFF2-40B4-BE49-F238E27FC236}">
                <a16:creationId xmlns:a16="http://schemas.microsoft.com/office/drawing/2014/main" id="{75AA8FE1-EA97-FD01-5677-C522CA8E3A34}"/>
              </a:ext>
            </a:extLst>
          </p:cNvPr>
          <p:cNvSpPr/>
          <p:nvPr/>
        </p:nvSpPr>
        <p:spPr>
          <a:xfrm>
            <a:off x="9486351" y="2438763"/>
            <a:ext cx="1511998" cy="1476000"/>
          </a:xfrm>
          <a:prstGeom prst="rect">
            <a:avLst/>
          </a:prstGeom>
          <a:blipFill>
            <a:blip r:embed="rId17" cstate="print"/>
            <a:stretch>
              <a:fillRect/>
            </a:stretch>
          </a:blipFill>
        </p:spPr>
        <p:txBody>
          <a:bodyPr wrap="square" lIns="0" tIns="0" rIns="0" bIns="0" rtlCol="0"/>
          <a:lstStyle/>
          <a:p>
            <a:endParaRPr/>
          </a:p>
        </p:txBody>
      </p:sp>
      <p:sp>
        <p:nvSpPr>
          <p:cNvPr id="68" name="object 27">
            <a:extLst>
              <a:ext uri="{FF2B5EF4-FFF2-40B4-BE49-F238E27FC236}">
                <a16:creationId xmlns:a16="http://schemas.microsoft.com/office/drawing/2014/main" id="{A0B4BA52-5ACD-9542-B22D-2E2C35BFFA0D}"/>
              </a:ext>
            </a:extLst>
          </p:cNvPr>
          <p:cNvSpPr/>
          <p:nvPr/>
        </p:nvSpPr>
        <p:spPr>
          <a:xfrm>
            <a:off x="9486350" y="2438764"/>
            <a:ext cx="1512570" cy="1476375"/>
          </a:xfrm>
          <a:custGeom>
            <a:avLst/>
            <a:gdLst/>
            <a:ahLst/>
            <a:cxnLst/>
            <a:rect l="l" t="t" r="r" b="b"/>
            <a:pathLst>
              <a:path w="1512570" h="1476375">
                <a:moveTo>
                  <a:pt x="0" y="432275"/>
                </a:moveTo>
                <a:lnTo>
                  <a:pt x="432275" y="0"/>
                </a:lnTo>
                <a:lnTo>
                  <a:pt x="1079721" y="0"/>
                </a:lnTo>
                <a:lnTo>
                  <a:pt x="1511997" y="432275"/>
                </a:lnTo>
                <a:lnTo>
                  <a:pt x="1511997" y="1043723"/>
                </a:lnTo>
                <a:lnTo>
                  <a:pt x="1079721" y="1475999"/>
                </a:lnTo>
                <a:lnTo>
                  <a:pt x="432275" y="1475999"/>
                </a:lnTo>
                <a:lnTo>
                  <a:pt x="0" y="1043723"/>
                </a:lnTo>
                <a:lnTo>
                  <a:pt x="0" y="432275"/>
                </a:lnTo>
                <a:close/>
              </a:path>
            </a:pathLst>
          </a:custGeom>
          <a:ln w="57149">
            <a:solidFill>
              <a:srgbClr val="D6E3ED"/>
            </a:solidFill>
          </a:ln>
        </p:spPr>
        <p:txBody>
          <a:bodyPr wrap="square" lIns="0" tIns="0" rIns="0" bIns="0" rtlCol="0"/>
          <a:lstStyle/>
          <a:p>
            <a:endParaRPr/>
          </a:p>
        </p:txBody>
      </p:sp>
      <p:sp>
        <p:nvSpPr>
          <p:cNvPr id="69" name="object 28">
            <a:extLst>
              <a:ext uri="{FF2B5EF4-FFF2-40B4-BE49-F238E27FC236}">
                <a16:creationId xmlns:a16="http://schemas.microsoft.com/office/drawing/2014/main" id="{9E22A76D-009C-CE2D-1A44-7C55AC627388}"/>
              </a:ext>
            </a:extLst>
          </p:cNvPr>
          <p:cNvSpPr txBox="1"/>
          <p:nvPr/>
        </p:nvSpPr>
        <p:spPr>
          <a:xfrm>
            <a:off x="9949504" y="2819260"/>
            <a:ext cx="584200" cy="689610"/>
          </a:xfrm>
          <a:prstGeom prst="rect">
            <a:avLst/>
          </a:prstGeom>
        </p:spPr>
        <p:txBody>
          <a:bodyPr vert="horz" wrap="square" lIns="0" tIns="12700" rIns="0" bIns="0" rtlCol="0">
            <a:spAutoFit/>
          </a:bodyPr>
          <a:lstStyle/>
          <a:p>
            <a:pPr marL="12700">
              <a:lnSpc>
                <a:spcPct val="100000"/>
              </a:lnSpc>
              <a:spcBef>
                <a:spcPts val="100"/>
              </a:spcBef>
            </a:pPr>
            <a:r>
              <a:rPr lang="zh-CN" sz="2200" dirty="0">
                <a:solidFill>
                  <a:srgbClr val="FFFFFF"/>
                </a:solidFill>
                <a:latin typeface="微软雅黑" panose="020B0503020204020204" pitchFamily="34" charset="-122"/>
                <a:cs typeface="微软雅黑" panose="020B0503020204020204" pitchFamily="34" charset="-122"/>
              </a:rPr>
              <a:t>模块独立</a:t>
            </a:r>
          </a:p>
        </p:txBody>
      </p:sp>
      <p:graphicFrame>
        <p:nvGraphicFramePr>
          <p:cNvPr id="70" name="图示 69">
            <a:extLst>
              <a:ext uri="{FF2B5EF4-FFF2-40B4-BE49-F238E27FC236}">
                <a16:creationId xmlns:a16="http://schemas.microsoft.com/office/drawing/2014/main" id="{87288438-F0E8-BEDE-3CAF-A35BB1B8E5CA}"/>
              </a:ext>
            </a:extLst>
          </p:cNvPr>
          <p:cNvGraphicFramePr/>
          <p:nvPr>
            <p:extLst>
              <p:ext uri="{D42A27DB-BD31-4B8C-83A1-F6EECF244321}">
                <p14:modId xmlns:p14="http://schemas.microsoft.com/office/powerpoint/2010/main" val="1031474788"/>
              </p:ext>
            </p:extLst>
          </p:nvPr>
        </p:nvGraphicFramePr>
        <p:xfrm>
          <a:off x="3152679" y="4569790"/>
          <a:ext cx="8034314" cy="2255826"/>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71" name="箭头: 下 70">
            <a:extLst>
              <a:ext uri="{FF2B5EF4-FFF2-40B4-BE49-F238E27FC236}">
                <a16:creationId xmlns:a16="http://schemas.microsoft.com/office/drawing/2014/main" id="{762B7898-22B0-C9CF-338D-0EE1E7F007ED}"/>
              </a:ext>
            </a:extLst>
          </p:cNvPr>
          <p:cNvSpPr/>
          <p:nvPr/>
        </p:nvSpPr>
        <p:spPr>
          <a:xfrm>
            <a:off x="5233891" y="4079942"/>
            <a:ext cx="3609543" cy="772137"/>
          </a:xfrm>
          <a:prstGeom prst="downArrow">
            <a:avLst>
              <a:gd name="adj1" fmla="val 25039"/>
              <a:gd name="adj2" fmla="val 469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a:extLst>
              <a:ext uri="{FF2B5EF4-FFF2-40B4-BE49-F238E27FC236}">
                <a16:creationId xmlns:a16="http://schemas.microsoft.com/office/drawing/2014/main" id="{8F28E214-A05E-56F3-9114-ADBE5BCD1534}"/>
              </a:ext>
            </a:extLst>
          </p:cNvPr>
          <p:cNvCxnSpPr>
            <a:cxnSpLocks/>
          </p:cNvCxnSpPr>
          <p:nvPr/>
        </p:nvCxnSpPr>
        <p:spPr>
          <a:xfrm>
            <a:off x="3406146" y="4079942"/>
            <a:ext cx="741138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DD35733D-9369-389D-63EE-8E803DAF8409}"/>
              </a:ext>
            </a:extLst>
          </p:cNvPr>
          <p:cNvSpPr txBox="1"/>
          <p:nvPr/>
        </p:nvSpPr>
        <p:spPr>
          <a:xfrm>
            <a:off x="986211" y="2597015"/>
            <a:ext cx="1904121" cy="3416320"/>
          </a:xfrm>
          <a:prstGeom prst="rect">
            <a:avLst/>
          </a:prstGeom>
          <a:noFill/>
        </p:spPr>
        <p:txBody>
          <a:bodyPr wrap="square">
            <a:spAutoFit/>
          </a:bodyPr>
          <a:lstStyle/>
          <a:p>
            <a:r>
              <a:rPr lang="zh-CN" altLang="en-US" sz="2400" b="1" spc="7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黑体" panose="02010609060101010101" charset="-122"/>
                <a:sym typeface="+mn-ea"/>
              </a:rPr>
              <a:t>设计原理：</a:t>
            </a:r>
            <a:r>
              <a:rPr lang="zh-CN" altLang="en-US" sz="2400" spc="70" dirty="0">
                <a:latin typeface="微软雅黑" panose="020B0503020204020204" pitchFamily="34" charset="-122"/>
                <a:ea typeface="微软雅黑" panose="020B0503020204020204" pitchFamily="34" charset="-122"/>
                <a:cs typeface="黑体" panose="02010609060101010101" charset="-122"/>
                <a:sym typeface="+mn-ea"/>
              </a:rPr>
              <a:t>是系统分解和模块设计的基本标准，应用这些原则可以使代码</a:t>
            </a:r>
            <a:r>
              <a:rPr lang="zh-CN" altLang="en-US" sz="2400" dirty="0">
                <a:latin typeface="微软雅黑" panose="020B0503020204020204" pitchFamily="34" charset="-122"/>
                <a:ea typeface="微软雅黑" panose="020B0503020204020204" pitchFamily="34" charset="-122"/>
                <a:cs typeface="黑体" panose="02010609060101010101" charset="-122"/>
                <a:sym typeface="+mn-ea"/>
              </a:rPr>
              <a:t>更加</a:t>
            </a:r>
            <a:r>
              <a:rPr lang="zh-CN" altLang="en-US" sz="2400" dirty="0">
                <a:solidFill>
                  <a:srgbClr val="FF0000"/>
                </a:solidFill>
                <a:latin typeface="微软雅黑" panose="020B0503020204020204" pitchFamily="34" charset="-122"/>
                <a:ea typeface="微软雅黑" panose="020B0503020204020204" pitchFamily="34" charset="-122"/>
                <a:cs typeface="黑体" panose="02010609060101010101" charset="-122"/>
                <a:sym typeface="+mn-ea"/>
              </a:rPr>
              <a:t>灵活、易于维护和扩展</a:t>
            </a:r>
            <a:r>
              <a:rPr lang="zh-CN" altLang="en-US" sz="2400" dirty="0">
                <a:latin typeface="微软雅黑" panose="020B0503020204020204" pitchFamily="34" charset="-122"/>
                <a:ea typeface="微软雅黑" panose="020B0503020204020204" pitchFamily="34" charset="-122"/>
                <a:cs typeface="黑体" panose="02010609060101010101" charset="-122"/>
                <a:sym typeface="+mn-ea"/>
              </a:rPr>
              <a:t>。</a:t>
            </a:r>
            <a:endParaRPr lang="zh-CN" altLang="en-US" sz="2400" dirty="0"/>
          </a:p>
        </p:txBody>
      </p:sp>
      <p:sp>
        <p:nvSpPr>
          <p:cNvPr id="7" name="矩形 6">
            <a:extLst>
              <a:ext uri="{FF2B5EF4-FFF2-40B4-BE49-F238E27FC236}">
                <a16:creationId xmlns:a16="http://schemas.microsoft.com/office/drawing/2014/main" id="{59B46F56-CF2B-7308-F6FA-02F77A78C46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3EEF8D4C-824B-1980-4835-88FC226FA2E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C3DA260D-569F-8E7B-79D4-34F1986159C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893ED83-153D-C6FA-3160-394AA7802AB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1366749A-87BF-7D03-585A-02C4C4DDFB77}"/>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19D0FCE8-703E-F5C9-42A9-3E33AAFA79E6}"/>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3" name="TextBox 9">
            <a:extLst>
              <a:ext uri="{FF2B5EF4-FFF2-40B4-BE49-F238E27FC236}">
                <a16:creationId xmlns:a16="http://schemas.microsoft.com/office/drawing/2014/main" id="{57391FA4-45DA-5AA9-168D-F272333992E9}"/>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BA832FF6-23B8-CB35-071F-B02D72FA7B62}"/>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5" name="TextBox 11">
            <a:extLst>
              <a:ext uri="{FF2B5EF4-FFF2-40B4-BE49-F238E27FC236}">
                <a16:creationId xmlns:a16="http://schemas.microsoft.com/office/drawing/2014/main" id="{AC3533F7-6D41-C09C-1576-3130DAD61254}"/>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6" name="直接连接符 35">
            <a:extLst>
              <a:ext uri="{FF2B5EF4-FFF2-40B4-BE49-F238E27FC236}">
                <a16:creationId xmlns:a16="http://schemas.microsoft.com/office/drawing/2014/main" id="{4E228F9D-7F46-94C3-522F-54E3A1053A2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B56E4EF2-C957-E58F-FA74-3787FAFA024F}"/>
              </a:ext>
            </a:extLst>
          </p:cNvPr>
          <p:cNvPicPr>
            <a:picLocks noChangeAspect="1"/>
          </p:cNvPicPr>
          <p:nvPr/>
        </p:nvPicPr>
        <p:blipFill>
          <a:blip r:embed="rId23"/>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78B00F83-B151-484E-6E3E-A84B207B89E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7B3B99DE-7315-8F14-83F9-F760A502A777}"/>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B62045E4-8C88-9859-BDF6-A4ED77BF38F9}"/>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55BADFD0-178D-CC50-C53E-8970F2CBCBE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0950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783694"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设计原理</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模块化</a:t>
              </a:r>
              <a:r>
                <a:rPr lang="en-US" altLang="zh-CN" sz="2400" b="1" dirty="0">
                  <a:latin typeface="Arial" panose="020B0604020202020204" pitchFamily="34" charset="0"/>
                  <a:ea typeface="微软雅黑" panose="020B0503020204020204" pitchFamily="34" charset="-122"/>
                  <a:sym typeface="Arial" panose="020B0604020202020204" pitchFamily="34" charset="0"/>
                </a:rPr>
                <a:t>OR</a:t>
              </a:r>
              <a:r>
                <a:rPr lang="zh-CN" altLang="en-US" sz="2400" b="1" dirty="0">
                  <a:latin typeface="Arial" panose="020B0604020202020204" pitchFamily="34" charset="0"/>
                  <a:ea typeface="微软雅黑" panose="020B0503020204020204" pitchFamily="34" charset="-122"/>
                  <a:sym typeface="Arial" panose="020B0604020202020204" pitchFamily="34" charset="0"/>
                </a:rPr>
                <a:t>模块化原理</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3" name="图片 2">
            <a:extLst>
              <a:ext uri="{FF2B5EF4-FFF2-40B4-BE49-F238E27FC236}">
                <a16:creationId xmlns:a16="http://schemas.microsoft.com/office/drawing/2014/main" id="{BFE721B7-2481-81F0-AE77-2837289E99B2}"/>
              </a:ext>
            </a:extLst>
          </p:cNvPr>
          <p:cNvPicPr>
            <a:picLocks noChangeAspect="1"/>
          </p:cNvPicPr>
          <p:nvPr/>
        </p:nvPicPr>
        <p:blipFill>
          <a:blip r:embed="rId3"/>
          <a:stretch>
            <a:fillRect/>
          </a:stretch>
        </p:blipFill>
        <p:spPr>
          <a:xfrm>
            <a:off x="5508674" y="4510553"/>
            <a:ext cx="6337857" cy="2308324"/>
          </a:xfrm>
          <a:prstGeom prst="rect">
            <a:avLst/>
          </a:prstGeom>
        </p:spPr>
      </p:pic>
      <p:sp>
        <p:nvSpPr>
          <p:cNvPr id="4" name="文本框 3">
            <a:extLst>
              <a:ext uri="{FF2B5EF4-FFF2-40B4-BE49-F238E27FC236}">
                <a16:creationId xmlns:a16="http://schemas.microsoft.com/office/drawing/2014/main" id="{C72BC47D-58AB-BDA9-D7FC-13A7D43DF4BF}"/>
              </a:ext>
            </a:extLst>
          </p:cNvPr>
          <p:cNvSpPr txBox="1"/>
          <p:nvPr/>
        </p:nvSpPr>
        <p:spPr>
          <a:xfrm>
            <a:off x="3973073" y="4510553"/>
            <a:ext cx="1535601" cy="2308324"/>
          </a:xfrm>
          <a:prstGeom prst="rect">
            <a:avLst/>
          </a:prstGeom>
          <a:solidFill>
            <a:srgbClr val="FFCCFF"/>
          </a:solidFill>
        </p:spPr>
        <p:txBody>
          <a:bodyPr wrap="square" rtlCol="0" anchor="t">
            <a:spAutoFit/>
          </a:bodyPr>
          <a:lstStyle/>
          <a:p>
            <a:r>
              <a:rPr lang="en-US" altLang="zh-CN" spc="110" dirty="0">
                <a:latin typeface="黑体" panose="02010609060101010101" charset="-122"/>
                <a:ea typeface="黑体" panose="02010609060101010101" charset="-122"/>
                <a:cs typeface="黑体" panose="02010609060101010101" charset="-122"/>
                <a:sym typeface="+mn-ea"/>
              </a:rPr>
              <a:t>   </a:t>
            </a:r>
            <a:r>
              <a:rPr lang="zh-CN" spc="110" dirty="0">
                <a:latin typeface="黑体" panose="02010609060101010101" charset="-122"/>
                <a:ea typeface="黑体" panose="02010609060101010101" charset="-122"/>
                <a:cs typeface="黑体" panose="02010609060101010101" charset="-122"/>
                <a:sym typeface="+mn-ea"/>
              </a:rPr>
              <a:t>其</a:t>
            </a:r>
            <a:r>
              <a:rPr spc="110" dirty="0">
                <a:latin typeface="黑体" panose="02010609060101010101" charset="-122"/>
                <a:ea typeface="黑体" panose="02010609060101010101" charset="-122"/>
                <a:cs typeface="黑体" panose="02010609060101010101" charset="-122"/>
                <a:sym typeface="+mn-ea"/>
              </a:rPr>
              <a:t>实质是</a:t>
            </a:r>
            <a:r>
              <a:rPr lang="en-US" spc="110" dirty="0">
                <a:latin typeface="黑体" panose="02010609060101010101" charset="-122"/>
                <a:ea typeface="黑体" panose="02010609060101010101" charset="-122"/>
                <a:cs typeface="黑体" panose="02010609060101010101" charset="-122"/>
                <a:sym typeface="+mn-ea"/>
              </a:rPr>
              <a:t>“</a:t>
            </a:r>
            <a:r>
              <a:rPr lang="zh-CN" altLang="en-US" spc="110" dirty="0">
                <a:latin typeface="黑体" panose="02010609060101010101" charset="-122"/>
                <a:ea typeface="黑体" panose="02010609060101010101" charset="-122"/>
                <a:cs typeface="黑体" panose="02010609060101010101" charset="-122"/>
                <a:sym typeface="+mn-ea"/>
              </a:rPr>
              <a:t>分而治之</a:t>
            </a:r>
            <a:r>
              <a:rPr lang="en-US" spc="110" dirty="0">
                <a:latin typeface="黑体" panose="02010609060101010101" charset="-122"/>
                <a:ea typeface="黑体" panose="02010609060101010101" charset="-122"/>
                <a:cs typeface="黑体" panose="02010609060101010101" charset="-122"/>
                <a:sym typeface="+mn-ea"/>
              </a:rPr>
              <a:t>”</a:t>
            </a:r>
            <a:r>
              <a:rPr lang="zh-CN" altLang="en-US" spc="110" dirty="0">
                <a:latin typeface="黑体" panose="02010609060101010101" charset="-122"/>
                <a:ea typeface="黑体" panose="02010609060101010101" charset="-122"/>
                <a:cs typeface="黑体" panose="02010609060101010101" charset="-122"/>
                <a:sym typeface="+mn-ea"/>
              </a:rPr>
              <a:t>，即将一个复杂问题分解成若干个简单问题，然后逐个解决。</a:t>
            </a:r>
          </a:p>
        </p:txBody>
      </p:sp>
      <p:sp>
        <p:nvSpPr>
          <p:cNvPr id="5" name="文本框 4">
            <a:extLst>
              <a:ext uri="{FF2B5EF4-FFF2-40B4-BE49-F238E27FC236}">
                <a16:creationId xmlns:a16="http://schemas.microsoft.com/office/drawing/2014/main" id="{70A75436-8C6A-FA7C-FF7D-DE3809033E33}"/>
              </a:ext>
            </a:extLst>
          </p:cNvPr>
          <p:cNvSpPr txBox="1"/>
          <p:nvPr/>
        </p:nvSpPr>
        <p:spPr>
          <a:xfrm>
            <a:off x="537882" y="5077140"/>
            <a:ext cx="2781621" cy="954107"/>
          </a:xfrm>
          <a:prstGeom prst="rect">
            <a:avLst/>
          </a:prstGeom>
          <a:noFill/>
        </p:spPr>
        <p:txBody>
          <a:bodyPr wrap="square" rtlCol="0">
            <a:spAutoFit/>
          </a:bodyPr>
          <a:lstStyle/>
          <a:p>
            <a:r>
              <a:rPr lang="en-US" altLang="zh-CN" sz="2800" b="1" dirty="0">
                <a:solidFill>
                  <a:srgbClr val="0000FF"/>
                </a:solidFill>
                <a:effectLst>
                  <a:outerShdw blurRad="38100" dist="38100" dir="2700000" algn="tl">
                    <a:srgbClr val="000000">
                      <a:alpha val="43137"/>
                    </a:srgbClr>
                  </a:outerShdw>
                </a:effectLst>
                <a:latin typeface="华文彩云" panose="02010800040101010101" pitchFamily="2" charset="-122"/>
                <a:ea typeface="华文彩云" panose="02010800040101010101" pitchFamily="2" charset="-122"/>
              </a:rPr>
              <a:t>@</a:t>
            </a:r>
            <a:r>
              <a:rPr lang="zh-CN" altLang="en-US" sz="2800" b="1" dirty="0">
                <a:solidFill>
                  <a:srgbClr val="0000FF"/>
                </a:solidFill>
                <a:effectLst>
                  <a:outerShdw blurRad="38100" dist="38100" dir="2700000" algn="tl">
                    <a:srgbClr val="000000">
                      <a:alpha val="43137"/>
                    </a:srgbClr>
                  </a:outerShdw>
                </a:effectLst>
                <a:latin typeface="华文彩云" panose="02010800040101010101" pitchFamily="2" charset="-122"/>
                <a:ea typeface="华文彩云" panose="02010800040101010101" pitchFamily="2" charset="-122"/>
              </a:rPr>
              <a:t>你 认为什么是模块？</a:t>
            </a:r>
          </a:p>
        </p:txBody>
      </p:sp>
      <p:sp>
        <p:nvSpPr>
          <p:cNvPr id="7" name="矩形 6">
            <a:extLst>
              <a:ext uri="{FF2B5EF4-FFF2-40B4-BE49-F238E27FC236}">
                <a16:creationId xmlns:a16="http://schemas.microsoft.com/office/drawing/2014/main" id="{679D1EC1-2EBD-F3B3-E944-6EA86B51542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189FBD5D-F058-9B82-0E5D-AE4F8E91E581}"/>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539A38E-8730-2F44-01A2-D5C974B7692E}"/>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BA75460B-ADDB-4255-6E62-A687E9E42E0F}"/>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27255BD4-E481-D291-D5D6-CCA81292C31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CFF7E114-72AA-2EF7-1BB7-4F64D40997B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894E464B-EA56-B225-2D32-9BEE9513FCC5}"/>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5CA34C8A-E2F4-0B44-5A74-9218792519D1}"/>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11375C0D-0DF2-E40E-2E45-A2789308AA2E}"/>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1690BD08-D7BD-7C06-4DAA-EAB2C526AA6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4" name="图片 43">
            <a:extLst>
              <a:ext uri="{FF2B5EF4-FFF2-40B4-BE49-F238E27FC236}">
                <a16:creationId xmlns:a16="http://schemas.microsoft.com/office/drawing/2014/main" id="{6928D9BA-25C0-8E01-18D3-D573C0752729}"/>
              </a:ext>
            </a:extLst>
          </p:cNvPr>
          <p:cNvPicPr>
            <a:picLocks noChangeAspect="1"/>
          </p:cNvPicPr>
          <p:nvPr/>
        </p:nvPicPr>
        <p:blipFill>
          <a:blip r:embed="rId4"/>
          <a:stretch>
            <a:fillRect/>
          </a:stretch>
        </p:blipFill>
        <p:spPr>
          <a:xfrm>
            <a:off x="135890" y="26670"/>
            <a:ext cx="791210" cy="715645"/>
          </a:xfrm>
          <a:prstGeom prst="rect">
            <a:avLst/>
          </a:prstGeom>
        </p:spPr>
      </p:pic>
      <p:sp>
        <p:nvSpPr>
          <p:cNvPr id="45" name="TextBox 7">
            <a:extLst>
              <a:ext uri="{FF2B5EF4-FFF2-40B4-BE49-F238E27FC236}">
                <a16:creationId xmlns:a16="http://schemas.microsoft.com/office/drawing/2014/main" id="{70861624-A877-FEF6-D56C-C19E74706863}"/>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6" name="直接连接符 45">
            <a:extLst>
              <a:ext uri="{FF2B5EF4-FFF2-40B4-BE49-F238E27FC236}">
                <a16:creationId xmlns:a16="http://schemas.microsoft.com/office/drawing/2014/main" id="{DFEAAC12-6C50-2BA8-E8D8-747C694F82A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9">
            <a:extLst>
              <a:ext uri="{FF2B5EF4-FFF2-40B4-BE49-F238E27FC236}">
                <a16:creationId xmlns:a16="http://schemas.microsoft.com/office/drawing/2014/main" id="{7AF39F88-E353-E6F3-D306-762E29983CB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8" name="直接连接符 47">
            <a:extLst>
              <a:ext uri="{FF2B5EF4-FFF2-40B4-BE49-F238E27FC236}">
                <a16:creationId xmlns:a16="http://schemas.microsoft.com/office/drawing/2014/main" id="{915B00BF-D516-595F-02C1-11F27B0358D3}"/>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6E99174-578F-4998-32E5-320C121C9F94}"/>
              </a:ext>
            </a:extLst>
          </p:cNvPr>
          <p:cNvSpPr txBox="1"/>
          <p:nvPr/>
        </p:nvSpPr>
        <p:spPr>
          <a:xfrm>
            <a:off x="904724" y="2175007"/>
            <a:ext cx="10304614" cy="2123658"/>
          </a:xfrm>
          <a:prstGeom prst="rect">
            <a:avLst/>
          </a:prstGeom>
          <a:noFill/>
        </p:spPr>
        <p:txBody>
          <a:bodyPr wrap="square">
            <a:spAutoFit/>
          </a:bodyPr>
          <a:lstStyle/>
          <a:p>
            <a:r>
              <a:rPr lang="en-US" altLang="zh-CN" sz="2200" dirty="0">
                <a:solidFill>
                  <a:srgbClr val="FF0000"/>
                </a:solidFill>
              </a:rPr>
              <a:t>       </a:t>
            </a:r>
            <a:r>
              <a:rPr lang="zh-CN" altLang="en-US" sz="2200" dirty="0">
                <a:solidFill>
                  <a:srgbClr val="FF0000"/>
                </a:solidFill>
              </a:rPr>
              <a:t>模块</a:t>
            </a:r>
            <a:r>
              <a:rPr lang="zh-CN" altLang="en-US" sz="2200" dirty="0"/>
              <a:t>是由边界元素限定的相邻程序元素（例如，数据说明，可执行的语句）的序列，而且有一个总体标识符代表它。</a:t>
            </a:r>
          </a:p>
          <a:p>
            <a:r>
              <a:rPr lang="zh-CN" altLang="en-US" sz="2200" dirty="0">
                <a:solidFill>
                  <a:srgbClr val="0000CC"/>
                </a:solidFill>
              </a:rPr>
              <a:t>       按照模块的定义，过程、函数、子程序和宏等，都可以作为模块；</a:t>
            </a:r>
            <a:r>
              <a:rPr lang="zh-CN" altLang="en-US" sz="2200" dirty="0">
                <a:solidFill>
                  <a:srgbClr val="FF0000"/>
                </a:solidFill>
              </a:rPr>
              <a:t>模块</a:t>
            </a:r>
            <a:r>
              <a:rPr lang="zh-CN" altLang="en-US" sz="2200" dirty="0">
                <a:solidFill>
                  <a:srgbClr val="0000CC"/>
                </a:solidFill>
              </a:rPr>
              <a:t>是构成程序的基本构件。</a:t>
            </a:r>
          </a:p>
          <a:p>
            <a:r>
              <a:rPr lang="zh-CN" altLang="en-US" sz="2200" dirty="0">
                <a:solidFill>
                  <a:srgbClr val="FF0000"/>
                </a:solidFill>
              </a:rPr>
              <a:t>       模块化</a:t>
            </a:r>
            <a:r>
              <a:rPr lang="zh-CN" altLang="en-US" sz="2200" dirty="0"/>
              <a:t>就是把程序划分成</a:t>
            </a:r>
            <a:r>
              <a:rPr lang="zh-CN" altLang="en-US" sz="2200" dirty="0">
                <a:solidFill>
                  <a:srgbClr val="0000CC"/>
                </a:solidFill>
              </a:rPr>
              <a:t>独立命名且可独立访问</a:t>
            </a:r>
            <a:r>
              <a:rPr lang="zh-CN" altLang="en-US" sz="2200" dirty="0"/>
              <a:t>的模块，</a:t>
            </a:r>
            <a:r>
              <a:rPr lang="zh-CN" altLang="en-US" sz="2200" dirty="0">
                <a:solidFill>
                  <a:srgbClr val="0000CC"/>
                </a:solidFill>
              </a:rPr>
              <a:t>每个模块完成一个子功能，把这些模块集成起来构成一个整体，可以完成指定的功能满足用户的需求。</a:t>
            </a:r>
          </a:p>
        </p:txBody>
      </p:sp>
    </p:spTree>
    <p:extLst>
      <p:ext uri="{BB962C8B-B14F-4D97-AF65-F5344CB8AC3E}">
        <p14:creationId xmlns:p14="http://schemas.microsoft.com/office/powerpoint/2010/main" val="1426292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62AB1A62-ECF8-FCCC-C9E9-66B3F752F8B9}"/>
              </a:ext>
            </a:extLst>
          </p:cNvPr>
          <p:cNvSpPr txBox="1">
            <a:spLocks noChangeArrowheads="1"/>
          </p:cNvSpPr>
          <p:nvPr/>
        </p:nvSpPr>
        <p:spPr bwMode="auto">
          <a:xfrm>
            <a:off x="405685" y="1527218"/>
            <a:ext cx="10676585" cy="2585836"/>
          </a:xfrm>
          <a:prstGeom prst="rect">
            <a:avLst/>
          </a:prstGeom>
          <a:solidFill>
            <a:srgbClr val="FFFFFF"/>
          </a:solidFill>
          <a:ln>
            <a:noFill/>
          </a:ln>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720090" algn="just"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模块化是为了使一个复杂的大型程序能被人的智力所管理，是软件应该具备的唯一属性。下面论证上面结论。</a:t>
            </a:r>
            <a:endPar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720090" algn="just"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设函数</a:t>
            </a:r>
            <a:r>
              <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rPr>
              <a:t>C(x)</a:t>
            </a: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定义问题</a:t>
            </a:r>
            <a:r>
              <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rPr>
              <a:t>x</a:t>
            </a: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的复杂程度，函数</a:t>
            </a:r>
            <a:r>
              <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rPr>
              <a:t>E(x)</a:t>
            </a: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确定解决问题</a:t>
            </a:r>
            <a:r>
              <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rPr>
              <a:t>x</a:t>
            </a: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需要的工作量</a:t>
            </a:r>
            <a:r>
              <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时间</a:t>
            </a:r>
            <a:r>
              <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。对于两个问题</a:t>
            </a:r>
            <a:r>
              <a:rPr kumimoji="0" lang="en-US" altLang="zh-CN" sz="1600" b="0" i="0" u="none" strike="noStrike" kern="1200" cap="none" spc="0" normalizeH="0" baseline="0" noProof="0" dirty="0" err="1">
                <a:ln>
                  <a:noFill/>
                </a:ln>
                <a:solidFill>
                  <a:schemeClr val="tx1"/>
                </a:solidFill>
                <a:effectLst/>
                <a:uLnTx/>
                <a:uFillTx/>
                <a:latin typeface="+mn-lt"/>
                <a:ea typeface="+mn-ea"/>
                <a:cs typeface="+mn-ea"/>
                <a:sym typeface="+mn-lt"/>
              </a:rPr>
              <a:t>P1</a:t>
            </a: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和</a:t>
            </a:r>
            <a:r>
              <a:rPr kumimoji="0" lang="en-US" altLang="zh-CN" sz="1600" b="0" i="0" u="none" strike="noStrike" kern="1200" cap="none" spc="0" normalizeH="0" baseline="0" noProof="0" dirty="0" err="1">
                <a:ln>
                  <a:noFill/>
                </a:ln>
                <a:solidFill>
                  <a:schemeClr val="tx1"/>
                </a:solidFill>
                <a:effectLst/>
                <a:uLnTx/>
                <a:uFillTx/>
                <a:latin typeface="+mn-lt"/>
                <a:ea typeface="+mn-ea"/>
                <a:cs typeface="+mn-ea"/>
                <a:sym typeface="+mn-lt"/>
              </a:rPr>
              <a:t>P2</a:t>
            </a: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，如果</a:t>
            </a:r>
            <a:endPar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just" defTabSz="914400" rtl="0" eaLnBrk="1" fontAlgn="base" latinLnBrk="0" hangingPunct="1">
              <a:lnSpc>
                <a:spcPct val="15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rPr>
              <a:t>			C(P1)&gt;C(P2)</a:t>
            </a:r>
          </a:p>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显然                                          </a:t>
            </a:r>
            <a:r>
              <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rPr>
              <a:t>E(P1)&gt;E(P2)</a:t>
            </a:r>
          </a:p>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        根据人类解决一般问题的经验，另一个有趣的规律是</a:t>
            </a:r>
            <a:endPar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just" defTabSz="914400" rtl="0" eaLnBrk="1" fontAlgn="base" latinLnBrk="0" hangingPunct="1">
              <a:lnSpc>
                <a:spcPct val="15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rPr>
              <a:t>  			   C(P1+P2)&gt;C(P1)+C(P2)</a:t>
            </a:r>
          </a:p>
          <a:p>
            <a:pPr marL="0" marR="0" lvl="0" indent="0" algn="just" defTabSz="914400" rtl="0" eaLnBrk="1" fontAlgn="base" latinLnBrk="0" hangingPunct="1">
              <a:lnSpc>
                <a:spcPct val="125000"/>
              </a:lnSpc>
              <a:spcBef>
                <a:spcPct val="0"/>
              </a:spcBef>
              <a:spcAft>
                <a:spcPct val="0"/>
              </a:spcAft>
              <a:buClrTx/>
              <a:buSzTx/>
              <a:buFontTx/>
              <a:buNone/>
              <a:defRPr/>
            </a:pPr>
            <a:endPar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endParaRPr>
          </a:p>
        </p:txBody>
      </p:sp>
      <p:graphicFrame>
        <p:nvGraphicFramePr>
          <p:cNvPr id="3" name="对象 2">
            <a:hlinkClick r:id="" action="ppaction://ole?verb=0"/>
            <a:extLst>
              <a:ext uri="{FF2B5EF4-FFF2-40B4-BE49-F238E27FC236}">
                <a16:creationId xmlns:a16="http://schemas.microsoft.com/office/drawing/2014/main" id="{8D715757-3D5B-E1F4-CA44-82F5BF707CB1}"/>
              </a:ext>
            </a:extLst>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2075" r:id="rId4" imgW="914400" imgH="215900" progId="Equation.KSEE3">
                  <p:embed/>
                </p:oleObj>
              </mc:Choice>
              <mc:Fallback>
                <p:oleObj r:id="rId4" imgW="914400" imgH="215900" progId="Equation.KSEE3">
                  <p:embed/>
                  <p:pic>
                    <p:nvPicPr>
                      <p:cNvPr id="18" name="对象 17">
                        <a:hlinkClick r:id="" action="ppaction://ole?verb=0"/>
                      </p:cNvPr>
                      <p:cNvPicPr/>
                      <p:nvPr/>
                    </p:nvPicPr>
                    <p:blipFill>
                      <a:blip r:embed="rId5"/>
                      <a:stretch>
                        <a:fillRect/>
                      </a:stretch>
                    </p:blipFill>
                    <p:spPr>
                      <a:xfrm>
                        <a:off x="5638800" y="3321050"/>
                        <a:ext cx="914400" cy="215900"/>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D04931E7-1F3A-5359-8099-818CA97F534A}"/>
              </a:ext>
            </a:extLst>
          </p:cNvPr>
          <p:cNvSpPr txBox="1"/>
          <p:nvPr/>
        </p:nvSpPr>
        <p:spPr>
          <a:xfrm>
            <a:off x="304693" y="998617"/>
            <a:ext cx="10511211" cy="461665"/>
          </a:xfrm>
          <a:prstGeom prst="rect">
            <a:avLst/>
          </a:prstGeom>
          <a:noFill/>
        </p:spPr>
        <p:txBody>
          <a:bodyPr wrap="none" rtlCol="0">
            <a:spAutoFit/>
          </a:bodyPr>
          <a:lstStyle/>
          <a:p>
            <a:r>
              <a:rPr lang="zh-CN" altLang="en-US" sz="2400" dirty="0">
                <a:highlight>
                  <a:srgbClr val="FFFF00"/>
                </a:highlight>
              </a:rPr>
              <a:t>采用模块化设计的原因：（我们发现，模块化 是简化 复杂问题的一种方法）</a:t>
            </a:r>
          </a:p>
        </p:txBody>
      </p:sp>
      <p:sp>
        <p:nvSpPr>
          <p:cNvPr id="7" name="矩形 6">
            <a:extLst>
              <a:ext uri="{FF2B5EF4-FFF2-40B4-BE49-F238E27FC236}">
                <a16:creationId xmlns:a16="http://schemas.microsoft.com/office/drawing/2014/main" id="{D55BC7B4-6C99-CAA5-0526-8C899E7BEDC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7B72FF0B-5192-8438-9A2F-C2CB99CE197F}"/>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CD69B61-E603-F880-1D15-AA651856C857}"/>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7C9D1F6E-874E-B44D-DEBB-64C2E30F2B6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D51646C5-2F47-1E1A-7F03-12813A962860}"/>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509B8A55-2A06-13D1-065C-6D31667BC2B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6" name="TextBox 9">
            <a:extLst>
              <a:ext uri="{FF2B5EF4-FFF2-40B4-BE49-F238E27FC236}">
                <a16:creationId xmlns:a16="http://schemas.microsoft.com/office/drawing/2014/main" id="{C3BBD6CD-3D6A-0F71-0BE2-A8011BBC652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7" name="TextBox 10">
            <a:extLst>
              <a:ext uri="{FF2B5EF4-FFF2-40B4-BE49-F238E27FC236}">
                <a16:creationId xmlns:a16="http://schemas.microsoft.com/office/drawing/2014/main" id="{AD75A504-890C-286B-27F6-17DC08AA77DF}"/>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8" name="TextBox 11">
            <a:extLst>
              <a:ext uri="{FF2B5EF4-FFF2-40B4-BE49-F238E27FC236}">
                <a16:creationId xmlns:a16="http://schemas.microsoft.com/office/drawing/2014/main" id="{B6305B07-F5F9-59F8-2589-F9833856453C}"/>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9" name="直接连接符 38">
            <a:extLst>
              <a:ext uri="{FF2B5EF4-FFF2-40B4-BE49-F238E27FC236}">
                <a16:creationId xmlns:a16="http://schemas.microsoft.com/office/drawing/2014/main" id="{E24677BB-7988-8DA4-FCED-A262FC17C59C}"/>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3878C4EE-60BC-A0BC-861E-2E0568465BE4}"/>
              </a:ext>
            </a:extLst>
          </p:cNvPr>
          <p:cNvPicPr>
            <a:picLocks noChangeAspect="1"/>
          </p:cNvPicPr>
          <p:nvPr/>
        </p:nvPicPr>
        <p:blipFill>
          <a:blip r:embed="rId6"/>
          <a:stretch>
            <a:fillRect/>
          </a:stretch>
        </p:blipFill>
        <p:spPr>
          <a:xfrm>
            <a:off x="135890" y="26670"/>
            <a:ext cx="791210" cy="715645"/>
          </a:xfrm>
          <a:prstGeom prst="rect">
            <a:avLst/>
          </a:prstGeom>
        </p:spPr>
      </p:pic>
      <p:sp>
        <p:nvSpPr>
          <p:cNvPr id="41" name="TextBox 7">
            <a:extLst>
              <a:ext uri="{FF2B5EF4-FFF2-40B4-BE49-F238E27FC236}">
                <a16:creationId xmlns:a16="http://schemas.microsoft.com/office/drawing/2014/main" id="{664C8112-2766-A5B3-4458-0729ACF8BFB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2" name="直接连接符 41">
            <a:extLst>
              <a:ext uri="{FF2B5EF4-FFF2-40B4-BE49-F238E27FC236}">
                <a16:creationId xmlns:a16="http://schemas.microsoft.com/office/drawing/2014/main" id="{A1E96DB1-EB48-43D8-4203-E1F55CFE7EC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a:extLst>
              <a:ext uri="{FF2B5EF4-FFF2-40B4-BE49-F238E27FC236}">
                <a16:creationId xmlns:a16="http://schemas.microsoft.com/office/drawing/2014/main" id="{9B3A8642-8D25-F910-313A-78B9A6732E3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4" name="直接连接符 43">
            <a:extLst>
              <a:ext uri="{FF2B5EF4-FFF2-40B4-BE49-F238E27FC236}">
                <a16:creationId xmlns:a16="http://schemas.microsoft.com/office/drawing/2014/main" id="{D7A593EB-3D92-EF90-D4DF-552B79EB3CF1}"/>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7EA8A35-7F40-0E72-BB01-2DCCF5362C17}"/>
              </a:ext>
            </a:extLst>
          </p:cNvPr>
          <p:cNvSpPr txBox="1"/>
          <p:nvPr/>
        </p:nvSpPr>
        <p:spPr>
          <a:xfrm>
            <a:off x="932287" y="4235759"/>
            <a:ext cx="10327425" cy="1569660"/>
          </a:xfrm>
          <a:prstGeom prst="rect">
            <a:avLst/>
          </a:prstGeom>
          <a:noFill/>
        </p:spPr>
        <p:txBody>
          <a:bodyPr wrap="square">
            <a:spAutoFit/>
          </a:bodyPr>
          <a:lstStyle/>
          <a:p>
            <a:r>
              <a:rPr lang="zh-CN" altLang="en-US" sz="1600" dirty="0"/>
              <a:t>       也就是说，如果一个问题由</a:t>
            </a:r>
            <a:r>
              <a:rPr lang="en-US" altLang="zh-CN" sz="1600" dirty="0" err="1"/>
              <a:t>P1</a:t>
            </a:r>
            <a:r>
              <a:rPr lang="zh-CN" altLang="en-US" sz="1600" dirty="0"/>
              <a:t>和</a:t>
            </a:r>
            <a:r>
              <a:rPr lang="en-US" altLang="zh-CN" sz="1600" dirty="0" err="1"/>
              <a:t>P2</a:t>
            </a:r>
            <a:r>
              <a:rPr lang="zh-CN" altLang="en-US" sz="1600" dirty="0"/>
              <a:t>两个问题组合而成，那么它的复杂程度大于分别考虑每个问题时的复杂程度之和。</a:t>
            </a:r>
          </a:p>
          <a:p>
            <a:r>
              <a:rPr lang="zh-CN" altLang="en-US" sz="1600" dirty="0"/>
              <a:t>        综上所述，得到下面的不等式</a:t>
            </a:r>
          </a:p>
          <a:p>
            <a:r>
              <a:rPr lang="zh-CN" altLang="en-US" sz="1600" dirty="0"/>
              <a:t>      </a:t>
            </a:r>
            <a:r>
              <a:rPr lang="en-US" altLang="zh-CN" sz="1600" dirty="0"/>
              <a:t>				E(</a:t>
            </a:r>
            <a:r>
              <a:rPr lang="en-US" altLang="zh-CN" sz="1600" dirty="0" err="1"/>
              <a:t>P1+P2</a:t>
            </a:r>
            <a:r>
              <a:rPr lang="en-US" altLang="zh-CN" sz="1600" dirty="0"/>
              <a:t>)&gt;E(</a:t>
            </a:r>
            <a:r>
              <a:rPr lang="en-US" altLang="zh-CN" sz="1600" dirty="0" err="1"/>
              <a:t>P1</a:t>
            </a:r>
            <a:r>
              <a:rPr lang="en-US" altLang="zh-CN" sz="1600" dirty="0"/>
              <a:t>)+E(</a:t>
            </a:r>
            <a:r>
              <a:rPr lang="en-US" altLang="zh-CN" sz="1600" dirty="0" err="1"/>
              <a:t>P2</a:t>
            </a:r>
            <a:r>
              <a:rPr lang="en-US" altLang="zh-CN" sz="1600" dirty="0"/>
              <a:t>)</a:t>
            </a:r>
          </a:p>
          <a:p>
            <a:r>
              <a:rPr lang="zh-CN" altLang="en-US" sz="1600" dirty="0"/>
              <a:t>       这个不等式导致“各个击破”的结论</a:t>
            </a:r>
            <a:r>
              <a:rPr lang="en-US" altLang="zh-CN" sz="1600" dirty="0"/>
              <a:t>——</a:t>
            </a:r>
            <a:r>
              <a:rPr lang="zh-CN" altLang="en-US" sz="1600" dirty="0"/>
              <a:t>把复杂的问题分解成许多容易解决的小问题，原来的问题也就容易解决了。这就是模块化的根据。</a:t>
            </a:r>
          </a:p>
        </p:txBody>
      </p:sp>
    </p:spTree>
    <p:extLst>
      <p:ext uri="{BB962C8B-B14F-4D97-AF65-F5344CB8AC3E}">
        <p14:creationId xmlns:p14="http://schemas.microsoft.com/office/powerpoint/2010/main" val="1118471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7B508D9C-84D4-7633-B51A-3F8DDFC0A06D}"/>
              </a:ext>
            </a:extLst>
          </p:cNvPr>
          <p:cNvSpPr txBox="1">
            <a:spLocks noChangeArrowheads="1"/>
          </p:cNvSpPr>
          <p:nvPr/>
        </p:nvSpPr>
        <p:spPr bwMode="auto">
          <a:xfrm>
            <a:off x="135890" y="1365944"/>
            <a:ext cx="6956473" cy="2825838"/>
          </a:xfrm>
          <a:prstGeom prst="rect">
            <a:avLst/>
          </a:prstGeom>
          <a:solidFill>
            <a:srgbClr val="FFFFFF"/>
          </a:solidFill>
          <a:ln>
            <a:noFill/>
          </a:ln>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720090" algn="l" defTabSz="914400" rtl="0" eaLnBrk="1" fontAlgn="base" latinLnBrk="0" hangingPunct="1">
              <a:lnSpc>
                <a:spcPct val="125000"/>
              </a:lnSpc>
              <a:spcBef>
                <a:spcPct val="0"/>
              </a:spcBef>
              <a:spcAft>
                <a:spcPct val="0"/>
              </a:spcAft>
              <a:buClrTx/>
              <a:buSzTx/>
              <a:buFontTx/>
              <a:buNone/>
              <a:defRPr/>
            </a:pPr>
            <a:r>
              <a:rPr kumimoji="0" lang="zh-CN" altLang="en-US" b="0" i="0" u="none" strike="noStrike" kern="1200" cap="none" spc="0" normalizeH="0" baseline="0" noProof="0" dirty="0">
                <a:ln>
                  <a:noFill/>
                </a:ln>
                <a:solidFill>
                  <a:schemeClr val="tx1"/>
                </a:solidFill>
                <a:effectLst/>
                <a:uLnTx/>
                <a:uFillTx/>
                <a:latin typeface="+mn-lt"/>
                <a:ea typeface="+mn-ea"/>
                <a:cs typeface="+mn-ea"/>
                <a:sym typeface="+mn-lt"/>
              </a:rPr>
              <a:t>由上面的不等式似乎还能得出下述结论：如果无限地分割软件，最后为了开发软件而需要的工作量也就小得可以忽略了。事实上，还有另一个因素在起作用，从而使得上述结论不能成立。</a:t>
            </a:r>
            <a:endParaRPr kumimoji="0" lang="en-US" altLang="zh-CN"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720090" algn="l" defTabSz="914400" rtl="0" eaLnBrk="1" fontAlgn="base" latinLnBrk="0" hangingPunct="1">
              <a:lnSpc>
                <a:spcPct val="125000"/>
              </a:lnSpc>
              <a:spcBef>
                <a:spcPct val="0"/>
              </a:spcBef>
              <a:spcAft>
                <a:spcPct val="0"/>
              </a:spcAft>
              <a:buClrTx/>
              <a:buSzTx/>
              <a:buFontTx/>
              <a:buNone/>
              <a:defRPr/>
            </a:pPr>
            <a:r>
              <a:rPr kumimoji="0" lang="zh-CN" altLang="en-US" b="0" i="0" u="none" strike="noStrike" kern="1200" cap="none" spc="0" normalizeH="0" baseline="0" noProof="0" dirty="0">
                <a:ln>
                  <a:noFill/>
                </a:ln>
                <a:solidFill>
                  <a:schemeClr val="tx1"/>
                </a:solidFill>
                <a:effectLst/>
                <a:uLnTx/>
                <a:uFillTx/>
                <a:latin typeface="+mn-lt"/>
                <a:ea typeface="+mn-ea"/>
                <a:cs typeface="+mn-ea"/>
                <a:sym typeface="+mn-lt"/>
              </a:rPr>
              <a:t>如图，当模块数目增加时每个模块的规模将减小，开发单个模块需要的成本</a:t>
            </a:r>
            <a:r>
              <a:rPr kumimoji="0" lang="en-US" altLang="zh-CN"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b="0" i="0" u="none" strike="noStrike" kern="1200" cap="none" spc="0" normalizeH="0" baseline="0" noProof="0" dirty="0">
                <a:ln>
                  <a:noFill/>
                </a:ln>
                <a:solidFill>
                  <a:schemeClr val="tx1"/>
                </a:solidFill>
                <a:effectLst/>
                <a:uLnTx/>
                <a:uFillTx/>
                <a:latin typeface="+mn-lt"/>
                <a:ea typeface="+mn-ea"/>
                <a:cs typeface="+mn-ea"/>
                <a:sym typeface="+mn-lt"/>
              </a:rPr>
              <a:t>工作量</a:t>
            </a:r>
            <a:r>
              <a:rPr kumimoji="0" lang="en-US" altLang="zh-CN"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b="0" i="0" u="none" strike="noStrike" kern="1200" cap="none" spc="0" normalizeH="0" baseline="0" noProof="0" dirty="0">
                <a:ln>
                  <a:noFill/>
                </a:ln>
                <a:solidFill>
                  <a:schemeClr val="tx1"/>
                </a:solidFill>
                <a:effectLst/>
                <a:uLnTx/>
                <a:uFillTx/>
                <a:latin typeface="+mn-lt"/>
                <a:ea typeface="+mn-ea"/>
                <a:cs typeface="+mn-ea"/>
                <a:sym typeface="+mn-lt"/>
              </a:rPr>
              <a:t>确实减少了；但是，随着模块数目增加，设计模块间接口所需要的工作量也将增加。根据这两个因素，得出了图中的总成本曲线。每个程序都相应地有一个最适当的模块数目</a:t>
            </a:r>
            <a:r>
              <a:rPr kumimoji="0" lang="en-US" altLang="zh-CN" b="0" i="0" u="none" strike="noStrike" kern="1200" cap="none" spc="0" normalizeH="0" baseline="0" noProof="0" dirty="0">
                <a:ln>
                  <a:noFill/>
                </a:ln>
                <a:solidFill>
                  <a:schemeClr val="tx1"/>
                </a:solidFill>
                <a:effectLst/>
                <a:uLnTx/>
                <a:uFillTx/>
                <a:latin typeface="+mn-lt"/>
                <a:ea typeface="+mn-ea"/>
                <a:cs typeface="+mn-ea"/>
                <a:sym typeface="+mn-lt"/>
              </a:rPr>
              <a:t>M</a:t>
            </a:r>
            <a:r>
              <a:rPr kumimoji="0" lang="zh-CN" altLang="en-US" b="0" i="0" u="none" strike="noStrike" kern="1200" cap="none" spc="0" normalizeH="0" baseline="0" noProof="0" dirty="0">
                <a:ln>
                  <a:noFill/>
                </a:ln>
                <a:solidFill>
                  <a:schemeClr val="tx1"/>
                </a:solidFill>
                <a:effectLst/>
                <a:uLnTx/>
                <a:uFillTx/>
                <a:latin typeface="+mn-lt"/>
                <a:ea typeface="+mn-ea"/>
                <a:cs typeface="+mn-ea"/>
                <a:sym typeface="+mn-lt"/>
              </a:rPr>
              <a:t>，使得系统的开发成本最小。</a:t>
            </a:r>
          </a:p>
        </p:txBody>
      </p:sp>
      <p:pic>
        <p:nvPicPr>
          <p:cNvPr id="3" name="图片 1">
            <a:extLst>
              <a:ext uri="{FF2B5EF4-FFF2-40B4-BE49-F238E27FC236}">
                <a16:creationId xmlns:a16="http://schemas.microsoft.com/office/drawing/2014/main" id="{EC078C08-3F0B-A384-BB65-B54EEEF838C8}"/>
              </a:ext>
            </a:extLst>
          </p:cNvPr>
          <p:cNvPicPr>
            <a:picLocks noChangeAspect="1"/>
          </p:cNvPicPr>
          <p:nvPr/>
        </p:nvPicPr>
        <p:blipFill>
          <a:blip r:embed="rId3"/>
          <a:stretch>
            <a:fillRect/>
          </a:stretch>
        </p:blipFill>
        <p:spPr>
          <a:xfrm>
            <a:off x="7292340" y="2080260"/>
            <a:ext cx="4625975" cy="3097213"/>
          </a:xfrm>
          <a:prstGeom prst="rect">
            <a:avLst/>
          </a:prstGeom>
          <a:noFill/>
          <a:ln w="9525">
            <a:noFill/>
          </a:ln>
        </p:spPr>
      </p:pic>
      <p:sp>
        <p:nvSpPr>
          <p:cNvPr id="4" name="TextBox 7">
            <a:extLst>
              <a:ext uri="{FF2B5EF4-FFF2-40B4-BE49-F238E27FC236}">
                <a16:creationId xmlns:a16="http://schemas.microsoft.com/office/drawing/2014/main" id="{A59D59AB-C8B8-7B44-F0E4-306F73B4FC13}"/>
              </a:ext>
            </a:extLst>
          </p:cNvPr>
          <p:cNvSpPr txBox="1"/>
          <p:nvPr/>
        </p:nvSpPr>
        <p:spPr>
          <a:xfrm>
            <a:off x="135889" y="4425385"/>
            <a:ext cx="6956473" cy="2133341"/>
          </a:xfrm>
          <a:prstGeom prst="rect">
            <a:avLst/>
          </a:prstGeom>
          <a:solidFill>
            <a:srgbClr val="FFFFFF"/>
          </a:solidFill>
          <a:ln w="9525">
            <a:noFill/>
          </a:ln>
        </p:spPr>
        <p:txBody>
          <a:bodyPr wrap="square" anchor="t">
            <a:spAutoFit/>
          </a:bodyPr>
          <a:lstStyle/>
          <a:p>
            <a:pPr indent="719455">
              <a:lnSpc>
                <a:spcPct val="125000"/>
              </a:lnSpc>
            </a:pPr>
            <a:r>
              <a:rPr lang="zh-CN" altLang="en-US" dirty="0">
                <a:cs typeface="+mn-ea"/>
                <a:sym typeface="+mn-lt"/>
              </a:rPr>
              <a:t>虽然目前还不能精确地决定</a:t>
            </a:r>
            <a:r>
              <a:rPr lang="en-US" altLang="zh-CN" dirty="0">
                <a:cs typeface="+mn-ea"/>
                <a:sym typeface="+mn-lt"/>
              </a:rPr>
              <a:t>M</a:t>
            </a:r>
            <a:r>
              <a:rPr lang="zh-CN" altLang="en-US" dirty="0">
                <a:cs typeface="+mn-ea"/>
                <a:sym typeface="+mn-lt"/>
              </a:rPr>
              <a:t>的数值，但是在考虑模块化的时候总成本曲线确实是有用的指南。</a:t>
            </a:r>
            <a:endParaRPr lang="en-US" altLang="zh-CN" dirty="0">
              <a:cs typeface="+mn-ea"/>
              <a:sym typeface="+mn-lt"/>
            </a:endParaRPr>
          </a:p>
          <a:p>
            <a:pPr indent="719455">
              <a:lnSpc>
                <a:spcPct val="125000"/>
              </a:lnSpc>
            </a:pPr>
            <a:r>
              <a:rPr lang="zh-CN" altLang="en-US" dirty="0">
                <a:cs typeface="+mn-ea"/>
                <a:sym typeface="+mn-lt"/>
              </a:rPr>
              <a:t>采用模块化原理可以使软件结构清晰，不仅容易设计也容易阅读和理解。模块化也有助于软件开发工程的组织管理，一个复杂的大型程序可以由许多程序员分工编写不同的模块，并且可以进一步分配技术熟练的程序员编写困难的模块。</a:t>
            </a:r>
          </a:p>
        </p:txBody>
      </p:sp>
      <p:sp>
        <p:nvSpPr>
          <p:cNvPr id="9" name="文本框 8">
            <a:extLst>
              <a:ext uri="{FF2B5EF4-FFF2-40B4-BE49-F238E27FC236}">
                <a16:creationId xmlns:a16="http://schemas.microsoft.com/office/drawing/2014/main" id="{CB307272-5B74-D492-2EB3-6544C1ECFB1B}"/>
              </a:ext>
            </a:extLst>
          </p:cNvPr>
          <p:cNvSpPr txBox="1"/>
          <p:nvPr/>
        </p:nvSpPr>
        <p:spPr>
          <a:xfrm>
            <a:off x="8649772" y="5307389"/>
            <a:ext cx="1485901" cy="369332"/>
          </a:xfrm>
          <a:prstGeom prst="rect">
            <a:avLst/>
          </a:prstGeom>
          <a:noFill/>
        </p:spPr>
        <p:txBody>
          <a:bodyPr wrap="square">
            <a:spAutoFit/>
          </a:bodyPr>
          <a:lstStyle/>
          <a:p>
            <a:r>
              <a:rPr kumimoji="0" lang="zh-CN" altLang="en-US" b="0" i="0" u="none" strike="noStrike" kern="1200" cap="none" spc="0" normalizeH="0" baseline="0" noProof="0" dirty="0">
                <a:ln>
                  <a:noFill/>
                </a:ln>
                <a:solidFill>
                  <a:schemeClr val="tx1"/>
                </a:solidFill>
                <a:effectLst/>
                <a:uLnTx/>
                <a:uFillTx/>
                <a:latin typeface="+mn-lt"/>
                <a:ea typeface="+mn-ea"/>
                <a:cs typeface="+mn-ea"/>
                <a:sym typeface="+mn-lt"/>
              </a:rPr>
              <a:t>总成本曲线</a:t>
            </a:r>
            <a:endParaRPr lang="zh-CN" altLang="en-US" dirty="0"/>
          </a:p>
        </p:txBody>
      </p:sp>
      <p:sp>
        <p:nvSpPr>
          <p:cNvPr id="7" name="矩形 6">
            <a:extLst>
              <a:ext uri="{FF2B5EF4-FFF2-40B4-BE49-F238E27FC236}">
                <a16:creationId xmlns:a16="http://schemas.microsoft.com/office/drawing/2014/main" id="{0C80A2E8-7757-AEF1-666D-C403298EEBF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1" name="直接连接符 10">
            <a:extLst>
              <a:ext uri="{FF2B5EF4-FFF2-40B4-BE49-F238E27FC236}">
                <a16:creationId xmlns:a16="http://schemas.microsoft.com/office/drawing/2014/main" id="{C4715464-3E16-D22A-3490-5DC37002043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4D55890-3C7E-5BA6-A6CA-9D1B989B60F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3" name="直接连接符 32">
            <a:extLst>
              <a:ext uri="{FF2B5EF4-FFF2-40B4-BE49-F238E27FC236}">
                <a16:creationId xmlns:a16="http://schemas.microsoft.com/office/drawing/2014/main" id="{3A0F2435-AD3B-F572-A2AF-111E8528B58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8B89964C-CD92-F3AC-F876-660334E5D2F0}"/>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E7ADE8F9-DA23-C117-1E9C-A0E3C4A2BF4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6" name="TextBox 9">
            <a:extLst>
              <a:ext uri="{FF2B5EF4-FFF2-40B4-BE49-F238E27FC236}">
                <a16:creationId xmlns:a16="http://schemas.microsoft.com/office/drawing/2014/main" id="{36F406B0-D7DF-38A3-FE6E-B12B4EB7DB6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7" name="TextBox 10">
            <a:extLst>
              <a:ext uri="{FF2B5EF4-FFF2-40B4-BE49-F238E27FC236}">
                <a16:creationId xmlns:a16="http://schemas.microsoft.com/office/drawing/2014/main" id="{340C21B2-036E-4421-CD75-C4E23968FE0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8" name="TextBox 11">
            <a:extLst>
              <a:ext uri="{FF2B5EF4-FFF2-40B4-BE49-F238E27FC236}">
                <a16:creationId xmlns:a16="http://schemas.microsoft.com/office/drawing/2014/main" id="{143E2DD2-C45B-F7B8-232B-912521A4EEB0}"/>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9" name="直接连接符 38">
            <a:extLst>
              <a:ext uri="{FF2B5EF4-FFF2-40B4-BE49-F238E27FC236}">
                <a16:creationId xmlns:a16="http://schemas.microsoft.com/office/drawing/2014/main" id="{B77C080F-8546-75D5-59BE-C12D33510937}"/>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DCF7D265-C002-18B7-BDB7-664740CC3A8A}"/>
              </a:ext>
            </a:extLst>
          </p:cNvPr>
          <p:cNvPicPr>
            <a:picLocks noChangeAspect="1"/>
          </p:cNvPicPr>
          <p:nvPr/>
        </p:nvPicPr>
        <p:blipFill>
          <a:blip r:embed="rId4"/>
          <a:stretch>
            <a:fillRect/>
          </a:stretch>
        </p:blipFill>
        <p:spPr>
          <a:xfrm>
            <a:off x="135890" y="26670"/>
            <a:ext cx="791210" cy="715645"/>
          </a:xfrm>
          <a:prstGeom prst="rect">
            <a:avLst/>
          </a:prstGeom>
        </p:spPr>
      </p:pic>
      <p:sp>
        <p:nvSpPr>
          <p:cNvPr id="41" name="TextBox 7">
            <a:extLst>
              <a:ext uri="{FF2B5EF4-FFF2-40B4-BE49-F238E27FC236}">
                <a16:creationId xmlns:a16="http://schemas.microsoft.com/office/drawing/2014/main" id="{E9A74FF7-77E9-3983-6D14-BCF1F7452BF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2" name="直接连接符 41">
            <a:extLst>
              <a:ext uri="{FF2B5EF4-FFF2-40B4-BE49-F238E27FC236}">
                <a16:creationId xmlns:a16="http://schemas.microsoft.com/office/drawing/2014/main" id="{5B478B0D-96D4-0CD6-63BE-EBA80449174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a:extLst>
              <a:ext uri="{FF2B5EF4-FFF2-40B4-BE49-F238E27FC236}">
                <a16:creationId xmlns:a16="http://schemas.microsoft.com/office/drawing/2014/main" id="{E400CD0F-FB4A-59E7-5683-F442EEA707A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4" name="直接连接符 43">
            <a:extLst>
              <a:ext uri="{FF2B5EF4-FFF2-40B4-BE49-F238E27FC236}">
                <a16:creationId xmlns:a16="http://schemas.microsoft.com/office/drawing/2014/main" id="{41180549-33DA-DB77-A1F0-B2964BE8793D}"/>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1975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863522"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设计原理</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抽象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4" name="文本框 3">
            <a:extLst>
              <a:ext uri="{FF2B5EF4-FFF2-40B4-BE49-F238E27FC236}">
                <a16:creationId xmlns:a16="http://schemas.microsoft.com/office/drawing/2014/main" id="{CCDD388F-9527-86DF-D29E-4047775FB6AE}"/>
              </a:ext>
            </a:extLst>
          </p:cNvPr>
          <p:cNvSpPr txBox="1"/>
          <p:nvPr/>
        </p:nvSpPr>
        <p:spPr>
          <a:xfrm>
            <a:off x="191428" y="2080606"/>
            <a:ext cx="11595879" cy="2530949"/>
          </a:xfrm>
          <a:prstGeom prst="rect">
            <a:avLst/>
          </a:prstGeom>
          <a:solidFill>
            <a:srgbClr val="84ACB6">
              <a:lumMod val="40000"/>
              <a:lumOff val="60000"/>
            </a:srgbClr>
          </a:solidFill>
        </p:spPr>
        <p:txBody>
          <a:bodyPr wrap="square" rtlCol="0" anchor="t">
            <a:spAutoFit/>
          </a:bodyPr>
          <a:lstStyle/>
          <a:p>
            <a:pPr marL="342900" marR="0" lvl="0" indent="-342900" defTabSz="91440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1" i="0" u="none" strike="noStrike" kern="0" cap="none" spc="0" normalizeH="0" baseline="0" noProof="0" dirty="0">
                <a:ln>
                  <a:noFill/>
                </a:ln>
                <a:solidFill>
                  <a:srgbClr val="0000FF"/>
                </a:solidFill>
                <a:effectLst>
                  <a:outerShdw blurRad="38100" dist="38100" dir="2700000" algn="tl">
                    <a:srgbClr val="000000">
                      <a:alpha val="43137"/>
                    </a:srgbClr>
                  </a:outerShdw>
                </a:effectLst>
                <a:highlight>
                  <a:srgbClr val="FFFF00"/>
                </a:highlight>
                <a:uLnTx/>
                <a:uFillTx/>
                <a:latin typeface="微软雅黑" panose="020B0503020204020204" pitchFamily="34" charset="-122"/>
                <a:cs typeface="+mn-ea"/>
                <a:sym typeface="+mn-lt"/>
              </a:rPr>
              <a:t>人类在认识复杂现象的过程中使用的最强有力的思维工具是</a:t>
            </a:r>
            <a:r>
              <a:rPr kumimoji="0" lang="zh-CN" altLang="en-US" sz="2400" b="1" i="0" u="none" strike="noStrike" kern="0" cap="none" spc="0" normalizeH="0" baseline="0" noProof="0" dirty="0">
                <a:ln>
                  <a:noFill/>
                </a:ln>
                <a:solidFill>
                  <a:srgbClr val="FF0000"/>
                </a:solidFill>
                <a:effectLst>
                  <a:outerShdw blurRad="38100" dist="38100" dir="2700000" algn="tl">
                    <a:srgbClr val="000000">
                      <a:alpha val="43137"/>
                    </a:srgbClr>
                  </a:outerShdw>
                </a:effectLst>
                <a:highlight>
                  <a:srgbClr val="FFFF00"/>
                </a:highlight>
                <a:uLnTx/>
                <a:uFillTx/>
                <a:latin typeface="微软雅黑" panose="020B0503020204020204" pitchFamily="34" charset="-122"/>
                <a:cs typeface="+mn-ea"/>
                <a:sym typeface="+mn-lt"/>
              </a:rPr>
              <a:t>抽象</a:t>
            </a:r>
            <a:r>
              <a:rPr kumimoji="0" lang="zh-CN" altLang="en-US" sz="2000" b="0" i="0" u="none" strike="noStrike" kern="0" cap="none" spc="0" normalizeH="0" baseline="0" noProof="0" dirty="0">
                <a:ln>
                  <a:noFill/>
                </a:ln>
                <a:solidFill>
                  <a:prstClr val="black"/>
                </a:solidFill>
                <a:effectLst/>
                <a:highlight>
                  <a:srgbClr val="FFFF00"/>
                </a:highlight>
                <a:uLnTx/>
                <a:uFillTx/>
                <a:latin typeface="微软雅黑" panose="020B0503020204020204" pitchFamily="34" charset="-122"/>
                <a:cs typeface="+mn-ea"/>
                <a:sym typeface="+mn-lt"/>
              </a:rPr>
              <a:t>。</a:t>
            </a:r>
            <a:endParaRPr kumimoji="0" lang="en-US" altLang="zh-CN" sz="2000" b="0" i="0" u="none" strike="noStrike" kern="0" cap="none" spc="0" normalizeH="0" baseline="0" noProof="0" dirty="0">
              <a:ln>
                <a:noFill/>
              </a:ln>
              <a:solidFill>
                <a:prstClr val="black"/>
              </a:solidFill>
              <a:effectLst/>
              <a:highlight>
                <a:srgbClr val="FFFF00"/>
              </a:highlight>
              <a:uLnTx/>
              <a:uFillTx/>
              <a:latin typeface="微软雅黑" panose="020B0503020204020204" pitchFamily="34" charset="-122"/>
              <a:cs typeface="+mn-ea"/>
              <a:sym typeface="+mn-lt"/>
            </a:endParaRPr>
          </a:p>
          <a:p>
            <a:pPr marL="914400" marR="0" lvl="1" indent="-457200" defTabSz="914400" eaLnBrk="1" fontAlgn="auto" latinLnBrk="0" hangingPunct="1">
              <a:lnSpc>
                <a:spcPct val="150000"/>
              </a:lnSpc>
              <a:spcBef>
                <a:spcPts val="0"/>
              </a:spcBef>
              <a:spcAft>
                <a:spcPts val="0"/>
              </a:spcAft>
              <a:buClrTx/>
              <a:buSzTx/>
              <a:buFont typeface="+mj-ea"/>
              <a:buAutoNum type="circleNumDbPlain"/>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人们在实践中认识到，在现实世界中一定事物、状态或过程之间</a:t>
            </a:r>
            <a:r>
              <a:rPr kumimoji="0" lang="zh-CN" altLang="en-US" sz="2000" b="1" i="0" u="none" strike="noStrike" kern="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cs typeface="+mn-ea"/>
                <a:sym typeface="+mn-lt"/>
              </a:rPr>
              <a:t>总存在着某些相似的方面</a:t>
            </a: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a:t>
            </a: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共性</a:t>
            </a: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a:t>
            </a: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endParaRPr>
          </a:p>
          <a:p>
            <a:pPr marL="914400" marR="0" lvl="1" indent="-457200" defTabSz="914400" eaLnBrk="1" fontAlgn="auto" latinLnBrk="0" hangingPunct="1">
              <a:lnSpc>
                <a:spcPct val="150000"/>
              </a:lnSpc>
              <a:spcBef>
                <a:spcPts val="0"/>
              </a:spcBef>
              <a:spcAft>
                <a:spcPts val="0"/>
              </a:spcAft>
              <a:buClrTx/>
              <a:buSzTx/>
              <a:buFont typeface="+mj-ea"/>
              <a:buAutoNum type="circleNumDbPlain"/>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把这些</a:t>
            </a:r>
            <a:r>
              <a:rPr kumimoji="0" lang="zh-CN" altLang="en-US" sz="2000" b="1" i="0" u="sng" strike="noStrike" kern="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cs typeface="+mn-ea"/>
                <a:sym typeface="+mn-lt"/>
              </a:rPr>
              <a:t>相似的方面集中和概括起来，暂时忽略它们之间的差异，这就</a:t>
            </a:r>
            <a:r>
              <a:rPr kumimoji="0" lang="zh-CN" altLang="en-US" sz="2000" b="1" i="0" u="none" strike="noStrike" kern="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cs typeface="+mn-ea"/>
                <a:sym typeface="+mn-lt"/>
              </a:rPr>
              <a:t>是</a:t>
            </a:r>
            <a:r>
              <a:rPr kumimoji="0" lang="zh-CN" altLang="en-US" sz="24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cs typeface="+mn-ea"/>
                <a:sym typeface="+mn-lt"/>
              </a:rPr>
              <a:t>抽象</a:t>
            </a: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。或者说抽象就是抽出事物的本质特性而暂时不考虑它们的细节。</a:t>
            </a:r>
          </a:p>
        </p:txBody>
      </p:sp>
      <p:sp>
        <p:nvSpPr>
          <p:cNvPr id="5" name="文本框 4">
            <a:extLst>
              <a:ext uri="{FF2B5EF4-FFF2-40B4-BE49-F238E27FC236}">
                <a16:creationId xmlns:a16="http://schemas.microsoft.com/office/drawing/2014/main" id="{F9DB332F-4BEA-5251-706F-2BA9239A30E6}"/>
              </a:ext>
            </a:extLst>
          </p:cNvPr>
          <p:cNvSpPr txBox="1"/>
          <p:nvPr/>
        </p:nvSpPr>
        <p:spPr>
          <a:xfrm>
            <a:off x="191427" y="4521688"/>
            <a:ext cx="11595879" cy="2340897"/>
          </a:xfrm>
          <a:prstGeom prst="rect">
            <a:avLst/>
          </a:prstGeom>
          <a:solidFill>
            <a:srgbClr val="84ACB6">
              <a:lumMod val="40000"/>
              <a:lumOff val="60000"/>
            </a:srgbClr>
          </a:solidFill>
        </p:spPr>
        <p:txBody>
          <a:bodyPr wrap="square" rtlCol="0" anchor="t">
            <a:spAutoFit/>
          </a:bodyPr>
          <a:lstStyle/>
          <a:p>
            <a:pPr marL="342900" marR="0" lvl="0" indent="-342900" defTabSz="91440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1" i="0" u="none" strike="noStrike" kern="0" cap="none" spc="0" normalizeH="0" baseline="0" noProof="0" dirty="0">
                <a:ln>
                  <a:noFill/>
                </a:ln>
                <a:solidFill>
                  <a:srgbClr val="FF0000"/>
                </a:solidFill>
                <a:effectLst>
                  <a:outerShdw blurRad="38100" dist="38100" dir="2700000" algn="tl">
                    <a:srgbClr val="000000">
                      <a:alpha val="43137"/>
                    </a:srgbClr>
                  </a:outerShdw>
                </a:effectLst>
                <a:highlight>
                  <a:srgbClr val="FFFF00"/>
                </a:highlight>
                <a:uLnTx/>
                <a:uFillTx/>
                <a:latin typeface="微软雅黑" panose="020B0503020204020204" pitchFamily="34" charset="-122"/>
                <a:cs typeface="+mn-ea"/>
                <a:sym typeface="+mn-lt"/>
              </a:rPr>
              <a:t>软件工程过程的每一步</a:t>
            </a:r>
            <a:r>
              <a:rPr kumimoji="0" lang="zh-CN" altLang="en-US" sz="2000" b="1" i="0" u="none" strike="noStrike" kern="0" cap="none" spc="0" normalizeH="0" baseline="0" noProof="0" dirty="0">
                <a:ln>
                  <a:noFill/>
                </a:ln>
                <a:solidFill>
                  <a:srgbClr val="0000FF"/>
                </a:solidFill>
                <a:effectLst>
                  <a:outerShdw blurRad="38100" dist="38100" dir="2700000" algn="tl">
                    <a:srgbClr val="000000">
                      <a:alpha val="43137"/>
                    </a:srgbClr>
                  </a:outerShdw>
                </a:effectLst>
                <a:highlight>
                  <a:srgbClr val="FFFF00"/>
                </a:highlight>
                <a:uLnTx/>
                <a:uFillTx/>
                <a:latin typeface="微软雅黑" panose="020B0503020204020204" pitchFamily="34" charset="-122"/>
                <a:cs typeface="+mn-ea"/>
                <a:sym typeface="+mn-lt"/>
              </a:rPr>
              <a:t>都是对软件解法的</a:t>
            </a:r>
            <a:r>
              <a:rPr kumimoji="0" lang="zh-CN" altLang="en-US" sz="2000" b="1" i="0" u="none" strike="noStrike" kern="0" cap="none" spc="0" normalizeH="0" baseline="0" noProof="0" dirty="0">
                <a:ln>
                  <a:noFill/>
                </a:ln>
                <a:solidFill>
                  <a:srgbClr val="FF0000"/>
                </a:solidFill>
                <a:effectLst>
                  <a:outerShdw blurRad="38100" dist="38100" dir="2700000" algn="tl">
                    <a:srgbClr val="000000">
                      <a:alpha val="43137"/>
                    </a:srgbClr>
                  </a:outerShdw>
                </a:effectLst>
                <a:highlight>
                  <a:srgbClr val="FFFF00"/>
                </a:highlight>
                <a:uLnTx/>
                <a:uFillTx/>
                <a:latin typeface="微软雅黑" panose="020B0503020204020204" pitchFamily="34" charset="-122"/>
                <a:cs typeface="+mn-ea"/>
                <a:sym typeface="+mn-lt"/>
              </a:rPr>
              <a:t>抽象层次的一次精化</a:t>
            </a:r>
            <a:endParaRPr kumimoji="0" lang="en-US" altLang="zh-CN" sz="2000" b="1" i="0" u="none" strike="noStrike" kern="0" cap="none" spc="0" normalizeH="0" baseline="0" noProof="0" dirty="0">
              <a:ln>
                <a:noFill/>
              </a:ln>
              <a:solidFill>
                <a:srgbClr val="FF0000"/>
              </a:solidFill>
              <a:effectLst>
                <a:outerShdw blurRad="38100" dist="38100" dir="2700000" algn="tl">
                  <a:srgbClr val="000000">
                    <a:alpha val="43137"/>
                  </a:srgbClr>
                </a:outerShdw>
              </a:effectLst>
              <a:highlight>
                <a:srgbClr val="FFFF00"/>
              </a:highlight>
              <a:uLnTx/>
              <a:uFillTx/>
              <a:latin typeface="微软雅黑" panose="020B0503020204020204" pitchFamily="34" charset="-122"/>
              <a:cs typeface="+mn-ea"/>
              <a:sym typeface="+mn-lt"/>
            </a:endParaRPr>
          </a:p>
          <a:p>
            <a:pPr marL="914400" marR="0" lvl="1" indent="-457200" defTabSz="914400" eaLnBrk="1" fontAlgn="auto" latinLnBrk="0" hangingPunct="1">
              <a:lnSpc>
                <a:spcPct val="150000"/>
              </a:lnSpc>
              <a:spcBef>
                <a:spcPts val="0"/>
              </a:spcBef>
              <a:spcAft>
                <a:spcPts val="0"/>
              </a:spcAft>
              <a:buClrTx/>
              <a:buSzTx/>
              <a:buFont typeface="+mj-ea"/>
              <a:buAutoNum type="circleNumDbPlain"/>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在可行性研究阶段，软件作为系统的一个完整部件；</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endParaRPr>
          </a:p>
          <a:p>
            <a:pPr marL="914400" marR="0" lvl="1" indent="-457200" defTabSz="914400" eaLnBrk="1" fontAlgn="auto" latinLnBrk="0" hangingPunct="1">
              <a:lnSpc>
                <a:spcPct val="150000"/>
              </a:lnSpc>
              <a:spcBef>
                <a:spcPts val="0"/>
              </a:spcBef>
              <a:spcAft>
                <a:spcPts val="0"/>
              </a:spcAft>
              <a:buClrTx/>
              <a:buSzTx/>
              <a:buFont typeface="+mj-ea"/>
              <a:buAutoNum type="circleNumDbPlain"/>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在需求分析期间，软件解法是使用在问题环境内熟悉的方式描述的；</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endParaRPr>
          </a:p>
          <a:p>
            <a:pPr marL="914400" marR="0" lvl="1" indent="-457200" defTabSz="914400" eaLnBrk="1" fontAlgn="auto" latinLnBrk="0" hangingPunct="1">
              <a:lnSpc>
                <a:spcPct val="150000"/>
              </a:lnSpc>
              <a:spcBef>
                <a:spcPts val="0"/>
              </a:spcBef>
              <a:spcAft>
                <a:spcPts val="0"/>
              </a:spcAft>
              <a:buClrTx/>
              <a:buSzTx/>
              <a:buFont typeface="+mj-ea"/>
              <a:buAutoNum type="circleNumDbPlain"/>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当由</a:t>
            </a:r>
            <a:r>
              <a:rPr lang="zh-CN" altLang="en-US" sz="2000" kern="0" dirty="0">
                <a:solidFill>
                  <a:prstClr val="black"/>
                </a:solidFill>
                <a:latin typeface="微软雅黑" panose="020B0503020204020204" pitchFamily="34" charset="-122"/>
                <a:cs typeface="+mn-ea"/>
                <a:sym typeface="+mn-lt"/>
              </a:rPr>
              <a:t>概要</a:t>
            </a: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设计向详细设计过渡时，抽象的程度也就随之减少了；</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endParaRPr>
          </a:p>
          <a:p>
            <a:pPr marL="914400" marR="0" lvl="1" indent="-457200" defTabSz="914400" eaLnBrk="1" fontAlgn="auto" latinLnBrk="0" hangingPunct="1">
              <a:lnSpc>
                <a:spcPct val="150000"/>
              </a:lnSpc>
              <a:spcBef>
                <a:spcPts val="0"/>
              </a:spcBef>
              <a:spcAft>
                <a:spcPts val="0"/>
              </a:spcAft>
              <a:buClrTx/>
              <a:buSzTx/>
              <a:buFont typeface="+mj-ea"/>
              <a:buAutoNum type="circleNumDbPlain"/>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最后，当源程序写出来以后，也就达到了抽象的最低层。</a:t>
            </a:r>
          </a:p>
        </p:txBody>
      </p:sp>
      <p:sp>
        <p:nvSpPr>
          <p:cNvPr id="7" name="矩形 6">
            <a:extLst>
              <a:ext uri="{FF2B5EF4-FFF2-40B4-BE49-F238E27FC236}">
                <a16:creationId xmlns:a16="http://schemas.microsoft.com/office/drawing/2014/main" id="{95AB45B6-7BE2-BCC1-10C1-9C941D3EB33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BAE56603-6300-E93D-1BDB-AF414C40B6C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9E7462F-217A-5F09-F909-E02E5C7F7FB9}"/>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F38359AE-31DB-43A8-1335-A48175AF061E}"/>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FC9C0C78-7516-5542-DCA6-C64A29BD138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95650F8F-A151-24FE-D3A0-5A49DA0D7AC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60F8020F-D546-3BBE-36FE-F3F1DC2128A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52F2386B-8616-72A9-6137-5558B971F200}"/>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D36CC994-914A-B099-EE50-D73FBAE1F069}"/>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12EA2150-A9F1-69E9-61C3-1C568A7F0402}"/>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0D7C5D2D-D2BC-C5BD-7A7A-AE287E419EFC}"/>
              </a:ext>
            </a:extLst>
          </p:cNvPr>
          <p:cNvPicPr>
            <a:picLocks noChangeAspect="1"/>
          </p:cNvPicPr>
          <p:nvPr/>
        </p:nvPicPr>
        <p:blipFill>
          <a:blip r:embed="rId3"/>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AF81EFE6-F906-F77E-EAE5-43EBD9DDCFA3}"/>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1FE64A87-0B72-1E0B-6A1E-6632AB243A1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EEC92D23-5D9C-14BB-AA81-8ABC00BEDE57}"/>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82D96702-5072-6893-D990-C3E6AB06222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424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117522"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设计原理</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抽象</a:t>
              </a:r>
              <a:r>
                <a:rPr lang="en-US" altLang="zh-CN" sz="2400" b="1" dirty="0">
                  <a:latin typeface="Arial" panose="020B0604020202020204" pitchFamily="34" charset="0"/>
                  <a:ea typeface="微软雅黑" panose="020B0503020204020204" pitchFamily="34" charset="-122"/>
                  <a:sym typeface="Arial" panose="020B0604020202020204" pitchFamily="34" charset="0"/>
                </a:rPr>
                <a:t>OR</a:t>
              </a:r>
              <a:r>
                <a:rPr lang="zh-CN" altLang="en-US" sz="2400" b="1" dirty="0">
                  <a:latin typeface="Arial" panose="020B0604020202020204" pitchFamily="34" charset="0"/>
                  <a:ea typeface="微软雅黑" panose="020B0503020204020204" pitchFamily="34" charset="-122"/>
                  <a:sym typeface="Arial" panose="020B0604020202020204" pitchFamily="34" charset="0"/>
                </a:rPr>
                <a:t>抽象化思维</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文本框 1">
            <a:extLst>
              <a:ext uri="{FF2B5EF4-FFF2-40B4-BE49-F238E27FC236}">
                <a16:creationId xmlns:a16="http://schemas.microsoft.com/office/drawing/2014/main" id="{C783EF57-E042-8CFA-ACBD-6A4EBF1738AB}"/>
              </a:ext>
            </a:extLst>
          </p:cNvPr>
          <p:cNvSpPr txBox="1"/>
          <p:nvPr/>
        </p:nvSpPr>
        <p:spPr>
          <a:xfrm>
            <a:off x="739775" y="2206439"/>
            <a:ext cx="10741660" cy="460375"/>
          </a:xfrm>
          <a:prstGeom prst="rect">
            <a:avLst/>
          </a:prstGeom>
          <a:noFill/>
        </p:spPr>
        <p:txBody>
          <a:bodyPr wrap="square" rtlCol="0" anchor="t">
            <a:spAutoFit/>
          </a:bodyPr>
          <a:lstStyle/>
          <a:p>
            <a:r>
              <a:rPr lang="en-US" altLang="zh-CN" sz="2400" dirty="0"/>
              <a:t>       </a:t>
            </a:r>
            <a:r>
              <a:rPr lang="zh-CN" altLang="en-US" sz="2200" dirty="0"/>
              <a:t>抽象是关注事物中与问题相关部分，而忽略其他无关部分的一种思考方法。</a:t>
            </a:r>
          </a:p>
        </p:txBody>
      </p:sp>
      <p:pic>
        <p:nvPicPr>
          <p:cNvPr id="3" name="图片 2">
            <a:extLst>
              <a:ext uri="{FF2B5EF4-FFF2-40B4-BE49-F238E27FC236}">
                <a16:creationId xmlns:a16="http://schemas.microsoft.com/office/drawing/2014/main" id="{FBAD0EE1-BB98-4F5C-C5A5-522B9555B6DE}"/>
              </a:ext>
            </a:extLst>
          </p:cNvPr>
          <p:cNvPicPr>
            <a:picLocks noChangeAspect="1"/>
          </p:cNvPicPr>
          <p:nvPr/>
        </p:nvPicPr>
        <p:blipFill>
          <a:blip r:embed="rId3"/>
          <a:stretch>
            <a:fillRect/>
          </a:stretch>
        </p:blipFill>
        <p:spPr>
          <a:xfrm>
            <a:off x="158056" y="2965134"/>
            <a:ext cx="5246118" cy="2367156"/>
          </a:xfrm>
          <a:prstGeom prst="rect">
            <a:avLst/>
          </a:prstGeom>
        </p:spPr>
      </p:pic>
      <p:pic>
        <p:nvPicPr>
          <p:cNvPr id="4" name="图片 3">
            <a:extLst>
              <a:ext uri="{FF2B5EF4-FFF2-40B4-BE49-F238E27FC236}">
                <a16:creationId xmlns:a16="http://schemas.microsoft.com/office/drawing/2014/main" id="{53C6130F-5BA6-D67E-FE86-110F606C35B7}"/>
              </a:ext>
            </a:extLst>
          </p:cNvPr>
          <p:cNvPicPr>
            <a:picLocks noChangeAspect="1"/>
          </p:cNvPicPr>
          <p:nvPr/>
        </p:nvPicPr>
        <p:blipFill>
          <a:blip r:embed="rId4"/>
          <a:stretch>
            <a:fillRect/>
          </a:stretch>
        </p:blipFill>
        <p:spPr>
          <a:xfrm>
            <a:off x="5484546" y="2965133"/>
            <a:ext cx="6223249" cy="2367155"/>
          </a:xfrm>
          <a:prstGeom prst="rect">
            <a:avLst/>
          </a:prstGeom>
          <a:ln w="28575">
            <a:solidFill>
              <a:schemeClr val="accent2">
                <a:lumMod val="75000"/>
              </a:schemeClr>
            </a:solidFill>
            <a:prstDash val="dash"/>
          </a:ln>
        </p:spPr>
      </p:pic>
      <p:sp>
        <p:nvSpPr>
          <p:cNvPr id="5" name="思想气泡: 云 4">
            <a:extLst>
              <a:ext uri="{FF2B5EF4-FFF2-40B4-BE49-F238E27FC236}">
                <a16:creationId xmlns:a16="http://schemas.microsoft.com/office/drawing/2014/main" id="{E871F3E0-86CF-18F5-8DC6-A8E452520446}"/>
              </a:ext>
            </a:extLst>
          </p:cNvPr>
          <p:cNvSpPr/>
          <p:nvPr/>
        </p:nvSpPr>
        <p:spPr>
          <a:xfrm>
            <a:off x="2925445" y="5646528"/>
            <a:ext cx="5501768" cy="1235055"/>
          </a:xfrm>
          <a:prstGeom prst="cloudCallout">
            <a:avLst>
              <a:gd name="adj1" fmla="val 21083"/>
              <a:gd name="adj2" fmla="val -67559"/>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rgbClr val="FFFF00"/>
                </a:solidFill>
                <a:effectLst>
                  <a:outerShdw blurRad="38100" dist="38100" dir="2700000" algn="tl">
                    <a:srgbClr val="000000">
                      <a:alpha val="43137"/>
                    </a:srgbClr>
                  </a:outerShdw>
                </a:effectLst>
                <a:latin typeface="华文彩云" panose="02010800040101010101" pitchFamily="2" charset="-122"/>
                <a:ea typeface="华文彩云" panose="02010800040101010101" pitchFamily="2" charset="-122"/>
              </a:rPr>
              <a:t>这个图该如何抽象呢？</a:t>
            </a:r>
          </a:p>
        </p:txBody>
      </p:sp>
      <p:sp>
        <p:nvSpPr>
          <p:cNvPr id="7" name="矩形 6">
            <a:extLst>
              <a:ext uri="{FF2B5EF4-FFF2-40B4-BE49-F238E27FC236}">
                <a16:creationId xmlns:a16="http://schemas.microsoft.com/office/drawing/2014/main" id="{FA4F9AFC-278E-7D8E-98B6-50E37CAA03A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D1FF0C2C-E592-DF12-77C7-78045030E3F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D2FE472-FE66-283C-D09F-F4ADFA74F2B4}"/>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F770769A-3B96-6F5A-4684-5B77E7D22C9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69A2B37F-4CBC-8C71-08EA-C1F105E562E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AF649BE-2FD2-F0A0-EAE9-BD80578ED1E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22109D65-E76B-0B1C-818D-032D7C46B805}"/>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589241AE-3C70-C36D-860E-04113EB4B0B8}"/>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93A294F9-3BE3-DBB5-774B-110397E1670E}"/>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372CCD37-5CF8-CA25-2448-8D20B9D8666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4" name="图片 43">
            <a:extLst>
              <a:ext uri="{FF2B5EF4-FFF2-40B4-BE49-F238E27FC236}">
                <a16:creationId xmlns:a16="http://schemas.microsoft.com/office/drawing/2014/main" id="{5E4472A4-ABBA-3B6B-4B71-39A63022A13E}"/>
              </a:ext>
            </a:extLst>
          </p:cNvPr>
          <p:cNvPicPr>
            <a:picLocks noChangeAspect="1"/>
          </p:cNvPicPr>
          <p:nvPr/>
        </p:nvPicPr>
        <p:blipFill>
          <a:blip r:embed="rId5"/>
          <a:stretch>
            <a:fillRect/>
          </a:stretch>
        </p:blipFill>
        <p:spPr>
          <a:xfrm>
            <a:off x="135890" y="26670"/>
            <a:ext cx="791210" cy="715645"/>
          </a:xfrm>
          <a:prstGeom prst="rect">
            <a:avLst/>
          </a:prstGeom>
        </p:spPr>
      </p:pic>
      <p:sp>
        <p:nvSpPr>
          <p:cNvPr id="45" name="TextBox 7">
            <a:extLst>
              <a:ext uri="{FF2B5EF4-FFF2-40B4-BE49-F238E27FC236}">
                <a16:creationId xmlns:a16="http://schemas.microsoft.com/office/drawing/2014/main" id="{F01B68DC-62FF-8A4B-C47A-97D503DDBAB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6" name="直接连接符 45">
            <a:extLst>
              <a:ext uri="{FF2B5EF4-FFF2-40B4-BE49-F238E27FC236}">
                <a16:creationId xmlns:a16="http://schemas.microsoft.com/office/drawing/2014/main" id="{CA2160D1-47A8-3853-B4D7-1DCFD4B62397}"/>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9">
            <a:extLst>
              <a:ext uri="{FF2B5EF4-FFF2-40B4-BE49-F238E27FC236}">
                <a16:creationId xmlns:a16="http://schemas.microsoft.com/office/drawing/2014/main" id="{A270822D-4994-3850-75F8-C0A3D3C6FCE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8" name="直接连接符 47">
            <a:extLst>
              <a:ext uri="{FF2B5EF4-FFF2-40B4-BE49-F238E27FC236}">
                <a16:creationId xmlns:a16="http://schemas.microsoft.com/office/drawing/2014/main" id="{AAFEF55D-066A-F24E-4C6A-886B48B83EDD}"/>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5049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856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设计原理</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逐步求精</a:t>
              </a:r>
              <a:r>
                <a:rPr lang="en-US" altLang="zh-CN" sz="2400" b="1" dirty="0">
                  <a:latin typeface="Arial" panose="020B0604020202020204" pitchFamily="34" charset="0"/>
                  <a:ea typeface="微软雅黑" panose="020B0503020204020204" pitchFamily="34" charset="-122"/>
                  <a:sym typeface="Arial" panose="020B0604020202020204" pitchFamily="34" charset="0"/>
                </a:rPr>
                <a:t>OR</a:t>
              </a:r>
              <a:r>
                <a:rPr lang="zh-CN" altLang="en-US" sz="2400" b="1" dirty="0">
                  <a:latin typeface="Arial" panose="020B0604020202020204" pitchFamily="34" charset="0"/>
                  <a:ea typeface="微软雅黑" panose="020B0503020204020204" pitchFamily="34" charset="-122"/>
                  <a:sym typeface="Arial" panose="020B0604020202020204" pitchFamily="34" charset="0"/>
                </a:rPr>
                <a:t>逐步求精化方法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TextBox 7">
            <a:extLst>
              <a:ext uri="{FF2B5EF4-FFF2-40B4-BE49-F238E27FC236}">
                <a16:creationId xmlns:a16="http://schemas.microsoft.com/office/drawing/2014/main" id="{30240648-1E45-ECE7-B574-286FF1B991BC}"/>
              </a:ext>
            </a:extLst>
          </p:cNvPr>
          <p:cNvSpPr txBox="1">
            <a:spLocks noChangeArrowheads="1"/>
          </p:cNvSpPr>
          <p:nvPr/>
        </p:nvSpPr>
        <p:spPr bwMode="auto">
          <a:xfrm>
            <a:off x="947738" y="2307434"/>
            <a:ext cx="10266362" cy="372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hangingPunct="1">
              <a:lnSpc>
                <a:spcPct val="150000"/>
              </a:lnSpc>
              <a:spcBef>
                <a:spcPct val="0"/>
              </a:spcBef>
              <a:spcAft>
                <a:spcPct val="0"/>
              </a:spcAft>
              <a:buClrTx/>
              <a:buSzTx/>
              <a:buFontTx/>
              <a:buNone/>
              <a:defRPr/>
            </a:pPr>
            <a:r>
              <a:rPr lang="en-US" altLang="zh-CN" sz="28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a:t>
            </a:r>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逐步求精</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定义为为了能集中精力解决主要问题而尽量推迟对问题细节的考虑。</a:t>
            </a:r>
            <a:endParaRPr kumimoji="0" lang="en-US" altLang="zh-CN"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逐步求精最初是由</a:t>
            </a:r>
            <a:r>
              <a:rPr kumimoji="0" lang="en-US" altLang="zh-CN" sz="2200" b="0" i="0" u="none" strike="noStrike" kern="1200" cap="none" spc="0" normalizeH="0" baseline="0" noProof="0" dirty="0" err="1">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Niklaus</a:t>
            </a:r>
            <a:r>
              <a:rPr kumimoji="0" lang="en-US" altLang="zh-CN"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 Wirth</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提出的一种自顶向下的设计策略</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。按照这种设计策略，程序的体系结构是通过逐步精化处理过程的层次而设计出来的。通过逐步分解对功能的宏观陈述而开发出层次结构，直至最终得出用程序设计语言表达的程序。</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1257300" marR="0" lvl="2" indent="0" algn="l" defTabSz="914400" rtl="0" eaLnBrk="1" fontAlgn="base" hangingPunct="1">
              <a:lnSpc>
                <a:spcPct val="150000"/>
              </a:lnSpc>
              <a:spcBef>
                <a:spcPct val="0"/>
              </a:spcBef>
              <a:spcAft>
                <a:spcPct val="0"/>
              </a:spcAft>
              <a:buClr>
                <a:srgbClr val="0070C0"/>
              </a:buClr>
              <a:buSzTx/>
              <a:buFont typeface="Wingdings" panose="05000000000000000000" pitchFamily="2" charset="2"/>
              <a:buChar char="p"/>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求精实际上是细化过程。</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1257300" marR="0" lvl="2" indent="0" algn="l" defTabSz="914400" rtl="0" eaLnBrk="1" fontAlgn="base" hangingPunct="1">
              <a:lnSpc>
                <a:spcPct val="150000"/>
              </a:lnSpc>
              <a:spcBef>
                <a:spcPct val="0"/>
              </a:spcBef>
              <a:spcAft>
                <a:spcPct val="0"/>
              </a:spcAft>
              <a:buClr>
                <a:srgbClr val="0070C0"/>
              </a:buClr>
              <a:buSzTx/>
              <a:buFont typeface="Wingdings" panose="05000000000000000000" pitchFamily="2" charset="2"/>
              <a:buChar char="p"/>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抽象与求精是一对互补的概念。</a:t>
            </a:r>
          </a:p>
        </p:txBody>
      </p:sp>
      <p:sp>
        <p:nvSpPr>
          <p:cNvPr id="7" name="矩形 6">
            <a:extLst>
              <a:ext uri="{FF2B5EF4-FFF2-40B4-BE49-F238E27FC236}">
                <a16:creationId xmlns:a16="http://schemas.microsoft.com/office/drawing/2014/main" id="{27D841DE-8BAD-B7C1-3416-0D144CED78B2}"/>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F89ABE0C-1C17-4C7B-286D-AC60AA08E4C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5CAD53A-2AAB-CA1C-BA33-70DF59067EDE}"/>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8E9C822C-E687-8B48-0D61-0D6FF8FF882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A83848DC-C958-70DF-E049-E80180FDB1E9}"/>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916A3D20-4CA9-D4CD-7180-0A0133FE4E60}"/>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0DEEADC3-AC05-BFB2-A5BD-5BAA2C1BFE90}"/>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DBE3BA6A-D834-A45F-CEAA-B520EE6977F1}"/>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9" name="TextBox 11">
            <a:extLst>
              <a:ext uri="{FF2B5EF4-FFF2-40B4-BE49-F238E27FC236}">
                <a16:creationId xmlns:a16="http://schemas.microsoft.com/office/drawing/2014/main" id="{3F5FA0B2-3420-EABC-989C-F01AE87E6CD3}"/>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0" name="直接连接符 39">
            <a:extLst>
              <a:ext uri="{FF2B5EF4-FFF2-40B4-BE49-F238E27FC236}">
                <a16:creationId xmlns:a16="http://schemas.microsoft.com/office/drawing/2014/main" id="{E4E26E5A-DB8D-A545-6218-6ABE5FA0D96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D6512410-07ED-DFB3-3901-C7AD773ECF14}"/>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19919CE5-5217-0439-0AF6-44C8ABC3CBBC}"/>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C0FDA3CF-4540-1A44-5F4C-308E8D14563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4C6E7FCA-F879-AC84-FAAF-AA5A25250A6B}"/>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A4EE09A4-946E-2A88-241A-BB4EAE03A198}"/>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0912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856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设计原理</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逐步求精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4" name="图片 3">
            <a:extLst>
              <a:ext uri="{FF2B5EF4-FFF2-40B4-BE49-F238E27FC236}">
                <a16:creationId xmlns:a16="http://schemas.microsoft.com/office/drawing/2014/main" id="{D296DD32-8002-0A20-16CC-BE621CC58E88}"/>
              </a:ext>
            </a:extLst>
          </p:cNvPr>
          <p:cNvPicPr>
            <a:picLocks noChangeAspect="1"/>
          </p:cNvPicPr>
          <p:nvPr/>
        </p:nvPicPr>
        <p:blipFill>
          <a:blip r:embed="rId3"/>
          <a:stretch>
            <a:fillRect/>
          </a:stretch>
        </p:blipFill>
        <p:spPr>
          <a:xfrm>
            <a:off x="5962908" y="3055261"/>
            <a:ext cx="6231719" cy="3200398"/>
          </a:xfrm>
          <a:prstGeom prst="rect">
            <a:avLst/>
          </a:prstGeom>
        </p:spPr>
      </p:pic>
      <p:sp>
        <p:nvSpPr>
          <p:cNvPr id="5" name="object 3">
            <a:extLst>
              <a:ext uri="{FF2B5EF4-FFF2-40B4-BE49-F238E27FC236}">
                <a16:creationId xmlns:a16="http://schemas.microsoft.com/office/drawing/2014/main" id="{746E3FA3-39B8-2882-97BA-E73584658CDE}"/>
              </a:ext>
            </a:extLst>
          </p:cNvPr>
          <p:cNvSpPr txBox="1">
            <a:spLocks noGrp="1"/>
          </p:cNvSpPr>
          <p:nvPr/>
        </p:nvSpPr>
        <p:spPr>
          <a:xfrm>
            <a:off x="876481" y="1995805"/>
            <a:ext cx="3623310" cy="382156"/>
          </a:xfrm>
          <a:prstGeom prst="rect">
            <a:avLst/>
          </a:prstGeom>
        </p:spPr>
        <p:txBody>
          <a:bodyPr vert="horz" wrap="square" lIns="0" tIns="12700" rIns="0" bIns="0" rtlCol="0">
            <a:spAutoFit/>
          </a:bodyPr>
          <a:lstStyle>
            <a:lvl1pPr>
              <a:defRPr sz="2400" b="0" i="0">
                <a:solidFill>
                  <a:schemeClr val="tx1"/>
                </a:solidFill>
                <a:latin typeface="微软雅黑" panose="020B0503020204020204" pitchFamily="34" charset="-122"/>
                <a:ea typeface="+mj-ea"/>
                <a:cs typeface="微软雅黑" panose="020B0503020204020204" pitchFamily="34" charset="-122"/>
              </a:defRPr>
            </a:lvl1pPr>
          </a:lstStyle>
          <a:p>
            <a:pPr marL="12700">
              <a:lnSpc>
                <a:spcPct val="100000"/>
              </a:lnSpc>
              <a:spcBef>
                <a:spcPts val="100"/>
              </a:spcBef>
            </a:pPr>
            <a:r>
              <a:rPr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分层</a:t>
            </a:r>
            <a:r>
              <a:rPr spc="-5"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（Layering）</a:t>
            </a:r>
            <a:endParaRPr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endParaRPr>
          </a:p>
        </p:txBody>
      </p:sp>
      <p:sp>
        <p:nvSpPr>
          <p:cNvPr id="8" name="object 4">
            <a:extLst>
              <a:ext uri="{FF2B5EF4-FFF2-40B4-BE49-F238E27FC236}">
                <a16:creationId xmlns:a16="http://schemas.microsoft.com/office/drawing/2014/main" id="{4EB74733-5A79-4C1F-DA85-18FB82553D83}"/>
              </a:ext>
            </a:extLst>
          </p:cNvPr>
          <p:cNvSpPr txBox="1"/>
          <p:nvPr/>
        </p:nvSpPr>
        <p:spPr>
          <a:xfrm>
            <a:off x="965383" y="2376805"/>
            <a:ext cx="5130618" cy="2026196"/>
          </a:xfrm>
          <a:prstGeom prst="rect">
            <a:avLst/>
          </a:prstGeom>
        </p:spPr>
        <p:txBody>
          <a:bodyPr vert="horz" wrap="square" lIns="0" tIns="114300" rIns="0" bIns="0" rtlCol="0">
            <a:spAutoFit/>
          </a:bodyPr>
          <a:lstStyle/>
          <a:p>
            <a:pPr marL="361950" indent="-349250">
              <a:lnSpc>
                <a:spcPct val="100000"/>
              </a:lnSpc>
              <a:spcBef>
                <a:spcPts val="900"/>
              </a:spcBef>
              <a:buClr>
                <a:srgbClr val="002060"/>
              </a:buClr>
              <a:buFont typeface="Wingdings" panose="05000000000000000000" charset="0"/>
              <a:buChar char="p"/>
              <a:tabLst>
                <a:tab pos="361315" algn="l"/>
                <a:tab pos="361950" algn="l"/>
              </a:tabLst>
            </a:pPr>
            <a:r>
              <a:rPr sz="2200" dirty="0">
                <a:latin typeface="黑体" panose="02010609060101010101" charset="-122"/>
                <a:ea typeface="黑体" panose="02010609060101010101" charset="-122"/>
                <a:cs typeface="微软雅黑" panose="020B0503020204020204" pitchFamily="34" charset="-122"/>
              </a:rPr>
              <a:t>每一层可以访问下层，不能访问上层</a:t>
            </a:r>
          </a:p>
          <a:p>
            <a:pPr marL="361950" indent="-349250">
              <a:lnSpc>
                <a:spcPct val="100000"/>
              </a:lnSpc>
              <a:spcBef>
                <a:spcPts val="800"/>
              </a:spcBef>
              <a:buClr>
                <a:srgbClr val="002060"/>
              </a:buClr>
              <a:buFont typeface="Wingdings" panose="05000000000000000000" charset="0"/>
              <a:buChar char="p"/>
              <a:tabLst>
                <a:tab pos="361315" algn="l"/>
                <a:tab pos="361950" algn="l"/>
              </a:tabLst>
            </a:pPr>
            <a:r>
              <a:rPr sz="2200" dirty="0">
                <a:latin typeface="黑体" panose="02010609060101010101" charset="-122"/>
                <a:ea typeface="黑体" panose="02010609060101010101" charset="-122"/>
                <a:cs typeface="微软雅黑" panose="020B0503020204020204" pitchFamily="34" charset="-122"/>
              </a:rPr>
              <a:t>封闭式结构：每一层只能访问与其相邻的下一层</a:t>
            </a:r>
          </a:p>
          <a:p>
            <a:pPr marL="361950" indent="-349250">
              <a:lnSpc>
                <a:spcPct val="100000"/>
              </a:lnSpc>
              <a:spcBef>
                <a:spcPts val="900"/>
              </a:spcBef>
              <a:buClr>
                <a:srgbClr val="002060"/>
              </a:buClr>
              <a:buFont typeface="Wingdings" panose="05000000000000000000" charset="0"/>
              <a:buChar char="p"/>
              <a:tabLst>
                <a:tab pos="361315" algn="l"/>
                <a:tab pos="361950" algn="l"/>
              </a:tabLst>
            </a:pPr>
            <a:r>
              <a:rPr sz="2200" dirty="0">
                <a:latin typeface="黑体" panose="02010609060101010101" charset="-122"/>
                <a:ea typeface="黑体" panose="02010609060101010101" charset="-122"/>
                <a:cs typeface="微软雅黑" panose="020B0503020204020204" pitchFamily="34" charset="-122"/>
              </a:rPr>
              <a:t>开放式结构：每一层还可以访问下面更低的层次</a:t>
            </a:r>
          </a:p>
        </p:txBody>
      </p:sp>
      <p:sp>
        <p:nvSpPr>
          <p:cNvPr id="10" name="object 6">
            <a:extLst>
              <a:ext uri="{FF2B5EF4-FFF2-40B4-BE49-F238E27FC236}">
                <a16:creationId xmlns:a16="http://schemas.microsoft.com/office/drawing/2014/main" id="{13FFE1DF-A54D-1C40-30A3-C74D3498811F}"/>
              </a:ext>
            </a:extLst>
          </p:cNvPr>
          <p:cNvSpPr txBox="1"/>
          <p:nvPr/>
        </p:nvSpPr>
        <p:spPr>
          <a:xfrm>
            <a:off x="944246" y="4770755"/>
            <a:ext cx="5302009" cy="1520929"/>
          </a:xfrm>
          <a:prstGeom prst="rect">
            <a:avLst/>
          </a:prstGeom>
        </p:spPr>
        <p:txBody>
          <a:bodyPr vert="horz" wrap="square" lIns="0" tIns="190500" rIns="0" bIns="0" rtlCol="0">
            <a:spAutoFit/>
          </a:bodyPr>
          <a:lstStyle/>
          <a:p>
            <a:pPr marL="12700">
              <a:lnSpc>
                <a:spcPct val="100000"/>
              </a:lnSpc>
              <a:spcBef>
                <a:spcPts val="1500"/>
              </a:spcBef>
            </a:pPr>
            <a:r>
              <a:rPr sz="2400" b="1"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划分</a:t>
            </a:r>
            <a:r>
              <a:rPr sz="2400" b="1" spc="-5"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（Partitioning）</a:t>
            </a:r>
            <a:endParaRPr sz="2400" b="1"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endParaRPr>
          </a:p>
          <a:p>
            <a:pPr marL="450850" indent="-349250">
              <a:lnSpc>
                <a:spcPct val="100000"/>
              </a:lnSpc>
              <a:spcBef>
                <a:spcPts val="1400"/>
              </a:spcBef>
              <a:buClr>
                <a:srgbClr val="002060"/>
              </a:buClr>
              <a:buFont typeface="Wingdings" panose="05000000000000000000" charset="0"/>
              <a:buChar char="p"/>
              <a:tabLst>
                <a:tab pos="450215" algn="l"/>
                <a:tab pos="450850" algn="l"/>
              </a:tabLst>
            </a:pPr>
            <a:r>
              <a:rPr sz="2200" dirty="0">
                <a:latin typeface="黑体" panose="02010609060101010101" charset="-122"/>
                <a:ea typeface="黑体" panose="02010609060101010101" charset="-122"/>
                <a:cs typeface="黑体" panose="02010609060101010101" charset="-122"/>
              </a:rPr>
              <a:t>系统被分解成相互对等的若干模块单元</a:t>
            </a:r>
          </a:p>
          <a:p>
            <a:pPr marL="450850" indent="-349250">
              <a:lnSpc>
                <a:spcPct val="100000"/>
              </a:lnSpc>
              <a:spcBef>
                <a:spcPts val="800"/>
              </a:spcBef>
              <a:buClr>
                <a:srgbClr val="002060"/>
              </a:buClr>
              <a:buFont typeface="Wingdings" panose="05000000000000000000" charset="0"/>
              <a:buChar char="p"/>
              <a:tabLst>
                <a:tab pos="450215" algn="l"/>
                <a:tab pos="450850" algn="l"/>
              </a:tabLst>
            </a:pPr>
            <a:r>
              <a:rPr sz="2200" dirty="0">
                <a:latin typeface="黑体" panose="02010609060101010101" charset="-122"/>
                <a:ea typeface="黑体" panose="02010609060101010101" charset="-122"/>
                <a:cs typeface="黑体" panose="02010609060101010101" charset="-122"/>
              </a:rPr>
              <a:t>每个模块之间依赖较少，可以独立运行</a:t>
            </a:r>
          </a:p>
        </p:txBody>
      </p:sp>
      <p:sp>
        <p:nvSpPr>
          <p:cNvPr id="7" name="矩形 6">
            <a:extLst>
              <a:ext uri="{FF2B5EF4-FFF2-40B4-BE49-F238E27FC236}">
                <a16:creationId xmlns:a16="http://schemas.microsoft.com/office/drawing/2014/main" id="{6E6BD8B8-B171-0D3D-9A5F-1F875004E01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109B3163-74B0-8900-6FC8-30443B14AA6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24C14B5-12F7-96A8-0952-F3086437BED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8B5973E8-42CA-3695-ADE9-E2B4C3EEC7E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FA1C867B-673E-AB43-AD9B-31BD44534F8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EC1EE8BD-0DC6-7AE8-7667-7A68B0E9CCF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5A354F8D-BB4C-F798-7C24-893B5AFB547B}"/>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D984CD9C-E81A-958D-B4B5-59E72B7DE4DE}"/>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D1B10047-E640-873D-5B8B-0DA21468C913}"/>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97D18655-DB43-EA64-D315-03F2189514C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4" name="图片 43">
            <a:extLst>
              <a:ext uri="{FF2B5EF4-FFF2-40B4-BE49-F238E27FC236}">
                <a16:creationId xmlns:a16="http://schemas.microsoft.com/office/drawing/2014/main" id="{01784468-F018-CC9D-DDB1-4A13982D5020}"/>
              </a:ext>
            </a:extLst>
          </p:cNvPr>
          <p:cNvPicPr>
            <a:picLocks noChangeAspect="1"/>
          </p:cNvPicPr>
          <p:nvPr/>
        </p:nvPicPr>
        <p:blipFill>
          <a:blip r:embed="rId4"/>
          <a:stretch>
            <a:fillRect/>
          </a:stretch>
        </p:blipFill>
        <p:spPr>
          <a:xfrm>
            <a:off x="135890" y="26670"/>
            <a:ext cx="791210" cy="715645"/>
          </a:xfrm>
          <a:prstGeom prst="rect">
            <a:avLst/>
          </a:prstGeom>
        </p:spPr>
      </p:pic>
      <p:sp>
        <p:nvSpPr>
          <p:cNvPr id="45" name="TextBox 7">
            <a:extLst>
              <a:ext uri="{FF2B5EF4-FFF2-40B4-BE49-F238E27FC236}">
                <a16:creationId xmlns:a16="http://schemas.microsoft.com/office/drawing/2014/main" id="{5E23516D-C19C-8389-09AA-90A343E72F2D}"/>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6" name="直接连接符 45">
            <a:extLst>
              <a:ext uri="{FF2B5EF4-FFF2-40B4-BE49-F238E27FC236}">
                <a16:creationId xmlns:a16="http://schemas.microsoft.com/office/drawing/2014/main" id="{3A2CAAA0-308E-981D-7F40-5AAF24509E7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9">
            <a:extLst>
              <a:ext uri="{FF2B5EF4-FFF2-40B4-BE49-F238E27FC236}">
                <a16:creationId xmlns:a16="http://schemas.microsoft.com/office/drawing/2014/main" id="{ECEF0F14-BE47-553F-6C45-9BEC11B745F9}"/>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8" name="直接连接符 47">
            <a:extLst>
              <a:ext uri="{FF2B5EF4-FFF2-40B4-BE49-F238E27FC236}">
                <a16:creationId xmlns:a16="http://schemas.microsoft.com/office/drawing/2014/main" id="{9F9B10E2-4071-4011-1219-6E4B7F9A03D6}"/>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953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856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设计原理</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信息隐藏和局部化</a:t>
              </a:r>
              <a:r>
                <a:rPr lang="en-US" altLang="zh-CN" sz="2400" b="1" dirty="0">
                  <a:latin typeface="Arial" panose="020B0604020202020204" pitchFamily="34" charset="0"/>
                  <a:ea typeface="微软雅黑" panose="020B0503020204020204" pitchFamily="34" charset="-122"/>
                  <a:sym typeface="Arial" panose="020B0604020202020204" pitchFamily="34" charset="0"/>
                </a:rPr>
                <a:t>OR</a:t>
              </a:r>
              <a:r>
                <a:rPr lang="zh-CN" altLang="en-US" sz="2400" b="1" dirty="0">
                  <a:latin typeface="Arial" panose="020B0604020202020204" pitchFamily="34" charset="0"/>
                  <a:ea typeface="微软雅黑" panose="020B0503020204020204" pitchFamily="34" charset="-122"/>
                  <a:sym typeface="Arial" panose="020B0604020202020204" pitchFamily="34" charset="0"/>
                </a:rPr>
                <a:t>局部化整合</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TextBox 7">
            <a:extLst>
              <a:ext uri="{FF2B5EF4-FFF2-40B4-BE49-F238E27FC236}">
                <a16:creationId xmlns:a16="http://schemas.microsoft.com/office/drawing/2014/main" id="{E4C158AE-F9E5-F6A9-218E-BB7680D7664E}"/>
              </a:ext>
            </a:extLst>
          </p:cNvPr>
          <p:cNvSpPr txBox="1"/>
          <p:nvPr/>
        </p:nvSpPr>
        <p:spPr>
          <a:xfrm>
            <a:off x="449673" y="2584135"/>
            <a:ext cx="10750837" cy="2663999"/>
          </a:xfrm>
          <a:prstGeom prst="rect">
            <a:avLst/>
          </a:prstGeom>
          <a:noFill/>
          <a:ln w="9525">
            <a:noFill/>
          </a:ln>
        </p:spPr>
        <p:txBody>
          <a:bodyPr wrap="square" anchor="t">
            <a:spAutoFit/>
          </a:bodyPr>
          <a:lstStyle/>
          <a:p>
            <a:pPr fontAlgn="auto">
              <a:lnSpc>
                <a:spcPct val="150000"/>
              </a:lnSpc>
            </a:pPr>
            <a:r>
              <a:rPr lang="en-US" altLang="zh-CN"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信息隐藏原理：</a:t>
            </a:r>
            <a:r>
              <a:rPr lang="zh-CN" altLang="en-US" sz="2200" dirty="0">
                <a:latin typeface="微软雅黑" panose="020B0503020204020204" pitchFamily="34" charset="-122"/>
                <a:ea typeface="微软雅黑" panose="020B0503020204020204" pitchFamily="34" charset="-122"/>
                <a:cs typeface="+mn-ea"/>
                <a:sym typeface="+mn-lt"/>
              </a:rPr>
              <a:t>应该这样设计和确定模块，使得一个模块内包含的</a:t>
            </a: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信息</a:t>
            </a:r>
            <a:r>
              <a:rPr lang="en-US" altLang="zh-CN" sz="2200" dirty="0">
                <a:solidFill>
                  <a:srgbClr val="0000FF"/>
                </a:solidFill>
                <a:latin typeface="微软雅黑" panose="020B0503020204020204" pitchFamily="34" charset="-122"/>
                <a:ea typeface="微软雅黑" panose="020B0503020204020204" pitchFamily="34" charset="-122"/>
                <a:cs typeface="+mn-ea"/>
                <a:sym typeface="+mn-lt"/>
              </a:rPr>
              <a:t>(</a:t>
            </a: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过程和数据</a:t>
            </a:r>
            <a:r>
              <a:rPr lang="en-US" altLang="zh-CN" sz="2200" dirty="0">
                <a:solidFill>
                  <a:srgbClr val="0000FF"/>
                </a:solidFill>
                <a:latin typeface="微软雅黑" panose="020B0503020204020204" pitchFamily="34" charset="-122"/>
                <a:ea typeface="微软雅黑" panose="020B0503020204020204" pitchFamily="34" charset="-122"/>
                <a:cs typeface="+mn-ea"/>
                <a:sym typeface="+mn-lt"/>
              </a:rPr>
              <a:t>)</a:t>
            </a:r>
            <a:r>
              <a:rPr lang="zh-CN" altLang="en-US" sz="2200" dirty="0">
                <a:latin typeface="微软雅黑" panose="020B0503020204020204" pitchFamily="34" charset="-122"/>
                <a:ea typeface="微软雅黑" panose="020B0503020204020204" pitchFamily="34" charset="-122"/>
                <a:cs typeface="+mn-ea"/>
                <a:sym typeface="+mn-lt"/>
              </a:rPr>
              <a:t>对于不需要这些信息的模块来说，是不能访问的。</a:t>
            </a:r>
            <a:endParaRPr lang="en-US" altLang="zh-CN" sz="2200" dirty="0">
              <a:latin typeface="微软雅黑" panose="020B0503020204020204" pitchFamily="34" charset="-122"/>
              <a:ea typeface="微软雅黑" panose="020B0503020204020204" pitchFamily="34" charset="-122"/>
              <a:cs typeface="+mn-ea"/>
              <a:sym typeface="+mn-lt"/>
            </a:endParaRPr>
          </a:p>
          <a:p>
            <a:pPr fontAlgn="auto">
              <a:lnSpc>
                <a:spcPct val="150000"/>
              </a:lnSpc>
            </a:pPr>
            <a:r>
              <a:rPr lang="en-US" altLang="zh-CN" sz="20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局部化</a:t>
            </a:r>
            <a:r>
              <a:rPr lang="zh-CN" altLang="en-US" sz="2200" dirty="0">
                <a:latin typeface="微软雅黑" panose="020B0503020204020204" pitchFamily="34" charset="-122"/>
                <a:ea typeface="微软雅黑" panose="020B0503020204020204" pitchFamily="34" charset="-122"/>
                <a:cs typeface="+mn-ea"/>
                <a:sym typeface="+mn-lt"/>
              </a:rPr>
              <a:t>是指把一些关系密切的软件元素物理地放得彼此靠近。</a:t>
            </a:r>
            <a:endParaRPr lang="en-US" altLang="zh-CN" sz="2200" dirty="0">
              <a:latin typeface="微软雅黑" panose="020B0503020204020204" pitchFamily="34" charset="-122"/>
              <a:ea typeface="微软雅黑" panose="020B0503020204020204" pitchFamily="34" charset="-122"/>
              <a:cs typeface="+mn-ea"/>
              <a:sym typeface="+mn-lt"/>
            </a:endParaRPr>
          </a:p>
          <a:p>
            <a:pPr fontAlgn="auto">
              <a:lnSpc>
                <a:spcPct val="150000"/>
              </a:lnSpc>
            </a:pPr>
            <a:r>
              <a:rPr lang="en-US" altLang="zh-CN" sz="2200" dirty="0">
                <a:latin typeface="微软雅黑" panose="020B0503020204020204" pitchFamily="34" charset="-122"/>
                <a:ea typeface="微软雅黑" panose="020B0503020204020204" pitchFamily="34" charset="-122"/>
                <a:cs typeface="+mn-ea"/>
                <a:sym typeface="+mn-lt"/>
              </a:rPr>
              <a:t>        </a:t>
            </a:r>
            <a:r>
              <a:rPr lang="zh-CN" altLang="en-US" sz="2200" dirty="0">
                <a:latin typeface="微软雅黑" panose="020B0503020204020204" pitchFamily="34" charset="-122"/>
                <a:ea typeface="微软雅黑" panose="020B0503020204020204" pitchFamily="34" charset="-122"/>
                <a:cs typeface="+mn-ea"/>
                <a:sym typeface="+mn-lt"/>
              </a:rPr>
              <a:t>如果在</a:t>
            </a: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测试</a:t>
            </a:r>
            <a:r>
              <a:rPr lang="zh-CN" altLang="en-US" sz="2200" dirty="0">
                <a:latin typeface="微软雅黑" panose="020B0503020204020204" pitchFamily="34" charset="-122"/>
                <a:ea typeface="微软雅黑" panose="020B0503020204020204" pitchFamily="34" charset="-122"/>
                <a:cs typeface="+mn-ea"/>
                <a:sym typeface="+mn-lt"/>
              </a:rPr>
              <a:t>期间和以后的</a:t>
            </a: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软件维护期间</a:t>
            </a:r>
            <a:r>
              <a:rPr lang="zh-CN" altLang="en-US" sz="2200" dirty="0">
                <a:latin typeface="微软雅黑" panose="020B0503020204020204" pitchFamily="34" charset="-122"/>
                <a:ea typeface="微软雅黑" panose="020B0503020204020204" pitchFamily="34" charset="-122"/>
                <a:cs typeface="+mn-ea"/>
                <a:sym typeface="+mn-lt"/>
              </a:rPr>
              <a:t>需要修改软件，</a:t>
            </a: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使用信息隐藏原理作为模块化系统设计的标准就会带来极大好处</a:t>
            </a:r>
            <a:r>
              <a:rPr lang="zh-CN" altLang="en-US" sz="2200" dirty="0">
                <a:latin typeface="微软雅黑" panose="020B0503020204020204" pitchFamily="34" charset="-122"/>
                <a:ea typeface="微软雅黑" panose="020B0503020204020204" pitchFamily="34" charset="-122"/>
                <a:cs typeface="+mn-ea"/>
                <a:sym typeface="+mn-lt"/>
              </a:rPr>
              <a:t>。</a:t>
            </a:r>
          </a:p>
        </p:txBody>
      </p:sp>
      <p:sp>
        <p:nvSpPr>
          <p:cNvPr id="7" name="矩形 6">
            <a:extLst>
              <a:ext uri="{FF2B5EF4-FFF2-40B4-BE49-F238E27FC236}">
                <a16:creationId xmlns:a16="http://schemas.microsoft.com/office/drawing/2014/main" id="{15168E52-747F-BDBE-5941-8F8A0A66E2C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C0EE5370-C975-CCB8-05F5-5394AFC1D16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BDB059A-F97D-B36B-C55D-69EF432F3864}"/>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E76A7A9-615C-6E72-F49C-CEB15D9CCC3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A8C24514-378F-AC51-B50D-92F92B25E9D0}"/>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6830517-3669-5806-3B36-7C24F8920CC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762DBEDA-EAD0-342D-67E1-550BBE8CD7BE}"/>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54750D72-8F2E-1BE8-3D16-FB4FFAB645DA}"/>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9" name="TextBox 11">
            <a:extLst>
              <a:ext uri="{FF2B5EF4-FFF2-40B4-BE49-F238E27FC236}">
                <a16:creationId xmlns:a16="http://schemas.microsoft.com/office/drawing/2014/main" id="{619B89C0-530E-8ECE-10CB-E29BEB1D9E59}"/>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0" name="直接连接符 39">
            <a:extLst>
              <a:ext uri="{FF2B5EF4-FFF2-40B4-BE49-F238E27FC236}">
                <a16:creationId xmlns:a16="http://schemas.microsoft.com/office/drawing/2014/main" id="{76698BC8-F3DC-6811-C4AD-4D196C383B32}"/>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0005E77C-74C3-66DA-C64C-E32382D83597}"/>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CCF58D37-7480-ECC8-9821-1462CD2B591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0F337532-0B88-9A7D-7EE5-ADE849FDBEDD}"/>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78620C35-8E93-B375-CA2E-9712D730F2C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A10EA8FF-ADE4-D572-5332-49F7D34BB18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001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396874" y="1105982"/>
            <a:ext cx="5670551" cy="569503"/>
          </a:xfrm>
          <a:prstGeom prst="rect">
            <a:avLst/>
          </a:prstGeom>
          <a:noFill/>
        </p:spPr>
        <p:txBody>
          <a:bodyPr wrap="square" lIns="0" tIns="48000" rIns="0" bIns="48000" rtlCol="0">
            <a:spAutoFit/>
          </a:bodyPr>
          <a:lstStyle/>
          <a:p>
            <a:pPr algn="l">
              <a:lnSpc>
                <a:spcPct val="120000"/>
              </a:lnSpc>
            </a:pPr>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1.2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定义</a:t>
            </a:r>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 </a:t>
            </a:r>
            <a:endPar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a:extLst>
              <a:ext uri="{FF2B5EF4-FFF2-40B4-BE49-F238E27FC236}">
                <a16:creationId xmlns:a16="http://schemas.microsoft.com/office/drawing/2014/main" id="{227F7502-C229-7FA3-6FA9-9AEBCED52975}"/>
              </a:ext>
            </a:extLst>
          </p:cNvPr>
          <p:cNvSpPr txBox="1"/>
          <p:nvPr/>
        </p:nvSpPr>
        <p:spPr>
          <a:xfrm>
            <a:off x="191445" y="1460454"/>
            <a:ext cx="11937214" cy="5485604"/>
          </a:xfrm>
          <a:prstGeom prst="rect">
            <a:avLst/>
          </a:prstGeom>
          <a:noFill/>
        </p:spPr>
        <p:txBody>
          <a:bodyPr wrap="square">
            <a:spAutoFit/>
          </a:bodyPr>
          <a:lstStyle/>
          <a:p>
            <a:pPr marL="449263" lvl="2" indent="-449263">
              <a:lnSpc>
                <a:spcPct val="150000"/>
              </a:lnSpc>
              <a:buClr>
                <a:srgbClr val="0054A3"/>
              </a:buClr>
              <a:buFont typeface="Wingdings" panose="05000000000000000000" pitchFamily="2" charset="2"/>
              <a:buChar char="p"/>
            </a:pP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经典定义</a:t>
            </a:r>
            <a:endParaRPr lang="en-US" altLang="zh-CN"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marL="906463" lvl="3" indent="-449263">
              <a:lnSpc>
                <a:spcPct val="150000"/>
              </a:lnSpc>
              <a:buClr>
                <a:srgbClr val="0054A3"/>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如果一个程序的代码块仅仅通过顺序、选择和循环这</a:t>
            </a:r>
            <a:r>
              <a:rPr lang="en-US" altLang="zh-CN" sz="2000" dirty="0">
                <a:latin typeface="微软雅黑" panose="020B0503020204020204" pitchFamily="34" charset="-122"/>
                <a:ea typeface="微软雅黑" panose="020B0503020204020204" pitchFamily="34" charset="-122"/>
                <a:cs typeface="+mn-ea"/>
                <a:sym typeface="+mn-lt"/>
              </a:rPr>
              <a:t>3</a:t>
            </a:r>
            <a:r>
              <a:rPr lang="zh-CN" altLang="en-US" sz="2000" dirty="0">
                <a:latin typeface="微软雅黑" panose="020B0503020204020204" pitchFamily="34" charset="-122"/>
                <a:ea typeface="微软雅黑" panose="020B0503020204020204" pitchFamily="34" charset="-122"/>
                <a:cs typeface="+mn-ea"/>
                <a:sym typeface="+mn-lt"/>
              </a:rPr>
              <a:t>种基本控制结构进行连接，并且每个代码块只有一个入口和一个出口，则称这个程序是结构化的。</a:t>
            </a:r>
            <a:endParaRPr lang="en-US" altLang="zh-CN" sz="2000" dirty="0">
              <a:latin typeface="微软雅黑" panose="020B0503020204020204" pitchFamily="34" charset="-122"/>
              <a:ea typeface="微软雅黑" panose="020B0503020204020204" pitchFamily="34" charset="-122"/>
              <a:cs typeface="+mn-ea"/>
              <a:sym typeface="+mn-lt"/>
            </a:endParaRPr>
          </a:p>
          <a:p>
            <a:pPr marL="449263" lvl="2" indent="-449263">
              <a:lnSpc>
                <a:spcPct val="150000"/>
              </a:lnSpc>
              <a:buClr>
                <a:srgbClr val="0054A3"/>
              </a:buClr>
              <a:buFont typeface="Wingdings" panose="05000000000000000000" pitchFamily="2" charset="2"/>
              <a:buChar char="p"/>
            </a:pP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更全面的定义</a:t>
            </a:r>
            <a:endParaRPr lang="en-US" altLang="zh-CN"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marL="800100" lvl="3" indent="-342900">
              <a:lnSpc>
                <a:spcPct val="150000"/>
              </a:lnSpc>
              <a:buClr>
                <a:srgbClr val="0054A3"/>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结构程序设计是尽可能少用</a:t>
            </a:r>
            <a:r>
              <a:rPr lang="en-US" altLang="zh-CN" sz="2000" dirty="0">
                <a:latin typeface="微软雅黑" panose="020B0503020204020204" pitchFamily="34" charset="-122"/>
                <a:ea typeface="微软雅黑" panose="020B0503020204020204" pitchFamily="34" charset="-122"/>
                <a:cs typeface="+mn-ea"/>
                <a:sym typeface="+mn-lt"/>
              </a:rPr>
              <a:t>GO TO</a:t>
            </a:r>
            <a:r>
              <a:rPr lang="zh-CN" altLang="en-US" sz="2000" dirty="0">
                <a:latin typeface="微软雅黑" panose="020B0503020204020204" pitchFamily="34" charset="-122"/>
                <a:ea typeface="微软雅黑" panose="020B0503020204020204" pitchFamily="34" charset="-122"/>
                <a:cs typeface="+mn-ea"/>
                <a:sym typeface="+mn-lt"/>
              </a:rPr>
              <a:t>语句的程序设计方法。最好仅在检测出错误时才使用</a:t>
            </a:r>
            <a:r>
              <a:rPr lang="en-US" altLang="zh-CN" sz="2000" dirty="0">
                <a:latin typeface="微软雅黑" panose="020B0503020204020204" pitchFamily="34" charset="-122"/>
                <a:ea typeface="微软雅黑" panose="020B0503020204020204" pitchFamily="34" charset="-122"/>
                <a:cs typeface="+mn-ea"/>
                <a:sym typeface="+mn-lt"/>
              </a:rPr>
              <a:t>GO TO</a:t>
            </a:r>
            <a:r>
              <a:rPr lang="zh-CN" altLang="en-US" sz="2000" dirty="0">
                <a:latin typeface="微软雅黑" panose="020B0503020204020204" pitchFamily="34" charset="-122"/>
                <a:ea typeface="微软雅黑" panose="020B0503020204020204" pitchFamily="34" charset="-122"/>
                <a:cs typeface="+mn-ea"/>
                <a:sym typeface="+mn-lt"/>
              </a:rPr>
              <a:t>语句，而且应该总是使用前向</a:t>
            </a:r>
            <a:r>
              <a:rPr lang="en-US" altLang="zh-CN" sz="2000" dirty="0">
                <a:latin typeface="微软雅黑" panose="020B0503020204020204" pitchFamily="34" charset="-122"/>
                <a:ea typeface="微软雅黑" panose="020B0503020204020204" pitchFamily="34" charset="-122"/>
                <a:cs typeface="+mn-ea"/>
                <a:sym typeface="+mn-lt"/>
              </a:rPr>
              <a:t>GO TO</a:t>
            </a:r>
            <a:r>
              <a:rPr lang="zh-CN" altLang="en-US" sz="2000" dirty="0">
                <a:latin typeface="微软雅黑" panose="020B0503020204020204" pitchFamily="34" charset="-122"/>
                <a:ea typeface="微软雅黑" panose="020B0503020204020204" pitchFamily="34" charset="-122"/>
                <a:cs typeface="+mn-ea"/>
                <a:sym typeface="+mn-lt"/>
              </a:rPr>
              <a:t>语句。</a:t>
            </a:r>
            <a:endParaRPr lang="en-US" altLang="zh-CN" sz="2000" dirty="0">
              <a:latin typeface="微软雅黑" panose="020B0503020204020204" pitchFamily="34" charset="-122"/>
              <a:ea typeface="微软雅黑" panose="020B0503020204020204" pitchFamily="34" charset="-122"/>
              <a:cs typeface="+mn-ea"/>
              <a:sym typeface="+mn-lt"/>
            </a:endParaRPr>
          </a:p>
          <a:p>
            <a:pPr marL="449263" lvl="2" indent="-449263">
              <a:lnSpc>
                <a:spcPct val="150000"/>
              </a:lnSpc>
              <a:buClr>
                <a:srgbClr val="0054A3"/>
              </a:buClr>
              <a:buFont typeface="Wingdings" panose="05000000000000000000" pitchFamily="2" charset="2"/>
              <a:buChar char="p"/>
            </a:pP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经典的结构程序设计</a:t>
            </a:r>
            <a:endParaRPr lang="en-US" altLang="zh-CN"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marL="800100" lvl="1"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只允许使用顺序、</a:t>
            </a:r>
            <a:r>
              <a:rPr lang="en-US" altLang="zh-CN" sz="2000" dirty="0">
                <a:latin typeface="微软雅黑" panose="020B0503020204020204" pitchFamily="34" charset="-122"/>
                <a:ea typeface="微软雅黑" panose="020B0503020204020204" pitchFamily="34" charset="-122"/>
                <a:cs typeface="+mn-ea"/>
                <a:sym typeface="+mn-lt"/>
              </a:rPr>
              <a:t>IF-THEN-ELSE</a:t>
            </a:r>
            <a:r>
              <a:rPr lang="zh-CN" altLang="en-US" sz="2000" dirty="0">
                <a:latin typeface="微软雅黑" panose="020B0503020204020204" pitchFamily="34" charset="-122"/>
                <a:ea typeface="微软雅黑" panose="020B0503020204020204" pitchFamily="34" charset="-122"/>
                <a:cs typeface="+mn-ea"/>
                <a:sym typeface="+mn-lt"/>
              </a:rPr>
              <a:t>型分支和</a:t>
            </a:r>
            <a:r>
              <a:rPr lang="en-US" altLang="zh-CN" sz="2000" dirty="0">
                <a:latin typeface="微软雅黑" panose="020B0503020204020204" pitchFamily="34" charset="-122"/>
                <a:ea typeface="微软雅黑" panose="020B0503020204020204" pitchFamily="34" charset="-122"/>
                <a:cs typeface="+mn-ea"/>
                <a:sym typeface="+mn-lt"/>
              </a:rPr>
              <a:t>DO-WHILE</a:t>
            </a:r>
            <a:r>
              <a:rPr lang="zh-CN" altLang="en-US" sz="2000" dirty="0">
                <a:latin typeface="微软雅黑" panose="020B0503020204020204" pitchFamily="34" charset="-122"/>
                <a:ea typeface="微软雅黑" panose="020B0503020204020204" pitchFamily="34" charset="-122"/>
                <a:cs typeface="+mn-ea"/>
                <a:sym typeface="+mn-lt"/>
              </a:rPr>
              <a:t>型循环这</a:t>
            </a:r>
            <a:r>
              <a:rPr lang="en-US" altLang="zh-CN" sz="2000" dirty="0">
                <a:latin typeface="微软雅黑" panose="020B0503020204020204" pitchFamily="34" charset="-122"/>
                <a:ea typeface="微软雅黑" panose="020B0503020204020204" pitchFamily="34" charset="-122"/>
                <a:cs typeface="+mn-ea"/>
                <a:sym typeface="+mn-lt"/>
              </a:rPr>
              <a:t>3</a:t>
            </a:r>
            <a:r>
              <a:rPr lang="zh-CN" altLang="en-US" sz="2000" dirty="0">
                <a:latin typeface="微软雅黑" panose="020B0503020204020204" pitchFamily="34" charset="-122"/>
                <a:ea typeface="微软雅黑" panose="020B0503020204020204" pitchFamily="34" charset="-122"/>
                <a:cs typeface="+mn-ea"/>
                <a:sym typeface="+mn-lt"/>
              </a:rPr>
              <a:t>种基本控制结构。</a:t>
            </a:r>
            <a:endParaRPr lang="en-US" altLang="zh-CN" sz="2000" dirty="0">
              <a:latin typeface="微软雅黑" panose="020B0503020204020204" pitchFamily="34" charset="-122"/>
              <a:ea typeface="微软雅黑" panose="020B0503020204020204" pitchFamily="34" charset="-122"/>
              <a:cs typeface="+mn-ea"/>
              <a:sym typeface="+mn-lt"/>
            </a:endParaRPr>
          </a:p>
          <a:p>
            <a:pPr marL="449263" lvl="2" indent="-449263">
              <a:lnSpc>
                <a:spcPct val="150000"/>
              </a:lnSpc>
              <a:buClr>
                <a:srgbClr val="0054A3"/>
              </a:buClr>
              <a:buFont typeface="Wingdings" panose="05000000000000000000" pitchFamily="2" charset="2"/>
              <a:buChar char="p"/>
            </a:pP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扩展的结构程序设计</a:t>
            </a:r>
            <a:endParaRPr lang="en-US" altLang="zh-CN"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marL="800100" lvl="1"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除了上述</a:t>
            </a:r>
            <a:r>
              <a:rPr lang="en-US" altLang="zh-CN" sz="2000" dirty="0">
                <a:latin typeface="微软雅黑" panose="020B0503020204020204" pitchFamily="34" charset="-122"/>
                <a:ea typeface="微软雅黑" panose="020B0503020204020204" pitchFamily="34" charset="-122"/>
                <a:cs typeface="+mn-ea"/>
                <a:sym typeface="+mn-lt"/>
              </a:rPr>
              <a:t>3</a:t>
            </a:r>
            <a:r>
              <a:rPr lang="zh-CN" altLang="en-US" sz="2000" dirty="0">
                <a:latin typeface="微软雅黑" panose="020B0503020204020204" pitchFamily="34" charset="-122"/>
                <a:ea typeface="微软雅黑" panose="020B0503020204020204" pitchFamily="34" charset="-122"/>
                <a:cs typeface="+mn-ea"/>
                <a:sym typeface="+mn-lt"/>
              </a:rPr>
              <a:t>种基本控制结构之外，还允许使用</a:t>
            </a:r>
            <a:r>
              <a:rPr lang="en-US" altLang="zh-CN" sz="2000" dirty="0">
                <a:latin typeface="微软雅黑" panose="020B0503020204020204" pitchFamily="34" charset="-122"/>
                <a:ea typeface="微软雅黑" panose="020B0503020204020204" pitchFamily="34" charset="-122"/>
                <a:cs typeface="+mn-ea"/>
                <a:sym typeface="+mn-lt"/>
              </a:rPr>
              <a:t>DO-CASE</a:t>
            </a:r>
            <a:r>
              <a:rPr lang="zh-CN" altLang="en-US" sz="2000" dirty="0">
                <a:latin typeface="微软雅黑" panose="020B0503020204020204" pitchFamily="34" charset="-122"/>
                <a:ea typeface="微软雅黑" panose="020B0503020204020204" pitchFamily="34" charset="-122"/>
                <a:cs typeface="+mn-ea"/>
                <a:sym typeface="+mn-lt"/>
              </a:rPr>
              <a:t>型多分支结构和</a:t>
            </a:r>
            <a:r>
              <a:rPr lang="en-US" altLang="zh-CN" sz="2000" dirty="0">
                <a:latin typeface="微软雅黑" panose="020B0503020204020204" pitchFamily="34" charset="-122"/>
                <a:ea typeface="微软雅黑" panose="020B0503020204020204" pitchFamily="34" charset="-122"/>
                <a:cs typeface="+mn-ea"/>
                <a:sym typeface="+mn-lt"/>
              </a:rPr>
              <a:t>DO-UNTIL</a:t>
            </a:r>
            <a:r>
              <a:rPr lang="zh-CN" altLang="en-US" sz="2000" dirty="0">
                <a:latin typeface="微软雅黑" panose="020B0503020204020204" pitchFamily="34" charset="-122"/>
                <a:ea typeface="微软雅黑" panose="020B0503020204020204" pitchFamily="34" charset="-122"/>
                <a:cs typeface="+mn-ea"/>
                <a:sym typeface="+mn-lt"/>
              </a:rPr>
              <a:t>型循环结构。</a:t>
            </a:r>
            <a:endParaRPr lang="en-US" altLang="zh-CN" sz="2000" dirty="0">
              <a:latin typeface="微软雅黑" panose="020B0503020204020204" pitchFamily="34" charset="-122"/>
              <a:ea typeface="微软雅黑" panose="020B0503020204020204" pitchFamily="34" charset="-122"/>
              <a:cs typeface="+mn-ea"/>
              <a:sym typeface="+mn-lt"/>
            </a:endParaRPr>
          </a:p>
          <a:p>
            <a:pPr marL="800100" lvl="1"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再允许使用</a:t>
            </a:r>
            <a:r>
              <a:rPr lang="en-US" altLang="zh-CN" sz="2000" dirty="0">
                <a:latin typeface="微软雅黑" panose="020B0503020204020204" pitchFamily="34" charset="-122"/>
                <a:ea typeface="微软雅黑" panose="020B0503020204020204" pitchFamily="34" charset="-122"/>
                <a:cs typeface="+mn-ea"/>
                <a:sym typeface="+mn-lt"/>
              </a:rPr>
              <a:t>LEAVE(</a:t>
            </a:r>
            <a:r>
              <a:rPr lang="zh-CN" altLang="en-US" sz="2000" dirty="0">
                <a:latin typeface="微软雅黑" panose="020B0503020204020204" pitchFamily="34" charset="-122"/>
                <a:ea typeface="微软雅黑" panose="020B0503020204020204" pitchFamily="34" charset="-122"/>
                <a:cs typeface="+mn-ea"/>
                <a:sym typeface="+mn-lt"/>
              </a:rPr>
              <a:t>或</a:t>
            </a:r>
            <a:r>
              <a:rPr lang="en-US" altLang="zh-CN" sz="2000" dirty="0">
                <a:latin typeface="微软雅黑" panose="020B0503020204020204" pitchFamily="34" charset="-122"/>
                <a:ea typeface="微软雅黑" panose="020B0503020204020204" pitchFamily="34" charset="-122"/>
                <a:cs typeface="+mn-ea"/>
                <a:sym typeface="+mn-lt"/>
              </a:rPr>
              <a:t>BREAK)</a:t>
            </a:r>
            <a:r>
              <a:rPr lang="zh-CN" altLang="en-US" sz="2000" dirty="0">
                <a:latin typeface="微软雅黑" panose="020B0503020204020204" pitchFamily="34" charset="-122"/>
                <a:ea typeface="微软雅黑" panose="020B0503020204020204" pitchFamily="34" charset="-122"/>
                <a:cs typeface="+mn-ea"/>
                <a:sym typeface="+mn-lt"/>
              </a:rPr>
              <a:t>结构。</a:t>
            </a:r>
            <a:endParaRPr lang="en-US" altLang="zh-CN" sz="2000" dirty="0">
              <a:latin typeface="微软雅黑" panose="020B0503020204020204" pitchFamily="34" charset="-122"/>
              <a:ea typeface="微软雅黑" panose="020B0503020204020204" pitchFamily="34" charset="-122"/>
              <a:cs typeface="+mn-ea"/>
              <a:sym typeface="+mn-lt"/>
            </a:endParaRPr>
          </a:p>
        </p:txBody>
      </p:sp>
      <p:sp>
        <p:nvSpPr>
          <p:cNvPr id="7" name="矩形 4">
            <a:extLst>
              <a:ext uri="{FF2B5EF4-FFF2-40B4-BE49-F238E27FC236}">
                <a16:creationId xmlns:a16="http://schemas.microsoft.com/office/drawing/2014/main" id="{14D12B3D-3ACC-B16C-2C65-E6602C9D887C}"/>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4D2A10C1-F81D-64CC-58F0-2B0557897737}"/>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21695D31-2AAB-19FD-820D-458C79B2CE70}"/>
              </a:ext>
            </a:extLst>
          </p:cNvPr>
          <p:cNvSpPr/>
          <p:nvPr/>
        </p:nvSpPr>
        <p:spPr>
          <a:xfrm>
            <a:off x="3313430" y="0"/>
            <a:ext cx="224372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1" name="直接连接符 10">
            <a:extLst>
              <a:ext uri="{FF2B5EF4-FFF2-40B4-BE49-F238E27FC236}">
                <a16:creationId xmlns:a16="http://schemas.microsoft.com/office/drawing/2014/main" id="{4DD10D39-6208-3A40-AB21-8247F0866734}"/>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Box 6">
            <a:extLst>
              <a:ext uri="{FF2B5EF4-FFF2-40B4-BE49-F238E27FC236}">
                <a16:creationId xmlns:a16="http://schemas.microsoft.com/office/drawing/2014/main" id="{9B4BBD02-7C46-7B4E-7F8F-7C0BEA136818}"/>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结构化程序的发展</a:t>
            </a:r>
          </a:p>
        </p:txBody>
      </p:sp>
      <p:sp>
        <p:nvSpPr>
          <p:cNvPr id="23" name="TextBox 7">
            <a:extLst>
              <a:ext uri="{FF2B5EF4-FFF2-40B4-BE49-F238E27FC236}">
                <a16:creationId xmlns:a16="http://schemas.microsoft.com/office/drawing/2014/main" id="{CAC0194A-06EC-4CCF-2E23-83DABECD2783}"/>
              </a:ext>
            </a:extLst>
          </p:cNvPr>
          <p:cNvSpPr txBox="1"/>
          <p:nvPr/>
        </p:nvSpPr>
        <p:spPr>
          <a:xfrm>
            <a:off x="5647617" y="2159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p>
        </p:txBody>
      </p:sp>
      <p:sp>
        <p:nvSpPr>
          <p:cNvPr id="24" name="TextBox 9">
            <a:extLst>
              <a:ext uri="{FF2B5EF4-FFF2-40B4-BE49-F238E27FC236}">
                <a16:creationId xmlns:a16="http://schemas.microsoft.com/office/drawing/2014/main" id="{20939A71-AB9E-F555-B27E-0125A6DF7438}"/>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5" name="TextBox 10">
            <a:extLst>
              <a:ext uri="{FF2B5EF4-FFF2-40B4-BE49-F238E27FC236}">
                <a16:creationId xmlns:a16="http://schemas.microsoft.com/office/drawing/2014/main" id="{CD9018F6-494F-1C58-6A45-86007D09C0C2}"/>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26" name="TextBox 11">
            <a:extLst>
              <a:ext uri="{FF2B5EF4-FFF2-40B4-BE49-F238E27FC236}">
                <a16:creationId xmlns:a16="http://schemas.microsoft.com/office/drawing/2014/main" id="{AABE61E7-4341-BE9C-F0AA-1CBE5AE70087}"/>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27" name="直接连接符 26">
            <a:extLst>
              <a:ext uri="{FF2B5EF4-FFF2-40B4-BE49-F238E27FC236}">
                <a16:creationId xmlns:a16="http://schemas.microsoft.com/office/drawing/2014/main" id="{80086EC8-C5A2-DD8D-AF91-49A89617FBC3}"/>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3196A076-475B-297B-9457-EB8D1FEBD85F}"/>
              </a:ext>
            </a:extLst>
          </p:cNvPr>
          <p:cNvPicPr>
            <a:picLocks noChangeAspect="1"/>
          </p:cNvPicPr>
          <p:nvPr/>
        </p:nvPicPr>
        <p:blipFill>
          <a:blip r:embed="rId3"/>
          <a:stretch>
            <a:fillRect/>
          </a:stretch>
        </p:blipFill>
        <p:spPr>
          <a:xfrm>
            <a:off x="135890" y="26670"/>
            <a:ext cx="791210" cy="715645"/>
          </a:xfrm>
          <a:prstGeom prst="rect">
            <a:avLst/>
          </a:prstGeom>
        </p:spPr>
      </p:pic>
      <p:sp>
        <p:nvSpPr>
          <p:cNvPr id="29" name="TextBox 7">
            <a:extLst>
              <a:ext uri="{FF2B5EF4-FFF2-40B4-BE49-F238E27FC236}">
                <a16:creationId xmlns:a16="http://schemas.microsoft.com/office/drawing/2014/main" id="{3CEAF87F-A609-B83E-0E4C-BA9FF5393F9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0" name="直接连接符 29">
            <a:extLst>
              <a:ext uri="{FF2B5EF4-FFF2-40B4-BE49-F238E27FC236}">
                <a16:creationId xmlns:a16="http://schemas.microsoft.com/office/drawing/2014/main" id="{DB909DF7-C965-30E6-5EEE-0EB00DEBEAE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9">
            <a:extLst>
              <a:ext uri="{FF2B5EF4-FFF2-40B4-BE49-F238E27FC236}">
                <a16:creationId xmlns:a16="http://schemas.microsoft.com/office/drawing/2014/main" id="{BF5E436C-0290-8248-61A5-CB0A7DCBA38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2" name="直接连接符 31">
            <a:extLst>
              <a:ext uri="{FF2B5EF4-FFF2-40B4-BE49-F238E27FC236}">
                <a16:creationId xmlns:a16="http://schemas.microsoft.com/office/drawing/2014/main" id="{5386D7AF-C7E0-7D67-4F29-05C207D8A6A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856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设计原理</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信息隐藏和局部化</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文本框 1">
            <a:extLst>
              <a:ext uri="{FF2B5EF4-FFF2-40B4-BE49-F238E27FC236}">
                <a16:creationId xmlns:a16="http://schemas.microsoft.com/office/drawing/2014/main" id="{4688306B-F13C-9194-BD14-1D6C0164BF35}"/>
              </a:ext>
            </a:extLst>
          </p:cNvPr>
          <p:cNvSpPr txBox="1"/>
          <p:nvPr/>
        </p:nvSpPr>
        <p:spPr>
          <a:xfrm>
            <a:off x="765175" y="2110100"/>
            <a:ext cx="10246360" cy="858568"/>
          </a:xfrm>
          <a:prstGeom prst="rect">
            <a:avLst/>
          </a:prstGeom>
          <a:noFill/>
        </p:spPr>
        <p:txBody>
          <a:bodyPr wrap="square" rtlCol="0" anchor="t">
            <a:spAutoFit/>
          </a:bodyPr>
          <a:lstStyle/>
          <a:p>
            <a:pPr marL="12700" marR="5080">
              <a:lnSpc>
                <a:spcPct val="118000"/>
              </a:lnSpc>
              <a:spcBef>
                <a:spcPts val="95"/>
              </a:spcBef>
            </a:pPr>
            <a:r>
              <a:rPr lang="en-US" sz="2200" spc="40" dirty="0">
                <a:latin typeface="微软雅黑" panose="020B0503020204020204" pitchFamily="34" charset="-122"/>
                <a:ea typeface="微软雅黑" panose="020B0503020204020204" pitchFamily="34" charset="-122"/>
                <a:cs typeface="黑体" panose="02010609060101010101" charset="-122"/>
                <a:sym typeface="+mn-ea"/>
              </a:rPr>
              <a:t>    </a:t>
            </a:r>
            <a:r>
              <a:rPr sz="2200" spc="40" dirty="0">
                <a:latin typeface="微软雅黑" panose="020B0503020204020204" pitchFamily="34" charset="-122"/>
                <a:ea typeface="微软雅黑" panose="020B0503020204020204" pitchFamily="34" charset="-122"/>
                <a:cs typeface="黑体" panose="02010609060101010101" charset="-122"/>
                <a:sym typeface="+mn-ea"/>
              </a:rPr>
              <a:t>每个软件单元对其他所有单元都隐藏自己的设计决</a:t>
            </a:r>
            <a:r>
              <a:rPr sz="2200" dirty="0">
                <a:latin typeface="微软雅黑" panose="020B0503020204020204" pitchFamily="34" charset="-122"/>
                <a:ea typeface="微软雅黑" panose="020B0503020204020204" pitchFamily="34" charset="-122"/>
                <a:cs typeface="黑体" panose="02010609060101010101" charset="-122"/>
                <a:sym typeface="+mn-ea"/>
              </a:rPr>
              <a:t>策， 各个单元的特性通过其外部可见的</a:t>
            </a:r>
            <a:r>
              <a:rPr sz="2200" dirty="0">
                <a:solidFill>
                  <a:srgbClr val="FF0000"/>
                </a:solidFill>
                <a:latin typeface="微软雅黑" panose="020B0503020204020204" pitchFamily="34" charset="-122"/>
                <a:ea typeface="微软雅黑" panose="020B0503020204020204" pitchFamily="34" charset="-122"/>
                <a:cs typeface="黑体" panose="02010609060101010101" charset="-122"/>
                <a:sym typeface="+mn-ea"/>
              </a:rPr>
              <a:t>接口</a:t>
            </a:r>
            <a:r>
              <a:rPr sz="2200" dirty="0">
                <a:latin typeface="微软雅黑" panose="020B0503020204020204" pitchFamily="34" charset="-122"/>
                <a:ea typeface="微软雅黑" panose="020B0503020204020204" pitchFamily="34" charset="-122"/>
                <a:cs typeface="黑体" panose="02010609060101010101" charset="-122"/>
                <a:sym typeface="+mn-ea"/>
              </a:rPr>
              <a:t>来描述。</a:t>
            </a:r>
            <a:endParaRPr lang="zh-CN" altLang="en-US" sz="2200" dirty="0">
              <a:latin typeface="微软雅黑" panose="020B0503020204020204" pitchFamily="34" charset="-122"/>
              <a:ea typeface="微软雅黑" panose="020B0503020204020204" pitchFamily="34" charset="-122"/>
              <a:cs typeface="黑体" panose="02010609060101010101" charset="-122"/>
            </a:endParaRPr>
          </a:p>
        </p:txBody>
      </p:sp>
      <p:sp>
        <p:nvSpPr>
          <p:cNvPr id="3" name="object 11">
            <a:extLst>
              <a:ext uri="{FF2B5EF4-FFF2-40B4-BE49-F238E27FC236}">
                <a16:creationId xmlns:a16="http://schemas.microsoft.com/office/drawing/2014/main" id="{DA2C1957-D4ED-31F7-E854-25D2644D5AC8}"/>
              </a:ext>
            </a:extLst>
          </p:cNvPr>
          <p:cNvSpPr/>
          <p:nvPr/>
        </p:nvSpPr>
        <p:spPr>
          <a:xfrm>
            <a:off x="2930748" y="3355909"/>
            <a:ext cx="5916506" cy="2592239"/>
          </a:xfrm>
          <a:prstGeom prst="rect">
            <a:avLst/>
          </a:prstGeom>
          <a:blipFill>
            <a:blip r:embed="rId3" cstate="print"/>
            <a:stretch>
              <a:fillRect/>
            </a:stretch>
          </a:blipFill>
        </p:spPr>
        <p:txBody>
          <a:bodyPr wrap="square" lIns="0" tIns="0" rIns="0" bIns="0" rtlCol="0"/>
          <a:lstStyle/>
          <a:p>
            <a:endParaRPr/>
          </a:p>
        </p:txBody>
      </p:sp>
      <p:sp>
        <p:nvSpPr>
          <p:cNvPr id="4" name="文本框 3">
            <a:extLst>
              <a:ext uri="{FF2B5EF4-FFF2-40B4-BE49-F238E27FC236}">
                <a16:creationId xmlns:a16="http://schemas.microsoft.com/office/drawing/2014/main" id="{8F3E6E4A-4714-B3C7-A6DE-061A65A07186}"/>
              </a:ext>
            </a:extLst>
          </p:cNvPr>
          <p:cNvSpPr txBox="1"/>
          <p:nvPr/>
        </p:nvSpPr>
        <p:spPr>
          <a:xfrm>
            <a:off x="958920" y="6094095"/>
            <a:ext cx="10636245" cy="430887"/>
          </a:xfrm>
          <a:prstGeom prst="rect">
            <a:avLst/>
          </a:prstGeom>
          <a:noFill/>
        </p:spPr>
        <p:txBody>
          <a:bodyPr wrap="none" rtlCol="0" anchor="t">
            <a:spAutoFit/>
          </a:bodyPr>
          <a:lstStyle/>
          <a:p>
            <a:pPr marL="12700">
              <a:lnSpc>
                <a:spcPct val="100000"/>
              </a:lnSpc>
              <a:spcBef>
                <a:spcPts val="100"/>
              </a:spcBef>
            </a:pPr>
            <a:r>
              <a:rPr sz="2200" dirty="0">
                <a:latin typeface="微软雅黑" panose="020B0503020204020204" pitchFamily="34" charset="-122"/>
                <a:ea typeface="微软雅黑" panose="020B0503020204020204" pitchFamily="34" charset="-122"/>
                <a:cs typeface="黑体" panose="02010609060101010101" charset="-122"/>
                <a:sym typeface="+mn-ea"/>
              </a:rPr>
              <a:t>要求：应将单元接口设计得尽可能简单，并将单元对于环境的假设和要求降至最低。</a:t>
            </a:r>
            <a:endParaRPr sz="2200" dirty="0">
              <a:latin typeface="微软雅黑" panose="020B0503020204020204" pitchFamily="34" charset="-122"/>
              <a:ea typeface="微软雅黑" panose="020B0503020204020204" pitchFamily="34" charset="-122"/>
              <a:cs typeface="黑体" panose="02010609060101010101" charset="-122"/>
            </a:endParaRPr>
          </a:p>
        </p:txBody>
      </p:sp>
      <p:sp>
        <p:nvSpPr>
          <p:cNvPr id="7" name="矩形 6">
            <a:extLst>
              <a:ext uri="{FF2B5EF4-FFF2-40B4-BE49-F238E27FC236}">
                <a16:creationId xmlns:a16="http://schemas.microsoft.com/office/drawing/2014/main" id="{B41E74D0-CD79-AA5C-126E-5AB1DFDFF5E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1A5350B2-2AC9-86DB-D91B-A5EF35C3A87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2D92990-4B6D-5CE9-D5E5-614912087135}"/>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7675F56-A39A-BA58-592D-993720264283}"/>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E2767271-3539-9A88-C77E-E0A01C4E6EA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AE95EF4C-BB42-5405-665B-1A7BA82A460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E88538F0-B1C7-3655-6A30-CD61905D5728}"/>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13DC7A91-C579-5629-D8C4-0A742C5781C8}"/>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A16F48FE-B80B-FAEF-CA05-2135C128966B}"/>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16306235-2731-4B14-7C0C-352F86DAEE90}"/>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29928085-070B-9C06-1D9A-F0A76428E0F1}"/>
              </a:ext>
            </a:extLst>
          </p:cNvPr>
          <p:cNvPicPr>
            <a:picLocks noChangeAspect="1"/>
          </p:cNvPicPr>
          <p:nvPr/>
        </p:nvPicPr>
        <p:blipFill>
          <a:blip r:embed="rId4"/>
          <a:stretch>
            <a:fillRect/>
          </a:stretch>
        </p:blipFill>
        <p:spPr>
          <a:xfrm>
            <a:off x="135890" y="26670"/>
            <a:ext cx="791210" cy="715645"/>
          </a:xfrm>
          <a:prstGeom prst="rect">
            <a:avLst/>
          </a:prstGeom>
        </p:spPr>
      </p:pic>
      <p:sp>
        <p:nvSpPr>
          <p:cNvPr id="44" name="TextBox 7">
            <a:extLst>
              <a:ext uri="{FF2B5EF4-FFF2-40B4-BE49-F238E27FC236}">
                <a16:creationId xmlns:a16="http://schemas.microsoft.com/office/drawing/2014/main" id="{DB99B30D-761C-1B8B-110B-7E893319F9C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5" name="直接连接符 44">
            <a:extLst>
              <a:ext uri="{FF2B5EF4-FFF2-40B4-BE49-F238E27FC236}">
                <a16:creationId xmlns:a16="http://schemas.microsoft.com/office/drawing/2014/main" id="{BA74FE3D-CB32-0763-2B09-90CFFFCD33A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D4E10D3A-6698-D233-EEDA-71EFC26DE0F0}"/>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7" name="直接连接符 46">
            <a:extLst>
              <a:ext uri="{FF2B5EF4-FFF2-40B4-BE49-F238E27FC236}">
                <a16:creationId xmlns:a16="http://schemas.microsoft.com/office/drawing/2014/main" id="{D6F9FD15-9345-670D-85C5-317F847FCDC5}"/>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163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856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设计原理</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模块独立</a:t>
              </a:r>
              <a:r>
                <a:rPr lang="en-US" altLang="zh-CN" sz="2400" b="1" dirty="0">
                  <a:latin typeface="Arial" panose="020B0604020202020204" pitchFamily="34" charset="0"/>
                  <a:ea typeface="微软雅黑" panose="020B0503020204020204" pitchFamily="34" charset="-122"/>
                  <a:sym typeface="Arial" panose="020B0604020202020204" pitchFamily="34" charset="0"/>
                </a:rPr>
                <a:t>OR</a:t>
              </a:r>
              <a:r>
                <a:rPr lang="zh-CN" altLang="en-US" sz="2400" b="1" dirty="0">
                  <a:latin typeface="Arial" panose="020B0604020202020204" pitchFamily="34" charset="0"/>
                  <a:ea typeface="微软雅黑" panose="020B0503020204020204" pitchFamily="34" charset="-122"/>
                  <a:sym typeface="Arial" panose="020B0604020202020204" pitchFamily="34" charset="0"/>
                </a:rPr>
                <a:t>独立化要求</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TextBox 7">
            <a:extLst>
              <a:ext uri="{FF2B5EF4-FFF2-40B4-BE49-F238E27FC236}">
                <a16:creationId xmlns:a16="http://schemas.microsoft.com/office/drawing/2014/main" id="{672904C1-0557-2FF5-B5A1-BA2B28DFAA9E}"/>
              </a:ext>
            </a:extLst>
          </p:cNvPr>
          <p:cNvSpPr txBox="1">
            <a:spLocks noChangeArrowheads="1"/>
          </p:cNvSpPr>
          <p:nvPr/>
        </p:nvSpPr>
        <p:spPr bwMode="auto">
          <a:xfrm>
            <a:off x="919844" y="2763156"/>
            <a:ext cx="9929586" cy="3720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R="0" lvl="0" algn="l" defTabSz="914400" rtl="0" eaLnBrk="1" fontAlgn="base" hangingPunct="1">
              <a:lnSpc>
                <a:spcPct val="150000"/>
              </a:lnSpc>
              <a:spcBef>
                <a:spcPct val="0"/>
              </a:spcBef>
              <a:spcAft>
                <a:spcPct val="0"/>
              </a:spcAft>
              <a:buClrTx/>
              <a:buSzTx/>
              <a:buFont typeface="Wingdings" panose="05000000000000000000" pitchFamily="2" charset="2"/>
              <a:buChar char="Ø"/>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模块的</a:t>
            </a:r>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独立性</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很重要，因为</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R="0" lvl="2" indent="0" algn="l" defTabSz="914400" rtl="0" eaLnBrk="1" fontAlgn="base" hangingPunct="1">
              <a:lnSpc>
                <a:spcPct val="150000"/>
              </a:lnSpc>
              <a:spcBef>
                <a:spcPct val="0"/>
              </a:spcBef>
              <a:spcAft>
                <a:spcPct val="0"/>
              </a:spcAft>
              <a:buClr>
                <a:srgbClr val="0070C0"/>
              </a:buClr>
              <a:buSzTx/>
              <a:buFont typeface="Wingdings" panose="05000000000000000000" charset="0"/>
              <a:buChar char="p"/>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有效的模块化</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即具有独立的模块</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的软件</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比较容易开发</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出来。</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R="0" lvl="2" indent="0" algn="l" defTabSz="914400" rtl="0" eaLnBrk="1" fontAlgn="base" hangingPunct="1">
              <a:lnSpc>
                <a:spcPct val="150000"/>
              </a:lnSpc>
              <a:spcBef>
                <a:spcPct val="0"/>
              </a:spcBef>
              <a:spcAft>
                <a:spcPct val="0"/>
              </a:spcAft>
              <a:buClr>
                <a:srgbClr val="0070C0"/>
              </a:buClr>
              <a:buSzTx/>
              <a:buFont typeface="Wingdings" panose="05000000000000000000" charset="0"/>
              <a:buChar char="p"/>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独立的模块</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比较容易测试和维护</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lang="en-US" altLang="zh-CN" sz="2200" dirty="0">
              <a:latin typeface="微软雅黑" panose="020B0503020204020204" pitchFamily="34" charset="-122"/>
              <a:ea typeface="微软雅黑" panose="020B0503020204020204" pitchFamily="34" charset="-122"/>
              <a:cs typeface="+mn-ea"/>
              <a:sym typeface="+mn-lt"/>
            </a:endParaRPr>
          </a:p>
          <a:p>
            <a:pPr eaLnBrk="1" fontAlgn="base" hangingPunct="1">
              <a:lnSpc>
                <a:spcPct val="150000"/>
              </a:lnSpc>
              <a:spcBef>
                <a:spcPct val="0"/>
              </a:spcBef>
              <a:spcAft>
                <a:spcPct val="0"/>
              </a:spcAft>
              <a:buClr>
                <a:srgbClr val="0070C0"/>
              </a:buClr>
              <a:buFont typeface="Wingdings" panose="05000000000000000000" pitchFamily="2" charset="2"/>
              <a:buChar char="Ø"/>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模块的独立程度可以由两个定性标准度量，这两个标准分别称为</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lvl="1" eaLnBrk="1" fontAlgn="base" hangingPunct="1">
              <a:lnSpc>
                <a:spcPct val="150000"/>
              </a:lnSpc>
              <a:spcBef>
                <a:spcPct val="0"/>
              </a:spcBef>
              <a:spcAft>
                <a:spcPct val="0"/>
              </a:spcAft>
              <a:buClr>
                <a:srgbClr val="0070C0"/>
              </a:buClr>
              <a:buFont typeface="Wingdings" panose="05000000000000000000" pitchFamily="2" charset="2"/>
              <a:buChar char="Ø"/>
              <a:defRPr/>
            </a:pPr>
            <a:r>
              <a:rPr kumimoji="0" lang="zh-CN" alt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内聚：</a:t>
            </a:r>
            <a:r>
              <a:rPr lang="zh-CN" altLang="en-US" sz="22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衡量一个模块</a:t>
            </a:r>
            <a:r>
              <a:rPr lang="zh-CN" altLang="en-US" sz="2200" u="sng"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内部各个元素彼此结合的紧密程度。</a:t>
            </a:r>
            <a:endParaRPr kumimoji="0" lang="en-US" altLang="zh-CN" sz="2200" b="0" i="0" u="sng"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lvl="1" eaLnBrk="1" fontAlgn="base" hangingPunct="1">
              <a:lnSpc>
                <a:spcPct val="150000"/>
              </a:lnSpc>
              <a:spcBef>
                <a:spcPct val="0"/>
              </a:spcBef>
              <a:spcAft>
                <a:spcPct val="0"/>
              </a:spcAft>
              <a:buClr>
                <a:srgbClr val="0070C0"/>
              </a:buClr>
              <a:buFont typeface="Wingdings" panose="05000000000000000000" pitchFamily="2" charset="2"/>
              <a:buChar char="Ø"/>
              <a:defRPr/>
            </a:pP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耦合：</a:t>
            </a: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对一个软件结构内</a:t>
            </a:r>
            <a:r>
              <a:rPr lang="zh-CN" altLang="en-US" sz="2200" u="sng"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不同模块之间互连程度</a:t>
            </a: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的度量。</a:t>
            </a:r>
            <a:endParaRPr kumimoji="0" lang="en-US" altLang="zh-CN" sz="2200" b="0" i="0"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 name="思想气泡: 云 9">
            <a:extLst>
              <a:ext uri="{FF2B5EF4-FFF2-40B4-BE49-F238E27FC236}">
                <a16:creationId xmlns:a16="http://schemas.microsoft.com/office/drawing/2014/main" id="{9E0470E3-AB67-FA8E-0A30-8BFC0118DDFA}"/>
              </a:ext>
            </a:extLst>
          </p:cNvPr>
          <p:cNvSpPr/>
          <p:nvPr/>
        </p:nvSpPr>
        <p:spPr>
          <a:xfrm>
            <a:off x="5898246" y="1925347"/>
            <a:ext cx="5797668" cy="1359691"/>
          </a:xfrm>
          <a:prstGeom prst="cloudCallout">
            <a:avLst>
              <a:gd name="adj1" fmla="val -57383"/>
              <a:gd name="adj2" fmla="val 35509"/>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b="1" dirty="0">
                <a:solidFill>
                  <a:srgbClr val="FFFF00"/>
                </a:solidFill>
                <a:effectLst>
                  <a:outerShdw blurRad="38100" dist="38100" dir="2700000" algn="tl">
                    <a:srgbClr val="000000">
                      <a:alpha val="43137"/>
                    </a:srgbClr>
                  </a:outerShdw>
                </a:effectLst>
                <a:latin typeface="华文彩云" panose="02010800040101010101" pitchFamily="2" charset="-122"/>
                <a:ea typeface="华文彩云" panose="02010800040101010101" pitchFamily="2" charset="-122"/>
              </a:rPr>
              <a:t>你认为模块的“独立性”如何定义呢？</a:t>
            </a:r>
          </a:p>
        </p:txBody>
      </p:sp>
      <p:sp>
        <p:nvSpPr>
          <p:cNvPr id="7" name="矩形 6">
            <a:extLst>
              <a:ext uri="{FF2B5EF4-FFF2-40B4-BE49-F238E27FC236}">
                <a16:creationId xmlns:a16="http://schemas.microsoft.com/office/drawing/2014/main" id="{3A4055D6-EC7E-4A82-0172-2C2890F12E9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31A5F867-5D8A-065A-4AE2-B0771CCF665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EADAC02-5CA0-2A62-7104-06335778374B}"/>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ED57650-1EF6-B22C-ADA2-A6B3C76C401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1D732B45-9F03-825D-F305-A294F5DB995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42801AB4-1E7B-7753-C8BA-5B4667B1B699}"/>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A64E11C7-7042-C2D9-A74B-130764E9017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C058B52F-1B53-3C80-AF8D-FFFF91606F8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BC3F7833-C62D-4651-D2AD-8690AD750F96}"/>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EA34801D-7ED4-AE5B-BD64-3DA6CF81D1E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2423C639-19D6-9551-DC7F-CA464B6F5C86}"/>
              </a:ext>
            </a:extLst>
          </p:cNvPr>
          <p:cNvPicPr>
            <a:picLocks noChangeAspect="1"/>
          </p:cNvPicPr>
          <p:nvPr/>
        </p:nvPicPr>
        <p:blipFill>
          <a:blip r:embed="rId3"/>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F1BD1F58-103D-F011-0493-065EBCEF819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6F24DE9B-4B39-8BEC-FD89-B53372CBF1B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433368F9-4468-B883-EBEC-F3B4FD520A0B}"/>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BA365AE0-01D4-1C84-7FFA-A6AA063B487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8620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95B550E5-C54F-0BCD-9F98-FC8EB0665A76}"/>
              </a:ext>
            </a:extLst>
          </p:cNvPr>
          <p:cNvSpPr txBox="1"/>
          <p:nvPr/>
        </p:nvSpPr>
        <p:spPr>
          <a:xfrm>
            <a:off x="537210" y="1080135"/>
            <a:ext cx="4898390"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1</a:t>
            </a:r>
            <a:r>
              <a:rPr lang="zh-CN" altLang="en-US" sz="2800" b="1" dirty="0">
                <a:solidFill>
                  <a:schemeClr val="tx1">
                    <a:lumMod val="65000"/>
                    <a:lumOff val="35000"/>
                  </a:schemeClr>
                </a:solidFill>
                <a:cs typeface="+mn-ea"/>
                <a:sym typeface="+mn-lt"/>
              </a:rPr>
              <a:t>）耦合</a:t>
            </a:r>
          </a:p>
        </p:txBody>
      </p:sp>
      <p:sp>
        <p:nvSpPr>
          <p:cNvPr id="3" name="文本框 2">
            <a:extLst>
              <a:ext uri="{FF2B5EF4-FFF2-40B4-BE49-F238E27FC236}">
                <a16:creationId xmlns:a16="http://schemas.microsoft.com/office/drawing/2014/main" id="{02EE7253-54B9-FFB5-796F-C3A6BCABA0BA}"/>
              </a:ext>
            </a:extLst>
          </p:cNvPr>
          <p:cNvSpPr txBox="1"/>
          <p:nvPr/>
        </p:nvSpPr>
        <p:spPr>
          <a:xfrm>
            <a:off x="384411" y="1691917"/>
            <a:ext cx="10824927" cy="5006563"/>
          </a:xfrm>
          <a:prstGeom prst="rect">
            <a:avLst/>
          </a:prstGeom>
          <a:noFill/>
        </p:spPr>
        <p:txBody>
          <a:bodyPr wrap="square" rtlCol="0" anchor="t">
            <a:spAutoFit/>
          </a:bodyPr>
          <a:lstStyle/>
          <a:p>
            <a:pPr marL="342900" marR="0" lvl="0" indent="-342900" algn="l" defTabSz="914400" rtl="0" fontAlgn="base">
              <a:lnSpc>
                <a:spcPct val="150000"/>
              </a:lnSpc>
              <a:spcBef>
                <a:spcPct val="0"/>
              </a:spcBef>
              <a:spcAft>
                <a:spcPct val="0"/>
              </a:spcAft>
              <a:buClrTx/>
              <a:buSzTx/>
              <a:buFont typeface="Wingdings" panose="05000000000000000000" pitchFamily="2" charset="2"/>
              <a:buChar char="Ø"/>
              <a:defRPr/>
            </a:pPr>
            <a:r>
              <a:rPr lang="zh-CN" altLang="en-US" sz="24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耦合</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是对一个软件结构内不同模块之间互连程度的度量。</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800100" lvl="1" indent="-342900" fontAlgn="base">
              <a:lnSpc>
                <a:spcPct val="150000"/>
              </a:lnSpc>
              <a:spcBef>
                <a:spcPct val="0"/>
              </a:spcBef>
              <a:spcAft>
                <a:spcPct val="0"/>
              </a:spcAft>
              <a:buFont typeface="Wingdings" panose="05000000000000000000" pitchFamily="2" charset="2"/>
              <a:buChar char="Ø"/>
              <a:defRPr/>
            </a:pP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耦合强弱取决于模块间接口的复杂程度</a:t>
            </a:r>
            <a:r>
              <a:rPr lang="zh-CN" altLang="en-US" sz="2400" noProof="0" dirty="0">
                <a:ln>
                  <a:noFill/>
                </a:ln>
                <a:effectLst/>
                <a:uLnTx/>
                <a:uFillTx/>
                <a:latin typeface="微软雅黑" panose="020B0503020204020204" pitchFamily="34" charset="-122"/>
                <a:ea typeface="微软雅黑" panose="020B0503020204020204" pitchFamily="34" charset="-122"/>
                <a:cs typeface="+mn-ea"/>
                <a:sym typeface="+mn-lt"/>
              </a:rPr>
              <a:t>，进入或访问一个模块的点，以及通过接口的数据。</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342900" marR="0" lvl="0" indent="-342900" algn="l" defTabSz="914400" rtl="0" fontAlgn="base">
              <a:lnSpc>
                <a:spcPct val="150000"/>
              </a:lnSpc>
              <a:spcBef>
                <a:spcPct val="0"/>
              </a:spcBef>
              <a:spcAft>
                <a:spcPct val="0"/>
              </a:spcAft>
              <a:buClrTx/>
              <a:buSzTx/>
              <a:buFont typeface="Wingdings" panose="05000000000000000000" pitchFamily="2" charset="2"/>
              <a:buChar char="Ø"/>
              <a:defRPr/>
            </a:pPr>
            <a:r>
              <a:rPr lang="zh-CN" altLang="en-US" sz="24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模块耦合分为：</a:t>
            </a:r>
            <a:endParaRPr lang="en-US" altLang="zh-CN" sz="24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1706563" lvl="5" indent="-538163" fontAlgn="base">
              <a:lnSpc>
                <a:spcPct val="150000"/>
              </a:lnSpc>
              <a:spcBef>
                <a:spcPct val="0"/>
              </a:spcBef>
              <a:spcAft>
                <a:spcPct val="0"/>
              </a:spcAft>
              <a:buFont typeface="+mj-ea"/>
              <a:buAutoNum type="circleNumDbPlain"/>
              <a:defRPr/>
            </a:pPr>
            <a:r>
              <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	</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数据耦合</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706563" lvl="5" indent="-538163" fontAlgn="base">
              <a:lnSpc>
                <a:spcPct val="150000"/>
              </a:lnSpc>
              <a:spcBef>
                <a:spcPct val="0"/>
              </a:spcBef>
              <a:spcAft>
                <a:spcPct val="0"/>
              </a:spcAft>
              <a:buFont typeface="+mj-ea"/>
              <a:buAutoNum type="circleNumDbPlain"/>
              <a:defRPr/>
            </a:pPr>
            <a:r>
              <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	</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控制耦合</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706563" lvl="5" indent="-538163" fontAlgn="base">
              <a:lnSpc>
                <a:spcPct val="150000"/>
              </a:lnSpc>
              <a:spcBef>
                <a:spcPct val="0"/>
              </a:spcBef>
              <a:spcAft>
                <a:spcPct val="0"/>
              </a:spcAft>
              <a:buFont typeface="+mj-ea"/>
              <a:buAutoNum type="circleNumDbPlain"/>
              <a:defRPr/>
            </a:pPr>
            <a:r>
              <a:rPr lang="en-US" altLang="zh-CN" sz="2400" dirty="0">
                <a:solidFill>
                  <a:srgbClr val="0000FF"/>
                </a:solidFill>
                <a:latin typeface="微软雅黑" panose="020B0503020204020204" pitchFamily="34" charset="-122"/>
                <a:ea typeface="微软雅黑" panose="020B0503020204020204" pitchFamily="34" charset="-122"/>
                <a:cs typeface="+mn-ea"/>
                <a:sym typeface="+mn-lt"/>
              </a:rPr>
              <a:t>	</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特征耦合</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706563" lvl="5" indent="-538163" fontAlgn="base">
              <a:lnSpc>
                <a:spcPct val="150000"/>
              </a:lnSpc>
              <a:spcBef>
                <a:spcPct val="0"/>
              </a:spcBef>
              <a:spcAft>
                <a:spcPct val="0"/>
              </a:spcAft>
              <a:buFont typeface="+mj-ea"/>
              <a:buAutoNum type="circleNumDbPlain"/>
              <a:defRPr/>
            </a:pPr>
            <a:r>
              <a:rPr lang="en-US" altLang="zh-CN" sz="2400" dirty="0">
                <a:solidFill>
                  <a:srgbClr val="0000FF"/>
                </a:solidFill>
                <a:latin typeface="微软雅黑" panose="020B0503020204020204" pitchFamily="34" charset="-122"/>
                <a:ea typeface="微软雅黑" panose="020B0503020204020204" pitchFamily="34" charset="-122"/>
                <a:cs typeface="+mn-ea"/>
                <a:sym typeface="+mn-lt"/>
              </a:rPr>
              <a:t>	</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公共环境耦合</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706563" lvl="5" indent="-538163" fontAlgn="base">
              <a:lnSpc>
                <a:spcPct val="150000"/>
              </a:lnSpc>
              <a:spcBef>
                <a:spcPct val="0"/>
              </a:spcBef>
              <a:spcAft>
                <a:spcPct val="0"/>
              </a:spcAft>
              <a:buFont typeface="+mj-ea"/>
              <a:buAutoNum type="circleNumDbPlain"/>
              <a:defRPr/>
            </a:pPr>
            <a:r>
              <a:rPr lang="en-US" altLang="zh-CN" sz="2400" dirty="0">
                <a:solidFill>
                  <a:srgbClr val="0000FF"/>
                </a:solidFill>
                <a:latin typeface="微软雅黑" panose="020B0503020204020204" pitchFamily="34" charset="-122"/>
                <a:ea typeface="微软雅黑" panose="020B0503020204020204" pitchFamily="34" charset="-122"/>
                <a:cs typeface="+mn-ea"/>
                <a:sym typeface="+mn-lt"/>
              </a:rPr>
              <a:t>	</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内容耦合</a:t>
            </a:r>
            <a:endParaRPr lang="zh-CN" altLang="en-US" sz="2400" dirty="0">
              <a:solidFill>
                <a:srgbClr val="0000FF"/>
              </a:solidFill>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693728EF-2CE9-387B-29A4-CC317CB05DC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412BD917-4BA2-3A89-85B1-A1B8238A2C39}"/>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CBB03B4D-3502-0AD0-9E06-2460CE322B0F}"/>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0E592F45-5AFC-EC33-93D5-7A309F9CB84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B9CC5892-BE6C-4AC2-9902-387DBF8A5518}"/>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E51D5FB0-57CA-2428-EA90-6A1DADDA69D7}"/>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760A5F1C-867D-C1AF-D95D-E0F3138D941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9F6E85A2-50E2-9774-86B0-AC390901B997}"/>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FE44F466-90C7-0DAA-2C08-7BEAF92904B9}"/>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049336A7-682E-21C4-3477-FBC759AAF26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86AD4A37-8BCE-19F3-EF0E-16CEAEAF493F}"/>
              </a:ext>
            </a:extLst>
          </p:cNvPr>
          <p:cNvPicPr>
            <a:picLocks noChangeAspect="1"/>
          </p:cNvPicPr>
          <p:nvPr/>
        </p:nvPicPr>
        <p:blipFill>
          <a:blip r:embed="rId3"/>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DE7D665F-B071-78ED-F335-CEC573BDFDE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2E0717E2-9D64-19D7-EBBD-EFE7A98C576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8A33AF06-6EF4-B959-E5FF-2191BE2C9DC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6C3CF9CC-D47A-6DB6-50ED-836443A77E8A}"/>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586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3779A2E5-49A1-1966-F446-CD481D6BD084}"/>
              </a:ext>
            </a:extLst>
          </p:cNvPr>
          <p:cNvSpPr txBox="1">
            <a:spLocks noChangeArrowheads="1"/>
          </p:cNvSpPr>
          <p:nvPr/>
        </p:nvSpPr>
        <p:spPr bwMode="auto">
          <a:xfrm>
            <a:off x="394970" y="917575"/>
            <a:ext cx="10852785" cy="178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0" algn="l" defTabSz="914400" rtl="0" eaLnBrk="1" fontAlgn="base" hangingPunct="1">
              <a:lnSpc>
                <a:spcPct val="150000"/>
              </a:lnSpc>
              <a:spcBef>
                <a:spcPct val="0"/>
              </a:spcBef>
              <a:spcAft>
                <a:spcPct val="0"/>
              </a:spcAft>
              <a:buClrTx/>
              <a:buSzTx/>
              <a:buFont typeface="+mj-ea"/>
              <a:buAutoNum type="circleNumDbPlain"/>
              <a:defRPr/>
            </a:pPr>
            <a:r>
              <a:rPr kumimoji="0" lang="zh-CN" altLang="en-US"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数据耦合</a:t>
            </a:r>
            <a:endParaRPr kumimoji="0" lang="en-US" altLang="zh-CN"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两个模块彼此间通过参数交换信息，而且</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交换的信息仅仅是数据</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那么这种耦合称为</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数据耦合</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。数据耦合是低耦合。</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系统中至少必须存在这种耦合</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6070C8AC-D7BB-46B6-5154-2191EEA8D13C}"/>
              </a:ext>
            </a:extLst>
          </p:cNvPr>
          <p:cNvSpPr txBox="1"/>
          <p:nvPr/>
        </p:nvSpPr>
        <p:spPr>
          <a:xfrm>
            <a:off x="1068705" y="2863850"/>
            <a:ext cx="5956935" cy="3415030"/>
          </a:xfrm>
          <a:prstGeom prst="rect">
            <a:avLst/>
          </a:prstGeom>
          <a:noFill/>
        </p:spPr>
        <p:txBody>
          <a:bodyPr wrap="square" rtlCol="0" anchor="t">
            <a:spAutoFit/>
          </a:bodyPr>
          <a:lstStyle/>
          <a:p>
            <a:r>
              <a:rPr lang="zh-CN" altLang="en-US" dirty="0">
                <a:cs typeface="+mn-ea"/>
                <a:sym typeface="+mn-lt"/>
              </a:rPr>
              <a:t>#include &lt;stdio.h&gt;</a:t>
            </a:r>
          </a:p>
          <a:p>
            <a:endParaRPr lang="zh-CN" altLang="en-US" dirty="0">
              <a:cs typeface="+mn-ea"/>
              <a:sym typeface="+mn-lt"/>
            </a:endParaRPr>
          </a:p>
          <a:p>
            <a:r>
              <a:rPr lang="zh-CN" altLang="en-US" dirty="0">
                <a:cs typeface="+mn-ea"/>
                <a:sym typeface="+mn-lt"/>
              </a:rPr>
              <a:t>int Multiply(int x, int y){</a:t>
            </a:r>
          </a:p>
          <a:p>
            <a:r>
              <a:rPr lang="zh-CN" altLang="en-US" dirty="0">
                <a:cs typeface="+mn-ea"/>
                <a:sym typeface="+mn-lt"/>
              </a:rPr>
              <a:t>    return(x * y);</a:t>
            </a:r>
          </a:p>
          <a:p>
            <a:r>
              <a:rPr lang="zh-CN" altLang="en-US" dirty="0">
                <a:cs typeface="+mn-ea"/>
                <a:sym typeface="+mn-lt"/>
              </a:rPr>
              <a:t>}</a:t>
            </a:r>
          </a:p>
          <a:p>
            <a:endParaRPr lang="zh-CN" altLang="en-US" dirty="0">
              <a:cs typeface="+mn-ea"/>
              <a:sym typeface="+mn-lt"/>
            </a:endParaRPr>
          </a:p>
          <a:p>
            <a:r>
              <a:rPr lang="zh-CN" altLang="en-US" dirty="0">
                <a:cs typeface="+mn-ea"/>
                <a:sym typeface="+mn-lt"/>
              </a:rPr>
              <a:t>void main(){</a:t>
            </a:r>
          </a:p>
          <a:p>
            <a:r>
              <a:rPr lang="zh-CN" altLang="en-US" dirty="0">
                <a:cs typeface="+mn-ea"/>
                <a:sym typeface="+mn-lt"/>
              </a:rPr>
              <a:t>    int x = 0;</a:t>
            </a:r>
          </a:p>
          <a:p>
            <a:r>
              <a:rPr lang="zh-CN" altLang="en-US" dirty="0">
                <a:cs typeface="+mn-ea"/>
                <a:sym typeface="+mn-lt"/>
              </a:rPr>
              <a:t>    int y = 0; </a:t>
            </a:r>
          </a:p>
          <a:p>
            <a:r>
              <a:rPr lang="zh-CN" altLang="en-US" dirty="0">
                <a:cs typeface="+mn-ea"/>
                <a:sym typeface="+mn-lt"/>
              </a:rPr>
              <a:t>    scanf("%d%d", &amp;x, &amp;y);</a:t>
            </a:r>
          </a:p>
          <a:p>
            <a:r>
              <a:rPr lang="zh-CN" altLang="en-US" dirty="0">
                <a:cs typeface="+mn-ea"/>
                <a:sym typeface="+mn-lt"/>
              </a:rPr>
              <a:t>    printf("x * y = %d\n", Multiply(x, y));</a:t>
            </a:r>
          </a:p>
          <a:p>
            <a:r>
              <a:rPr lang="zh-CN" altLang="en-US" dirty="0">
                <a:cs typeface="+mn-ea"/>
                <a:sym typeface="+mn-lt"/>
              </a:rPr>
              <a:t>}</a:t>
            </a:r>
          </a:p>
        </p:txBody>
      </p:sp>
      <p:sp>
        <p:nvSpPr>
          <p:cNvPr id="4" name="文本框 3">
            <a:extLst>
              <a:ext uri="{FF2B5EF4-FFF2-40B4-BE49-F238E27FC236}">
                <a16:creationId xmlns:a16="http://schemas.microsoft.com/office/drawing/2014/main" id="{6B858347-4E32-E60C-5339-EA9F23E0EE7C}"/>
              </a:ext>
            </a:extLst>
          </p:cNvPr>
          <p:cNvSpPr txBox="1"/>
          <p:nvPr/>
        </p:nvSpPr>
        <p:spPr>
          <a:xfrm>
            <a:off x="6421120" y="3270885"/>
            <a:ext cx="3492500" cy="1198880"/>
          </a:xfrm>
          <a:prstGeom prst="rect">
            <a:avLst/>
          </a:prstGeom>
          <a:noFill/>
        </p:spPr>
        <p:txBody>
          <a:bodyPr wrap="square" rtlCol="0" anchor="t">
            <a:spAutoFit/>
          </a:bodyPr>
          <a:lstStyle/>
          <a:p>
            <a:r>
              <a:rPr lang="zh-CN" altLang="en-US" sz="2400" noProof="0" dirty="0">
                <a:ln>
                  <a:noFill/>
                </a:ln>
                <a:effectLst/>
                <a:uLnTx/>
                <a:uFillTx/>
                <a:cs typeface="+mn-ea"/>
                <a:sym typeface="+mn-lt"/>
              </a:rPr>
              <a:t>主函数main()和Multiply(int x, inty)之间为数据耦合关系。</a:t>
            </a:r>
          </a:p>
        </p:txBody>
      </p:sp>
      <p:sp>
        <p:nvSpPr>
          <p:cNvPr id="44" name="矩形 43">
            <a:extLst>
              <a:ext uri="{FF2B5EF4-FFF2-40B4-BE49-F238E27FC236}">
                <a16:creationId xmlns:a16="http://schemas.microsoft.com/office/drawing/2014/main" id="{16CA7DA5-A26D-49FD-8338-D72B3E82723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45" name="直接连接符 44">
            <a:extLst>
              <a:ext uri="{FF2B5EF4-FFF2-40B4-BE49-F238E27FC236}">
                <a16:creationId xmlns:a16="http://schemas.microsoft.com/office/drawing/2014/main" id="{A51868BB-2FED-7032-47EF-0E146DE2B0D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6633482B-5F86-891E-23D1-64F8A35F45B9}"/>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47" name="直接连接符 46">
            <a:extLst>
              <a:ext uri="{FF2B5EF4-FFF2-40B4-BE49-F238E27FC236}">
                <a16:creationId xmlns:a16="http://schemas.microsoft.com/office/drawing/2014/main" id="{4DDA8BE9-B6B3-0273-8543-A1F17650587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TextBox 6">
            <a:extLst>
              <a:ext uri="{FF2B5EF4-FFF2-40B4-BE49-F238E27FC236}">
                <a16:creationId xmlns:a16="http://schemas.microsoft.com/office/drawing/2014/main" id="{1354C425-C180-DDA7-EEB7-ACEA2DD24FB4}"/>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49" name="TextBox 7">
            <a:extLst>
              <a:ext uri="{FF2B5EF4-FFF2-40B4-BE49-F238E27FC236}">
                <a16:creationId xmlns:a16="http://schemas.microsoft.com/office/drawing/2014/main" id="{7C72E1D8-EE05-C50F-3D84-B0C90BE2890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50" name="TextBox 9">
            <a:extLst>
              <a:ext uri="{FF2B5EF4-FFF2-40B4-BE49-F238E27FC236}">
                <a16:creationId xmlns:a16="http://schemas.microsoft.com/office/drawing/2014/main" id="{04135B45-8B27-CC0E-AFC5-476DBC57F51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51" name="TextBox 10">
            <a:extLst>
              <a:ext uri="{FF2B5EF4-FFF2-40B4-BE49-F238E27FC236}">
                <a16:creationId xmlns:a16="http://schemas.microsoft.com/office/drawing/2014/main" id="{DADB051F-180F-D669-6664-5A05D02ED27C}"/>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52" name="TextBox 11">
            <a:extLst>
              <a:ext uri="{FF2B5EF4-FFF2-40B4-BE49-F238E27FC236}">
                <a16:creationId xmlns:a16="http://schemas.microsoft.com/office/drawing/2014/main" id="{1647C198-20CC-18E8-C4C9-26A9C8971B08}"/>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53" name="直接连接符 52">
            <a:extLst>
              <a:ext uri="{FF2B5EF4-FFF2-40B4-BE49-F238E27FC236}">
                <a16:creationId xmlns:a16="http://schemas.microsoft.com/office/drawing/2014/main" id="{75891965-C7B6-8D22-0A87-D62F5A081BB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4" name="图片 53">
            <a:extLst>
              <a:ext uri="{FF2B5EF4-FFF2-40B4-BE49-F238E27FC236}">
                <a16:creationId xmlns:a16="http://schemas.microsoft.com/office/drawing/2014/main" id="{9B339EB3-822C-9D28-8CDA-CD5F8CB5F15F}"/>
              </a:ext>
            </a:extLst>
          </p:cNvPr>
          <p:cNvPicPr>
            <a:picLocks noChangeAspect="1"/>
          </p:cNvPicPr>
          <p:nvPr/>
        </p:nvPicPr>
        <p:blipFill>
          <a:blip r:embed="rId3"/>
          <a:stretch>
            <a:fillRect/>
          </a:stretch>
        </p:blipFill>
        <p:spPr>
          <a:xfrm>
            <a:off x="135890" y="26670"/>
            <a:ext cx="791210" cy="715645"/>
          </a:xfrm>
          <a:prstGeom prst="rect">
            <a:avLst/>
          </a:prstGeom>
        </p:spPr>
      </p:pic>
      <p:sp>
        <p:nvSpPr>
          <p:cNvPr id="55" name="TextBox 7">
            <a:extLst>
              <a:ext uri="{FF2B5EF4-FFF2-40B4-BE49-F238E27FC236}">
                <a16:creationId xmlns:a16="http://schemas.microsoft.com/office/drawing/2014/main" id="{10B60835-41F1-C92A-9934-3C154114395E}"/>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56" name="直接连接符 55">
            <a:extLst>
              <a:ext uri="{FF2B5EF4-FFF2-40B4-BE49-F238E27FC236}">
                <a16:creationId xmlns:a16="http://schemas.microsoft.com/office/drawing/2014/main" id="{6A19BEBB-872F-9399-51E8-D970B7D97F8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TextBox 9">
            <a:extLst>
              <a:ext uri="{FF2B5EF4-FFF2-40B4-BE49-F238E27FC236}">
                <a16:creationId xmlns:a16="http://schemas.microsoft.com/office/drawing/2014/main" id="{DA3F0119-5E2A-D81F-B343-9E04DA03498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58" name="直接连接符 57">
            <a:extLst>
              <a:ext uri="{FF2B5EF4-FFF2-40B4-BE49-F238E27FC236}">
                <a16:creationId xmlns:a16="http://schemas.microsoft.com/office/drawing/2014/main" id="{24234193-77C0-4973-1F26-2EC7D620CA4B}"/>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2851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1CA7F8D0-D811-0AA7-34C7-00BE4742AEB6}"/>
              </a:ext>
            </a:extLst>
          </p:cNvPr>
          <p:cNvSpPr txBox="1">
            <a:spLocks noChangeArrowheads="1"/>
          </p:cNvSpPr>
          <p:nvPr/>
        </p:nvSpPr>
        <p:spPr bwMode="auto">
          <a:xfrm>
            <a:off x="394970" y="917575"/>
            <a:ext cx="10852785"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0" algn="l" defTabSz="914400" rtl="0" eaLnBrk="1" fontAlgn="base" hangingPunct="1">
              <a:lnSpc>
                <a:spcPct val="150000"/>
              </a:lnSpc>
              <a:spcBef>
                <a:spcPct val="0"/>
              </a:spcBef>
              <a:spcAft>
                <a:spcPct val="0"/>
              </a:spcAft>
              <a:buClrTx/>
              <a:buSzTx/>
              <a:buFont typeface="+mj-ea"/>
              <a:buAutoNum type="circleNumDbPlain" startAt="2"/>
              <a:defRPr/>
            </a:pPr>
            <a:r>
              <a:rPr kumimoji="0" lang="zh-CN" altLang="en-US"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控制耦合</a:t>
            </a:r>
            <a:endParaRPr kumimoji="0" lang="en-US" altLang="zh-CN"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传递的信息中有控制信息</a:t>
            </a:r>
            <a:r>
              <a:rPr kumimoji="0" lang="en-US" altLang="zh-CN"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尽管有时这种控制信息以数据的形式出现</a:t>
            </a:r>
            <a:r>
              <a:rPr kumimoji="0" lang="en-US" altLang="zh-CN"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，则这种耦合称为</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控制耦合</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。控制耦合是</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中等程度</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的耦合。</a:t>
            </a:r>
            <a:r>
              <a:rPr lang="zh-CN" altLang="en-US" sz="2400" noProof="0" dirty="0">
                <a:ln>
                  <a:noFill/>
                </a:ln>
                <a:effectLst/>
                <a:uLnTx/>
                <a:uFillTx/>
                <a:latin typeface="微软雅黑" panose="020B0503020204020204" pitchFamily="34" charset="-122"/>
                <a:ea typeface="微软雅黑" panose="020B0503020204020204" pitchFamily="34" charset="-122"/>
                <a:cs typeface="+mn-ea"/>
                <a:sym typeface="+mn-lt"/>
              </a:rPr>
              <a:t> </a:t>
            </a:r>
            <a:endParaRPr lang="en-US" altLang="zh-CN" sz="2400" noProof="0" dirty="0">
              <a:ln>
                <a:noFill/>
              </a:ln>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lang="en-US" altLang="zh-CN" sz="2400" noProof="0" dirty="0">
                <a:ln>
                  <a:noFill/>
                </a:ln>
                <a:effectLst/>
                <a:uLnTx/>
                <a:uFillTx/>
                <a:latin typeface="微软雅黑" panose="020B0503020204020204" pitchFamily="34" charset="-122"/>
                <a:ea typeface="微软雅黑" panose="020B0503020204020204" pitchFamily="34" charset="-122"/>
                <a:cs typeface="+mn-ea"/>
                <a:sym typeface="+mn-lt"/>
              </a:rPr>
              <a:t>	</a:t>
            </a:r>
            <a:r>
              <a:rPr lang="zh-CN" altLang="en-US" sz="2400" noProof="0" dirty="0">
                <a:ln>
                  <a:noFill/>
                </a:ln>
                <a:effectLst/>
                <a:uLnTx/>
                <a:uFillTx/>
                <a:latin typeface="微软雅黑" panose="020B0503020204020204" pitchFamily="34" charset="-122"/>
                <a:ea typeface="微软雅黑" panose="020B0503020204020204" pitchFamily="34" charset="-122"/>
                <a:cs typeface="+mn-ea"/>
                <a:sym typeface="+mn-lt"/>
              </a:rPr>
              <a:t>例如，根据年龄判断是否大于18岁，然后根据是否满18岁是否达到法定饮酒年龄。</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457200" marR="0" lvl="0" indent="0" algn="l" defTabSz="914400" rtl="0" eaLnBrk="1" fontAlgn="base" hangingPunct="1">
              <a:lnSpc>
                <a:spcPct val="150000"/>
              </a:lnSpc>
              <a:spcBef>
                <a:spcPct val="0"/>
              </a:spcBef>
              <a:spcAft>
                <a:spcPct val="0"/>
              </a:spcAft>
              <a:buClrTx/>
              <a:buSzTx/>
              <a:buFont typeface="+mj-ea"/>
              <a:buAutoNum type="circleNumDbPlain" startAt="3"/>
              <a:defRPr/>
            </a:pP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 name="TextBox 7">
            <a:extLst>
              <a:ext uri="{FF2B5EF4-FFF2-40B4-BE49-F238E27FC236}">
                <a16:creationId xmlns:a16="http://schemas.microsoft.com/office/drawing/2014/main" id="{D6A7D548-49B3-E155-1662-0B2784FA4083}"/>
              </a:ext>
            </a:extLst>
          </p:cNvPr>
          <p:cNvSpPr txBox="1">
            <a:spLocks noChangeArrowheads="1"/>
          </p:cNvSpPr>
          <p:nvPr/>
        </p:nvSpPr>
        <p:spPr bwMode="auto">
          <a:xfrm>
            <a:off x="394970" y="3793963"/>
            <a:ext cx="10852785" cy="1774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0" algn="l" defTabSz="914400" rtl="0" eaLnBrk="1" fontAlgn="base" hangingPunct="1">
              <a:lnSpc>
                <a:spcPct val="150000"/>
              </a:lnSpc>
              <a:spcBef>
                <a:spcPct val="0"/>
              </a:spcBef>
              <a:spcAft>
                <a:spcPct val="0"/>
              </a:spcAft>
              <a:buClrTx/>
              <a:buSzTx/>
              <a:buFont typeface="+mj-ea"/>
              <a:buAutoNum type="circleNumDbPlain" startAt="3"/>
              <a:defRPr/>
            </a:pPr>
            <a:r>
              <a:rPr kumimoji="0" lang="zh-CN" altLang="en-US"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特征耦合</a:t>
            </a:r>
            <a:endParaRPr kumimoji="0" lang="en-US" altLang="zh-CN"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当把整个数据结构作为参数传递而被调用的模块只需要使用其中一部分数据元素时，就出现了特征耦合。</a:t>
            </a:r>
            <a:endParaRPr kumimoji="0" lang="en-US" altLang="zh-CN"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F3A954DC-B6C7-78B6-6107-367778A7693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8C0E89B6-18B2-CBC9-6FE2-E57C33E141F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0AD9C21-31A2-AC60-3615-15E950D6F7F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B6011884-E025-BA58-BB9B-460D13A6222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2DD979E4-E2A8-C90A-3ABE-EDAE00ADDE2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F0507714-D870-7844-4DD4-4E1985B9DA1D}"/>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8CEE4F09-8A08-0D96-CE73-23E8D89A4878}"/>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DDDF11FE-295F-8010-E935-CF8C8546DEBF}"/>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CD7C3B84-D8BF-07A0-DD7B-BD39BB739D22}"/>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8EF72A76-A337-FEDD-5B37-54D198A1A1A2}"/>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554DD32F-4447-68EC-6BEA-531B7CC55BE1}"/>
              </a:ext>
            </a:extLst>
          </p:cNvPr>
          <p:cNvPicPr>
            <a:picLocks noChangeAspect="1"/>
          </p:cNvPicPr>
          <p:nvPr/>
        </p:nvPicPr>
        <p:blipFill>
          <a:blip r:embed="rId3"/>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64D30DCE-F26D-56EE-5D1F-E0C24742B91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7FEBCEA5-F41B-B610-8AED-D4E4AA64676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20DB6B16-EDAE-C4E4-B6E8-D09667F50B9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F10AF992-C900-9E33-54CF-E01483D55B6D}"/>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3500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59FC69E7-87AE-6CDC-38AF-F20EBE54A3AC}"/>
              </a:ext>
            </a:extLst>
          </p:cNvPr>
          <p:cNvSpPr txBox="1">
            <a:spLocks noChangeArrowheads="1"/>
          </p:cNvSpPr>
          <p:nvPr/>
        </p:nvSpPr>
        <p:spPr bwMode="auto">
          <a:xfrm>
            <a:off x="66732" y="792483"/>
            <a:ext cx="12125267" cy="5951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hangingPunct="1">
              <a:lnSpc>
                <a:spcPct val="150000"/>
              </a:lnSpc>
              <a:spcBef>
                <a:spcPct val="0"/>
              </a:spcBef>
              <a:spcAft>
                <a:spcPct val="0"/>
              </a:spcAft>
              <a:buClrTx/>
              <a:buSzTx/>
              <a:buFont typeface="+mj-ea"/>
              <a:buAutoNum type="circleNumDbPlain" startAt="4"/>
              <a:defRPr/>
            </a:pPr>
            <a:r>
              <a:rPr kumimoji="0" lang="zh-CN" altLang="en-US"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公共环境耦合</a:t>
            </a:r>
            <a:endParaRPr kumimoji="0" lang="en-US" altLang="zh-CN"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630238" marR="0" lvl="0" indent="-454025" algn="l" defTabSz="914400" rtl="0" eaLnBrk="1" fontAlgn="base" hangingPunct="1">
              <a:lnSpc>
                <a:spcPct val="150000"/>
              </a:lnSpc>
              <a:spcBef>
                <a:spcPct val="0"/>
              </a:spcBef>
              <a:spcAft>
                <a:spcPct val="0"/>
              </a:spcAft>
              <a:buClrTx/>
              <a:buSzTx/>
              <a:buFont typeface="Wingdings" panose="05000000000000000000" pitchFamily="2" charset="2"/>
              <a:buChar char="ü"/>
              <a:tabLst>
                <a:tab pos="630238" algn="l"/>
              </a:tabLst>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当两个或多个模块通过一个</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公共数据环境</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相互作用时，它们之间的耦合称为</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公共环境耦合</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630238" marR="0" lvl="0" indent="-454025" algn="l" defTabSz="914400" rtl="0" eaLnBrk="1" fontAlgn="base" hangingPunct="1">
              <a:lnSpc>
                <a:spcPct val="150000"/>
              </a:lnSpc>
              <a:spcBef>
                <a:spcPct val="0"/>
              </a:spcBef>
              <a:spcAft>
                <a:spcPct val="0"/>
              </a:spcAft>
              <a:buClrTx/>
              <a:buSzTx/>
              <a:buFont typeface="Wingdings" panose="05000000000000000000" pitchFamily="2" charset="2"/>
              <a:buChar char="ü"/>
              <a:tabLst>
                <a:tab pos="630238" algn="l"/>
              </a:tabLst>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公共环境：</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可以是全程变量、共享的通信区、内存的公共覆盖区、任何存储介质上的文件、物理设备等</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630238" marR="0" lvl="0" indent="-454025" algn="l" defTabSz="914400" rtl="0" eaLnBrk="1" fontAlgn="base" hangingPunct="1">
              <a:lnSpc>
                <a:spcPct val="150000"/>
              </a:lnSpc>
              <a:spcBef>
                <a:spcPct val="0"/>
              </a:spcBef>
              <a:spcAft>
                <a:spcPct val="0"/>
              </a:spcAft>
              <a:buClrTx/>
              <a:buSzTx/>
              <a:buFont typeface="Wingdings" panose="05000000000000000000" pitchFamily="2" charset="2"/>
              <a:buChar char="ü"/>
              <a:tabLst>
                <a:tab pos="630238" algn="l"/>
              </a:tabLst>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公共环境耦合的复杂程度</a:t>
            </a:r>
            <a:r>
              <a:rPr kumimoji="0" lang="en-US" altLang="zh-CN"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随耦合的模块个数而变化，当耦合的模块个数增加时复杂程度显著增加。</a:t>
            </a:r>
            <a:endParaRPr lang="en-US" altLang="zh-CN" sz="2400" dirty="0">
              <a:latin typeface="微软雅黑" panose="020B0503020204020204" pitchFamily="34" charset="-122"/>
              <a:ea typeface="微软雅黑" panose="020B0503020204020204" pitchFamily="34" charset="-122"/>
              <a:cs typeface="+mn-ea"/>
              <a:sym typeface="+mn-lt"/>
            </a:endParaRPr>
          </a:p>
          <a:p>
            <a:pPr marL="576263" lvl="1" indent="0" eaLnBrk="1" fontAlgn="base" hangingPunct="1">
              <a:lnSpc>
                <a:spcPct val="125000"/>
              </a:lnSpc>
              <a:spcBef>
                <a:spcPct val="0"/>
              </a:spcBef>
              <a:spcAft>
                <a:spcPct val="0"/>
              </a:spcAft>
              <a:tabLst>
                <a:tab pos="1076325" algn="l"/>
              </a:tabLst>
              <a:defRPr/>
            </a:pPr>
            <a:r>
              <a:rPr lang="zh-CN" altLang="en-US" sz="20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    </a:t>
            </a:r>
            <a:r>
              <a:rPr lang="zh-CN" altLang="en-US" sz="2000" dirty="0">
                <a:solidFill>
                  <a:srgbClr val="0000FF"/>
                </a:solidFill>
                <a:latin typeface="微软雅黑" panose="020B0503020204020204" pitchFamily="34" charset="-122"/>
                <a:ea typeface="微软雅黑" panose="020B0503020204020204" pitchFamily="34" charset="-122"/>
                <a:cs typeface="+mn-ea"/>
                <a:sym typeface="+mn-lt"/>
              </a:rPr>
              <a:t>例如：</a:t>
            </a:r>
            <a:r>
              <a:rPr lang="zh-CN" altLang="en-US" sz="20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只有两个模块有公共环境，耦合有下面两种可能</a:t>
            </a:r>
            <a:endParaRPr lang="en-US" altLang="zh-CN" sz="2000" dirty="0">
              <a:solidFill>
                <a:srgbClr val="0000FF"/>
              </a:solidFill>
              <a:latin typeface="微软雅黑" panose="020B0503020204020204" pitchFamily="34" charset="-122"/>
              <a:ea typeface="微软雅黑" panose="020B0503020204020204" pitchFamily="34" charset="-122"/>
              <a:cs typeface="+mn-ea"/>
              <a:sym typeface="+mn-lt"/>
            </a:endParaRPr>
          </a:p>
          <a:p>
            <a:pPr marL="1571625" lvl="1" indent="-457200" eaLnBrk="1" fontAlgn="base" hangingPunct="1">
              <a:lnSpc>
                <a:spcPct val="125000"/>
              </a:lnSpc>
              <a:spcBef>
                <a:spcPct val="0"/>
              </a:spcBef>
              <a:spcAft>
                <a:spcPct val="0"/>
              </a:spcAft>
              <a:buFont typeface="+mj-ea"/>
              <a:buAutoNum type="circleNumDbPlain"/>
              <a:tabLst>
                <a:tab pos="1076325" algn="l"/>
              </a:tabLst>
              <a:defRPr/>
            </a:pP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一个模块往公共环境送数据，另一个模块从公共环境取数据。这是数据耦合的一种形式，是比较松散的耦合。</a:t>
            </a:r>
            <a:endParaRPr lang="en-US" altLang="zh-CN" sz="2000" dirty="0">
              <a:latin typeface="微软雅黑" panose="020B0503020204020204" pitchFamily="34" charset="-122"/>
              <a:ea typeface="微软雅黑" panose="020B0503020204020204" pitchFamily="34" charset="-122"/>
              <a:cs typeface="+mn-ea"/>
              <a:sym typeface="+mn-lt"/>
            </a:endParaRPr>
          </a:p>
          <a:p>
            <a:pPr marL="1571625" lvl="1" indent="-457200" eaLnBrk="1" fontAlgn="base" hangingPunct="1">
              <a:lnSpc>
                <a:spcPct val="125000"/>
              </a:lnSpc>
              <a:spcBef>
                <a:spcPct val="0"/>
              </a:spcBef>
              <a:spcAft>
                <a:spcPct val="0"/>
              </a:spcAft>
              <a:buFont typeface="+mj-ea"/>
              <a:buAutoNum type="circleNumDbPlain"/>
              <a:tabLst>
                <a:tab pos="1076325" algn="l"/>
              </a:tabLst>
              <a:defRPr/>
            </a:pP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两个模块都既往公共环境送数据又从里面取数据，这种耦合比较紧密，介于数据耦合和控制耦合之间。</a:t>
            </a: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C689ABE1-6DDC-C987-8ECF-50A42454160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6B4B8339-A1A5-76B0-D822-D03988389AAD}"/>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55F9B70-E525-84C6-5B72-73DBA1E96791}"/>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9A4B82A9-67C5-7237-5690-61C1BA26BDA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77BDF3DD-1590-3B1F-CA5F-A3C070C76A0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354D1B55-9A4C-52E6-0CA7-D7734F27DEC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3" name="TextBox 9">
            <a:extLst>
              <a:ext uri="{FF2B5EF4-FFF2-40B4-BE49-F238E27FC236}">
                <a16:creationId xmlns:a16="http://schemas.microsoft.com/office/drawing/2014/main" id="{6BD17F79-505C-D181-1DD5-DD578125C37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1A9BB57C-0761-B6D1-8337-5F88C50BDEF6}"/>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5" name="TextBox 11">
            <a:extLst>
              <a:ext uri="{FF2B5EF4-FFF2-40B4-BE49-F238E27FC236}">
                <a16:creationId xmlns:a16="http://schemas.microsoft.com/office/drawing/2014/main" id="{96B80EA3-9421-F80A-1D12-F5AF2E23769D}"/>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6" name="直接连接符 35">
            <a:extLst>
              <a:ext uri="{FF2B5EF4-FFF2-40B4-BE49-F238E27FC236}">
                <a16:creationId xmlns:a16="http://schemas.microsoft.com/office/drawing/2014/main" id="{043F19A4-3DDD-ABA9-7D98-D4CC245C745E}"/>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73F71A31-91FC-66C6-64DB-A775107D2C41}"/>
              </a:ext>
            </a:extLst>
          </p:cNvPr>
          <p:cNvPicPr>
            <a:picLocks noChangeAspect="1"/>
          </p:cNvPicPr>
          <p:nvPr/>
        </p:nvPicPr>
        <p:blipFill>
          <a:blip r:embed="rId3"/>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F2915422-DB55-15EB-8C40-C78D075AE7AD}"/>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9025B03C-9FF0-CA1D-659E-D9D21768B90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1EBCFB05-39A9-156A-9FAE-CE370A55701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4958C47C-3082-B408-8B29-FD1000E774E5}"/>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0348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650EC716-FBC0-2671-8105-F079AEF79550}"/>
              </a:ext>
            </a:extLst>
          </p:cNvPr>
          <p:cNvSpPr txBox="1">
            <a:spLocks noChangeArrowheads="1"/>
          </p:cNvSpPr>
          <p:nvPr/>
        </p:nvSpPr>
        <p:spPr bwMode="auto">
          <a:xfrm>
            <a:off x="376872" y="1226500"/>
            <a:ext cx="10832466" cy="5349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hangingPunct="1">
              <a:lnSpc>
                <a:spcPct val="150000"/>
              </a:lnSpc>
              <a:spcBef>
                <a:spcPct val="0"/>
              </a:spcBef>
              <a:spcAft>
                <a:spcPct val="0"/>
              </a:spcAft>
              <a:buClrTx/>
              <a:buSzTx/>
              <a:buFont typeface="+mj-ea"/>
              <a:buAutoNum type="circleNumDbPlain" startAt="5"/>
              <a:defRPr/>
            </a:pPr>
            <a:r>
              <a:rPr kumimoji="0" lang="zh-CN" altLang="en-US" sz="2800" b="1" i="0"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内容耦合</a:t>
            </a:r>
          </a:p>
          <a:p>
            <a:pPr marL="0" marR="0" lvl="0" indent="0" algn="l" defTabSz="914400" rtl="0" eaLnBrk="1" fontAlgn="base" hangingPunct="1">
              <a:lnSpc>
                <a:spcPct val="150000"/>
              </a:lnSpc>
              <a:spcBef>
                <a:spcPct val="0"/>
              </a:spcBef>
              <a:spcAft>
                <a:spcPct val="0"/>
              </a:spcAft>
              <a:buClrTx/>
              <a:buSzTx/>
              <a:buFont typeface="+mj-ea"/>
              <a:buNone/>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最高程度的耦合是内容耦合。</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如果出现下列情况之一，两个模块间就发生了内容耦合。</a:t>
            </a:r>
          </a:p>
          <a:p>
            <a:pPr marL="1143000" marR="0" lvl="1" indent="-342900" algn="l" defTabSz="914400" rtl="0" eaLnBrk="1" fontAlgn="base" hangingPunct="1">
              <a:lnSpc>
                <a:spcPct val="150000"/>
              </a:lnSpc>
              <a:spcBef>
                <a:spcPct val="0"/>
              </a:spcBef>
              <a:spcAft>
                <a:spcPct val="0"/>
              </a:spcAft>
              <a:buClr>
                <a:srgbClr val="0070C0"/>
              </a:buClr>
              <a:buSzPct val="70000"/>
              <a:buFont typeface="Wingdings" panose="05000000000000000000" pitchFamily="2" charset="2"/>
              <a:buChar char="ü"/>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一个模块</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访问</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另一个模块的</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内部数据</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p>
          <a:p>
            <a:pPr marL="1143000" marR="0" lvl="1" indent="-342900" algn="l" defTabSz="914400" rtl="0" eaLnBrk="1" fontAlgn="base" hangingPunct="1">
              <a:lnSpc>
                <a:spcPct val="150000"/>
              </a:lnSpc>
              <a:spcBef>
                <a:spcPct val="0"/>
              </a:spcBef>
              <a:spcAft>
                <a:spcPct val="0"/>
              </a:spcAft>
              <a:buClr>
                <a:srgbClr val="0070C0"/>
              </a:buClr>
              <a:buSzPct val="70000"/>
              <a:buFont typeface="Wingdings" panose="05000000000000000000" pitchFamily="2" charset="2"/>
              <a:buChar char="ü"/>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一个模块</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不通过正常入口而转到另一个模块的内部</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p>
          <a:p>
            <a:pPr marL="1143000" marR="0" lvl="1" indent="-342900" algn="l" defTabSz="914400" rtl="0" eaLnBrk="1" fontAlgn="base" hangingPunct="1">
              <a:lnSpc>
                <a:spcPct val="150000"/>
              </a:lnSpc>
              <a:spcBef>
                <a:spcPct val="0"/>
              </a:spcBef>
              <a:spcAft>
                <a:spcPct val="0"/>
              </a:spcAft>
              <a:buClr>
                <a:srgbClr val="0070C0"/>
              </a:buClr>
              <a:buSzPct val="70000"/>
              <a:buFont typeface="Wingdings" panose="05000000000000000000" pitchFamily="2" charset="2"/>
              <a:buChar char="ü"/>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两个模块</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有一部分程序代码重叠</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只可能出现在汇编程序中</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p>
          <a:p>
            <a:pPr marL="1143000" marR="0" lvl="1" indent="-342900" algn="l" defTabSz="914400" rtl="0" eaLnBrk="1" fontAlgn="base" hangingPunct="1">
              <a:lnSpc>
                <a:spcPct val="150000"/>
              </a:lnSpc>
              <a:spcBef>
                <a:spcPct val="0"/>
              </a:spcBef>
              <a:spcAft>
                <a:spcPct val="0"/>
              </a:spcAft>
              <a:buClr>
                <a:srgbClr val="0070C0"/>
              </a:buClr>
              <a:buSzPct val="70000"/>
              <a:buFont typeface="Wingdings" panose="05000000000000000000" pitchFamily="2" charset="2"/>
              <a:buChar char="ü"/>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一个模块有</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多个入口</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这意味着</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一个模块有几种功能</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1143000" marR="0" lvl="1" indent="-342900" algn="l" defTabSz="914400" rtl="0" eaLnBrk="1" fontAlgn="base" hangingPunct="1">
              <a:lnSpc>
                <a:spcPct val="150000"/>
              </a:lnSpc>
              <a:spcBef>
                <a:spcPct val="0"/>
              </a:spcBef>
              <a:spcAft>
                <a:spcPct val="0"/>
              </a:spcAft>
              <a:buClr>
                <a:srgbClr val="0070C0"/>
              </a:buClr>
              <a:buSzPct val="70000"/>
              <a:buFont typeface="Wingdings" panose="05000000000000000000" pitchFamily="2" charset="2"/>
              <a:buChar char="ü"/>
              <a:defRPr/>
            </a:pP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base" hangingPunct="1">
              <a:lnSpc>
                <a:spcPct val="15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应该坚决避免使用内容耦合！！！</a:t>
            </a:r>
            <a:endParaRPr kumimoji="0" lang="en-US" altLang="zh-CN"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88BE2157-512A-AEF0-D671-6DAFBC1947A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591C138E-332D-4C48-E73A-63C3F767BC0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E2DF4D53-9872-AA5B-20CD-50219BA8279C}"/>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C81A8653-D5AB-0CD4-A497-38F2161AC26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533AFC9B-8EE0-2835-C020-857C456BB76E}"/>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A5828E5D-C6C5-2AF1-0A20-057323111141}"/>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3" name="TextBox 9">
            <a:extLst>
              <a:ext uri="{FF2B5EF4-FFF2-40B4-BE49-F238E27FC236}">
                <a16:creationId xmlns:a16="http://schemas.microsoft.com/office/drawing/2014/main" id="{286F43DD-579F-853D-450C-5BE2DD8F2DB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FE882BC7-E9A0-D7C1-EB39-D767BB3A98D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5" name="TextBox 11">
            <a:extLst>
              <a:ext uri="{FF2B5EF4-FFF2-40B4-BE49-F238E27FC236}">
                <a16:creationId xmlns:a16="http://schemas.microsoft.com/office/drawing/2014/main" id="{283E622F-BEC9-760E-68FF-7DEC852DCE68}"/>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6" name="直接连接符 35">
            <a:extLst>
              <a:ext uri="{FF2B5EF4-FFF2-40B4-BE49-F238E27FC236}">
                <a16:creationId xmlns:a16="http://schemas.microsoft.com/office/drawing/2014/main" id="{91EF96DC-6670-0A8A-1855-12D51E03A414}"/>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0743FCDE-3385-104C-BD88-81D452772E62}"/>
              </a:ext>
            </a:extLst>
          </p:cNvPr>
          <p:cNvPicPr>
            <a:picLocks noChangeAspect="1"/>
          </p:cNvPicPr>
          <p:nvPr/>
        </p:nvPicPr>
        <p:blipFill>
          <a:blip r:embed="rId3"/>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9F29CEC6-A823-9B86-CA93-3D859BADCF76}"/>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4DE11FAE-A9F1-2901-EC62-51DB7658B6D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D061AA7F-022F-3315-1869-B4BBA4A840B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7333DA3E-5799-0D6F-1517-E78C9575E69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283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0750743-3E22-4447-3303-AE44D00FA9EA}"/>
              </a:ext>
            </a:extLst>
          </p:cNvPr>
          <p:cNvSpPr txBox="1"/>
          <p:nvPr/>
        </p:nvSpPr>
        <p:spPr>
          <a:xfrm>
            <a:off x="263894" y="2129617"/>
            <a:ext cx="6693687" cy="3344570"/>
          </a:xfrm>
          <a:prstGeom prst="rect">
            <a:avLst/>
          </a:prstGeom>
          <a:solidFill>
            <a:srgbClr val="FFFF00"/>
          </a:solidFill>
          <a:ln w="28575">
            <a:solidFill>
              <a:srgbClr val="0000FF"/>
            </a:solidFill>
          </a:ln>
        </p:spPr>
        <p:txBody>
          <a:bodyPr wrap="square" anchor="t">
            <a:spAutoFit/>
          </a:bodyPr>
          <a:lstStyle/>
          <a:p>
            <a:pPr fontAlgn="auto">
              <a:lnSpc>
                <a:spcPct val="150000"/>
              </a:lnSpc>
            </a:pP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总之：</a:t>
            </a:r>
            <a:r>
              <a:rPr lang="zh-CN" altLang="en-US" sz="2400" dirty="0">
                <a:solidFill>
                  <a:srgbClr val="0000FF"/>
                </a:solidFill>
                <a:latin typeface="微软雅黑" panose="020B0503020204020204" pitchFamily="34" charset="-122"/>
                <a:ea typeface="微软雅黑" panose="020B0503020204020204" pitchFamily="34" charset="-122"/>
                <a:cs typeface="+mn-ea"/>
                <a:sym typeface="+mn-lt"/>
              </a:rPr>
              <a:t>耦合是影响软件复杂程度的一个重要因素。</a:t>
            </a:r>
            <a:endParaRPr lang="en-US" altLang="zh-CN" sz="2400" dirty="0">
              <a:solidFill>
                <a:srgbClr val="0000FF"/>
              </a:solidFill>
              <a:latin typeface="微软雅黑" panose="020B0503020204020204" pitchFamily="34" charset="-122"/>
              <a:ea typeface="微软雅黑" panose="020B0503020204020204" pitchFamily="34" charset="-122"/>
              <a:cs typeface="+mn-ea"/>
              <a:sym typeface="+mn-lt"/>
            </a:endParaRPr>
          </a:p>
          <a:p>
            <a:pPr fontAlgn="auto">
              <a:lnSpc>
                <a:spcPct val="150000"/>
              </a:lnSpc>
            </a:pPr>
            <a:r>
              <a:rPr lang="zh-CN" altLang="en-US" sz="24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应该采取下述设计原则：</a:t>
            </a:r>
          </a:p>
          <a:p>
            <a:pPr marL="457200" indent="-457200" fontAlgn="auto">
              <a:lnSpc>
                <a:spcPct val="150000"/>
              </a:lnSpc>
              <a:buFont typeface="+mj-ea"/>
              <a:buAutoNum type="circleNumDbPlain"/>
            </a:pPr>
            <a:r>
              <a:rPr lang="zh-CN" altLang="en-US" sz="2400" b="1" dirty="0">
                <a:solidFill>
                  <a:srgbClr val="0000FF"/>
                </a:solidFill>
                <a:latin typeface="微软雅黑" panose="020B0503020204020204" pitchFamily="34" charset="-122"/>
                <a:ea typeface="微软雅黑" panose="020B0503020204020204" pitchFamily="34" charset="-122"/>
                <a:cs typeface="+mn-ea"/>
                <a:sym typeface="+mn-lt"/>
              </a:rPr>
              <a:t>尽量</a:t>
            </a: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使用</a:t>
            </a:r>
            <a:r>
              <a:rPr lang="zh-CN" altLang="en-US" sz="2400" b="1" dirty="0">
                <a:solidFill>
                  <a:srgbClr val="0000FF"/>
                </a:solidFill>
                <a:latin typeface="微软雅黑" panose="020B0503020204020204" pitchFamily="34" charset="-122"/>
                <a:ea typeface="微软雅黑" panose="020B0503020204020204" pitchFamily="34" charset="-122"/>
                <a:cs typeface="+mn-ea"/>
                <a:sym typeface="+mn-lt"/>
              </a:rPr>
              <a:t>数据耦合，</a:t>
            </a:r>
            <a:endParaRPr lang="en-US" altLang="zh-CN" sz="2400" b="1" dirty="0">
              <a:solidFill>
                <a:srgbClr val="0000FF"/>
              </a:solidFill>
              <a:latin typeface="微软雅黑" panose="020B0503020204020204" pitchFamily="34" charset="-122"/>
              <a:ea typeface="微软雅黑" panose="020B0503020204020204" pitchFamily="34" charset="-122"/>
              <a:cs typeface="+mn-ea"/>
              <a:sym typeface="+mn-lt"/>
            </a:endParaRPr>
          </a:p>
          <a:p>
            <a:pPr marL="457200" indent="-457200" fontAlgn="auto">
              <a:lnSpc>
                <a:spcPct val="150000"/>
              </a:lnSpc>
              <a:buFont typeface="+mj-ea"/>
              <a:buAutoNum type="circleNumDbPlain"/>
            </a:pP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少用</a:t>
            </a:r>
            <a:r>
              <a:rPr lang="zh-CN" altLang="en-US" sz="2400" b="1" dirty="0">
                <a:solidFill>
                  <a:srgbClr val="0000FF"/>
                </a:solidFill>
                <a:latin typeface="微软雅黑" panose="020B0503020204020204" pitchFamily="34" charset="-122"/>
                <a:ea typeface="微软雅黑" panose="020B0503020204020204" pitchFamily="34" charset="-122"/>
                <a:cs typeface="+mn-ea"/>
                <a:sym typeface="+mn-lt"/>
              </a:rPr>
              <a:t>控制耦合和特征耦合，</a:t>
            </a:r>
            <a:endParaRPr lang="en-US" altLang="zh-CN" sz="2400" b="1" dirty="0">
              <a:solidFill>
                <a:srgbClr val="0000FF"/>
              </a:solidFill>
              <a:latin typeface="微软雅黑" panose="020B0503020204020204" pitchFamily="34" charset="-122"/>
              <a:ea typeface="微软雅黑" panose="020B0503020204020204" pitchFamily="34" charset="-122"/>
              <a:cs typeface="+mn-ea"/>
              <a:sym typeface="+mn-lt"/>
            </a:endParaRPr>
          </a:p>
          <a:p>
            <a:pPr marL="457200" indent="-457200" fontAlgn="auto">
              <a:lnSpc>
                <a:spcPct val="150000"/>
              </a:lnSpc>
              <a:buFont typeface="+mj-ea"/>
              <a:buAutoNum type="circleNumDbPlain"/>
            </a:pP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限制</a:t>
            </a:r>
            <a:r>
              <a:rPr lang="zh-CN" altLang="en-US" sz="2400" b="1" dirty="0">
                <a:solidFill>
                  <a:srgbClr val="0000FF"/>
                </a:solidFill>
                <a:latin typeface="微软雅黑" panose="020B0503020204020204" pitchFamily="34" charset="-122"/>
                <a:ea typeface="微软雅黑" panose="020B0503020204020204" pitchFamily="34" charset="-122"/>
                <a:cs typeface="+mn-ea"/>
                <a:sym typeface="+mn-lt"/>
              </a:rPr>
              <a:t>公共环境耦合的范围，</a:t>
            </a:r>
            <a:endParaRPr lang="en-US" altLang="zh-CN" sz="2400" b="1" dirty="0">
              <a:solidFill>
                <a:srgbClr val="0000FF"/>
              </a:solidFill>
              <a:latin typeface="微软雅黑" panose="020B0503020204020204" pitchFamily="34" charset="-122"/>
              <a:ea typeface="微软雅黑" panose="020B0503020204020204" pitchFamily="34" charset="-122"/>
              <a:cs typeface="+mn-ea"/>
              <a:sym typeface="+mn-lt"/>
            </a:endParaRPr>
          </a:p>
          <a:p>
            <a:pPr marL="457200" indent="-457200" fontAlgn="auto">
              <a:lnSpc>
                <a:spcPct val="150000"/>
              </a:lnSpc>
              <a:buFont typeface="+mj-ea"/>
              <a:buAutoNum type="circleNumDbPlain"/>
            </a:pPr>
            <a:r>
              <a:rPr lang="zh-CN" altLang="en-US" sz="2400" b="1" dirty="0">
                <a:solidFill>
                  <a:srgbClr val="0000FF"/>
                </a:solidFill>
                <a:latin typeface="微软雅黑" panose="020B0503020204020204" pitchFamily="34" charset="-122"/>
                <a:ea typeface="微软雅黑" panose="020B0503020204020204" pitchFamily="34" charset="-122"/>
                <a:cs typeface="+mn-ea"/>
                <a:sym typeface="+mn-lt"/>
              </a:rPr>
              <a:t>完全</a:t>
            </a: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不用</a:t>
            </a:r>
            <a:r>
              <a:rPr lang="zh-CN" altLang="en-US" sz="2400" b="1" dirty="0">
                <a:solidFill>
                  <a:srgbClr val="0000FF"/>
                </a:solidFill>
                <a:latin typeface="微软雅黑" panose="020B0503020204020204" pitchFamily="34" charset="-122"/>
                <a:ea typeface="微软雅黑" panose="020B0503020204020204" pitchFamily="34" charset="-122"/>
                <a:cs typeface="+mn-ea"/>
                <a:sym typeface="+mn-lt"/>
              </a:rPr>
              <a:t>内容耦合。</a:t>
            </a:r>
            <a:endParaRPr lang="en-US" altLang="zh-CN" sz="2400" b="1" dirty="0">
              <a:solidFill>
                <a:srgbClr val="0000FF"/>
              </a:solidFill>
              <a:latin typeface="微软雅黑" panose="020B0503020204020204" pitchFamily="34" charset="-122"/>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624E093E-102A-372B-615A-0E93B8616D01}"/>
              </a:ext>
            </a:extLst>
          </p:cNvPr>
          <p:cNvSpPr txBox="1"/>
          <p:nvPr/>
        </p:nvSpPr>
        <p:spPr>
          <a:xfrm>
            <a:off x="7155674" y="2129617"/>
            <a:ext cx="4772431" cy="3351046"/>
          </a:xfrm>
          <a:prstGeom prst="rect">
            <a:avLst/>
          </a:prstGeom>
          <a:solidFill>
            <a:srgbClr val="FFC000"/>
          </a:solidFill>
          <a:ln w="28575">
            <a:solidFill>
              <a:schemeClr val="tx1"/>
            </a:solidFill>
            <a:prstDash val="dash"/>
          </a:ln>
        </p:spPr>
        <p:txBody>
          <a:bodyPr wrap="square">
            <a:spAutoFit/>
          </a:bodyPr>
          <a:lstStyle/>
          <a:p>
            <a:pPr marL="342900" marR="0" lvl="0" indent="-342900" algn="l" defTabSz="914400" rtl="0" fontAlgn="base">
              <a:lnSpc>
                <a:spcPct val="150000"/>
              </a:lnSpc>
              <a:spcBef>
                <a:spcPct val="0"/>
              </a:spcBef>
              <a:spcAft>
                <a:spcPct val="0"/>
              </a:spcAft>
              <a:buClrTx/>
              <a:buSzTx/>
              <a:buFont typeface="Wingdings" panose="05000000000000000000" pitchFamily="2" charset="2"/>
              <a:buChar char="Ø"/>
              <a:defRPr/>
            </a:pPr>
            <a:r>
              <a:rPr lang="zh-CN" altLang="en-US" sz="24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模块耦合分为：</a:t>
            </a:r>
            <a:endParaRPr lang="en-US" altLang="zh-CN" sz="24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1706563" lvl="5" indent="-538163" fontAlgn="base">
              <a:lnSpc>
                <a:spcPct val="150000"/>
              </a:lnSpc>
              <a:spcBef>
                <a:spcPct val="0"/>
              </a:spcBef>
              <a:spcAft>
                <a:spcPct val="0"/>
              </a:spcAft>
              <a:buFont typeface="+mj-ea"/>
              <a:buAutoNum type="circleNumDbPlain"/>
              <a:defRPr/>
            </a:pPr>
            <a:r>
              <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	</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数据耦合</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706563" lvl="5" indent="-538163" fontAlgn="base">
              <a:lnSpc>
                <a:spcPct val="150000"/>
              </a:lnSpc>
              <a:spcBef>
                <a:spcPct val="0"/>
              </a:spcBef>
              <a:spcAft>
                <a:spcPct val="0"/>
              </a:spcAft>
              <a:buFont typeface="+mj-ea"/>
              <a:buAutoNum type="circleNumDbPlain"/>
              <a:defRPr/>
            </a:pPr>
            <a:r>
              <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	</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控制耦合</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706563" lvl="5" indent="-538163" fontAlgn="base">
              <a:lnSpc>
                <a:spcPct val="150000"/>
              </a:lnSpc>
              <a:spcBef>
                <a:spcPct val="0"/>
              </a:spcBef>
              <a:spcAft>
                <a:spcPct val="0"/>
              </a:spcAft>
              <a:buFont typeface="+mj-ea"/>
              <a:buAutoNum type="circleNumDbPlain"/>
              <a:defRPr/>
            </a:pPr>
            <a:r>
              <a:rPr lang="en-US" altLang="zh-CN" sz="2400" dirty="0">
                <a:solidFill>
                  <a:srgbClr val="0000FF"/>
                </a:solidFill>
                <a:latin typeface="微软雅黑" panose="020B0503020204020204" pitchFamily="34" charset="-122"/>
                <a:ea typeface="微软雅黑" panose="020B0503020204020204" pitchFamily="34" charset="-122"/>
                <a:cs typeface="+mn-ea"/>
                <a:sym typeface="+mn-lt"/>
              </a:rPr>
              <a:t>	</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特征耦合</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706563" lvl="5" indent="-538163" fontAlgn="base">
              <a:lnSpc>
                <a:spcPct val="150000"/>
              </a:lnSpc>
              <a:spcBef>
                <a:spcPct val="0"/>
              </a:spcBef>
              <a:spcAft>
                <a:spcPct val="0"/>
              </a:spcAft>
              <a:buFont typeface="+mj-ea"/>
              <a:buAutoNum type="circleNumDbPlain"/>
              <a:defRPr/>
            </a:pPr>
            <a:r>
              <a:rPr lang="en-US" altLang="zh-CN" sz="2400" dirty="0">
                <a:solidFill>
                  <a:srgbClr val="0000FF"/>
                </a:solidFill>
                <a:latin typeface="微软雅黑" panose="020B0503020204020204" pitchFamily="34" charset="-122"/>
                <a:ea typeface="微软雅黑" panose="020B0503020204020204" pitchFamily="34" charset="-122"/>
                <a:cs typeface="+mn-ea"/>
                <a:sym typeface="+mn-lt"/>
              </a:rPr>
              <a:t>	</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公共环境耦合</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706563" lvl="5" indent="-538163" fontAlgn="base">
              <a:lnSpc>
                <a:spcPct val="150000"/>
              </a:lnSpc>
              <a:spcBef>
                <a:spcPct val="0"/>
              </a:spcBef>
              <a:spcAft>
                <a:spcPct val="0"/>
              </a:spcAft>
              <a:buFont typeface="+mj-ea"/>
              <a:buAutoNum type="circleNumDbPlain"/>
              <a:defRPr/>
            </a:pPr>
            <a:r>
              <a:rPr lang="en-US" altLang="zh-CN" sz="2400" dirty="0">
                <a:solidFill>
                  <a:srgbClr val="0000FF"/>
                </a:solidFill>
                <a:latin typeface="微软雅黑" panose="020B0503020204020204" pitchFamily="34" charset="-122"/>
                <a:ea typeface="微软雅黑" panose="020B0503020204020204" pitchFamily="34" charset="-122"/>
                <a:cs typeface="+mn-ea"/>
                <a:sym typeface="+mn-lt"/>
              </a:rPr>
              <a:t>	</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内容耦合</a:t>
            </a:r>
            <a:endParaRPr lang="zh-CN" altLang="en-US" sz="2400" dirty="0">
              <a:solidFill>
                <a:srgbClr val="0000FF"/>
              </a:solidFill>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649B490C-5E2A-3EA4-2C40-A12644348DD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79822E93-A497-E9BD-36BF-8E50C7A86FE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9458B84-9F0E-AAC6-56E4-76262B6ABA0D}"/>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BCBFB917-9B18-FC6F-2395-AC4207B50BB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A92FB556-DB31-6A8F-61DD-174ADB1B54D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D807AB9E-B4F0-B748-9AFA-86620900649B}"/>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3F2386D9-7D8A-8A41-CC0E-DC9B81133D0E}"/>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AD8EF7D6-27F2-EF78-250D-0C38141D82C7}"/>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E04BC092-BF29-C719-C936-4DDAE56E70BC}"/>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E674F309-7826-90EE-CDB5-C47E4CBF011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B53FC838-5331-3CC9-0512-7D82EA5E3C5C}"/>
              </a:ext>
            </a:extLst>
          </p:cNvPr>
          <p:cNvPicPr>
            <a:picLocks noChangeAspect="1"/>
          </p:cNvPicPr>
          <p:nvPr/>
        </p:nvPicPr>
        <p:blipFill>
          <a:blip r:embed="rId3"/>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C94B182C-1AF6-5C37-6897-D9EDE536F1A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3E770A88-9201-457F-8179-607862D7683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8143BACE-F4F5-4202-DBF7-98482BBCC6EF}"/>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356B2AB0-65D4-745A-9747-9E52CEF77C9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94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CFC67CEC-E1FA-28B4-2549-7E3D88F21A96}"/>
              </a:ext>
            </a:extLst>
          </p:cNvPr>
          <p:cNvSpPr txBox="1"/>
          <p:nvPr/>
        </p:nvSpPr>
        <p:spPr>
          <a:xfrm>
            <a:off x="537210" y="1080135"/>
            <a:ext cx="4898390" cy="525780"/>
          </a:xfrm>
          <a:prstGeom prst="rect">
            <a:avLst/>
          </a:prstGeom>
          <a:noFill/>
        </p:spPr>
        <p:txBody>
          <a:bodyPr wrap="square" lIns="0" tIns="48000" rIns="0" bIns="48000" rtlCol="0">
            <a:spAutoFit/>
          </a:bodyPr>
          <a:lstStyle/>
          <a:p>
            <a:pPr algn="l"/>
            <a:r>
              <a:rPr lang="en-US" altLang="zh-CN" sz="28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2</a:t>
            </a:r>
            <a:r>
              <a:rPr lang="zh-CN" altLang="en-US" sz="28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）内聚</a:t>
            </a:r>
          </a:p>
        </p:txBody>
      </p:sp>
      <p:sp>
        <p:nvSpPr>
          <p:cNvPr id="3" name="文本框 2">
            <a:extLst>
              <a:ext uri="{FF2B5EF4-FFF2-40B4-BE49-F238E27FC236}">
                <a16:creationId xmlns:a16="http://schemas.microsoft.com/office/drawing/2014/main" id="{8014B155-2719-D83F-5EE5-894F66960DD9}"/>
              </a:ext>
            </a:extLst>
          </p:cNvPr>
          <p:cNvSpPr txBox="1"/>
          <p:nvPr/>
        </p:nvSpPr>
        <p:spPr>
          <a:xfrm>
            <a:off x="531495" y="1753851"/>
            <a:ext cx="10682605" cy="4459041"/>
          </a:xfrm>
          <a:prstGeom prst="rect">
            <a:avLst/>
          </a:prstGeom>
          <a:noFill/>
        </p:spPr>
        <p:txBody>
          <a:bodyPr wrap="square" rtlCol="0" anchor="t">
            <a:spAutoFit/>
          </a:bodyPr>
          <a:lstStyle/>
          <a:p>
            <a:pPr marL="342900" marR="0" lvl="0" indent="-342900" algn="l" defTabSz="914400" rtl="0" fontAlgn="base">
              <a:lnSpc>
                <a:spcPct val="150000"/>
              </a:lnSpc>
              <a:spcBef>
                <a:spcPct val="0"/>
              </a:spcBef>
              <a:spcAft>
                <a:spcPct val="0"/>
              </a:spcAft>
              <a:buClrTx/>
              <a:buSzTx/>
              <a:buFont typeface="Wingdings" panose="05000000000000000000" pitchFamily="2" charset="2"/>
              <a:buChar char="Ø"/>
              <a:defRPr/>
            </a:pPr>
            <a:r>
              <a:rPr lang="zh-CN" altLang="en-US" sz="24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内聚</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衡量一个模块内部各个元素彼此结合的紧密程度。</a:t>
            </a:r>
            <a:endParaRPr kumimoji="0" lang="en-US" altLang="zh-CN"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800100" lvl="1" indent="-342900" fontAlgn="base">
              <a:lnSpc>
                <a:spcPct val="150000"/>
              </a:lnSpc>
              <a:spcBef>
                <a:spcPct val="0"/>
              </a:spcBef>
              <a:spcAft>
                <a:spcPct val="0"/>
              </a:spcAft>
              <a:buFont typeface="Arial" panose="020B0604020202020204" pitchFamily="34" charset="0"/>
              <a:buChar char="•"/>
              <a:defRPr/>
            </a:pP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内聚</a:t>
            </a:r>
            <a:r>
              <a:rPr lang="zh-CN" altLang="en-US" sz="2400" noProof="0" dirty="0">
                <a:ln>
                  <a:noFill/>
                </a:ln>
                <a:effectLst/>
                <a:uLnTx/>
                <a:uFillTx/>
                <a:latin typeface="微软雅黑" panose="020B0503020204020204" pitchFamily="34" charset="-122"/>
                <a:ea typeface="微软雅黑" panose="020B0503020204020204" pitchFamily="34" charset="-122"/>
                <a:cs typeface="+mn-ea"/>
                <a:sym typeface="+mn-lt"/>
              </a:rPr>
              <a:t>标志着一个模块内各个元素彼此结合的紧密程度，它是信息隐藏和局部化概念的自然扩展。简单地说，理想内聚的模块只做一件事情。</a:t>
            </a:r>
            <a:r>
              <a:rPr lang="en-US" altLang="zh-CN" sz="2400" dirty="0">
                <a:latin typeface="微软雅黑" panose="020B0503020204020204" pitchFamily="34" charset="-122"/>
                <a:ea typeface="微软雅黑" panose="020B0503020204020204" pitchFamily="34" charset="-122"/>
                <a:cs typeface="+mn-ea"/>
                <a:sym typeface="+mn-lt"/>
              </a:rPr>
              <a:t>	</a:t>
            </a:r>
          </a:p>
          <a:p>
            <a:pPr marL="800100" lvl="1" indent="-342900" fontAlgn="base">
              <a:lnSpc>
                <a:spcPct val="150000"/>
              </a:lnSpc>
              <a:spcBef>
                <a:spcPct val="0"/>
              </a:spcBef>
              <a:spcAft>
                <a:spcPct val="0"/>
              </a:spcAft>
              <a:buFont typeface="Arial" panose="020B0604020202020204" pitchFamily="34" charset="0"/>
              <a:buChar char="•"/>
              <a:defRPr/>
            </a:pP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内聚和耦合是密切相</a:t>
            </a:r>
            <a:r>
              <a:rPr lang="zh-CN" altLang="en-US" sz="2400" noProof="0" dirty="0">
                <a:ln>
                  <a:noFill/>
                </a:ln>
                <a:effectLst/>
                <a:uLnTx/>
                <a:uFillTx/>
                <a:latin typeface="微软雅黑" panose="020B0503020204020204" pitchFamily="34" charset="-122"/>
                <a:ea typeface="微软雅黑" panose="020B0503020204020204" pitchFamily="34" charset="-122"/>
                <a:cs typeface="+mn-ea"/>
                <a:sym typeface="+mn-lt"/>
              </a:rPr>
              <a:t>关的，模块内的高内聚往往意味着模块间的松耦合。</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342900" marR="0" lvl="0" indent="-342900" algn="l" defTabSz="914400" rtl="0" fontAlgn="base">
              <a:lnSpc>
                <a:spcPct val="150000"/>
              </a:lnSpc>
              <a:spcBef>
                <a:spcPct val="0"/>
              </a:spcBef>
              <a:spcAft>
                <a:spcPct val="0"/>
              </a:spcAft>
              <a:buClrTx/>
              <a:buSzTx/>
              <a:buFont typeface="Wingdings" panose="05000000000000000000" pitchFamily="2" charset="2"/>
              <a:buChar char="Ø"/>
              <a:defRPr/>
            </a:pPr>
            <a:r>
              <a:rPr lang="zh-CN" altLang="en-US" sz="24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内聚分为三大类</a:t>
            </a:r>
            <a:endParaRPr lang="en-US" altLang="zh-CN" sz="24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endParaRPr>
          </a:p>
          <a:p>
            <a:pPr marL="800100" lvl="1" indent="-342900" fontAlgn="base">
              <a:lnSpc>
                <a:spcPct val="150000"/>
              </a:lnSpc>
              <a:spcBef>
                <a:spcPct val="0"/>
              </a:spcBef>
              <a:spcAft>
                <a:spcPct val="0"/>
              </a:spcAft>
              <a:buFont typeface="Arial" panose="020B0604020202020204" pitchFamily="34" charset="0"/>
              <a:buChar char="•"/>
              <a:defRPr/>
            </a:pP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低内聚</a:t>
            </a:r>
            <a:endParaRPr lang="en-US" altLang="zh-CN" sz="2400" dirty="0">
              <a:solidFill>
                <a:srgbClr val="0000FF"/>
              </a:solidFill>
              <a:latin typeface="微软雅黑" panose="020B0503020204020204" pitchFamily="34" charset="-122"/>
              <a:ea typeface="微软雅黑" panose="020B0503020204020204" pitchFamily="34" charset="-122"/>
              <a:cs typeface="+mn-ea"/>
              <a:sym typeface="+mn-lt"/>
            </a:endParaRPr>
          </a:p>
          <a:p>
            <a:pPr marL="800100" lvl="1" indent="-342900" fontAlgn="base">
              <a:lnSpc>
                <a:spcPct val="150000"/>
              </a:lnSpc>
              <a:spcBef>
                <a:spcPct val="0"/>
              </a:spcBef>
              <a:spcAft>
                <a:spcPct val="0"/>
              </a:spcAft>
              <a:buFont typeface="Arial" panose="020B0604020202020204" pitchFamily="34" charset="0"/>
              <a:buChar char="•"/>
              <a:defRPr/>
            </a:pP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中内聚</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800100" lvl="1" indent="-342900" fontAlgn="base">
              <a:lnSpc>
                <a:spcPct val="150000"/>
              </a:lnSpc>
              <a:spcBef>
                <a:spcPct val="0"/>
              </a:spcBef>
              <a:spcAft>
                <a:spcPct val="0"/>
              </a:spcAft>
              <a:buFont typeface="Arial" panose="020B0604020202020204" pitchFamily="34" charset="0"/>
              <a:buChar char="•"/>
              <a:defRPr/>
            </a:pP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高内聚</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14E9328F-D87D-7787-E3AB-1ACDD4D5677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799D58BC-EF3F-980D-A9CD-305F700C993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77F4794-56A4-E2EB-DB28-760FB053114F}"/>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C5356A9C-E5CD-EDAD-F38F-867FEC8C7B9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2E490DDD-7873-0F20-6804-FCD576B30E9D}"/>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BD195A28-ABBB-8F76-5263-84F94DCAC81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0A84BE5A-AF3E-453B-6DD5-FA9C1BE1F92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FB7A7511-D78E-EFAD-1274-6E77A09EE1F9}"/>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9F40C6E9-DFD8-A97F-1F8F-62A42DCA3A11}"/>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4408CCEF-9926-476F-BB4E-6690CC79C960}"/>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64712F34-8E83-ED3C-DB6B-53541BDA84CD}"/>
              </a:ext>
            </a:extLst>
          </p:cNvPr>
          <p:cNvPicPr>
            <a:picLocks noChangeAspect="1"/>
          </p:cNvPicPr>
          <p:nvPr/>
        </p:nvPicPr>
        <p:blipFill>
          <a:blip r:embed="rId3"/>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81B4E8E3-A306-4543-DBE2-3BDBDB44AFF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B9FFCDCE-E968-4535-CECA-57876F47DF02}"/>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4547E062-270A-B2DA-C159-712FE0337684}"/>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CF1630EB-B028-B893-3150-69B7453259E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25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6A8FC69-0E4D-B161-6F55-8CA95A331C33}"/>
              </a:ext>
            </a:extLst>
          </p:cNvPr>
          <p:cNvSpPr txBox="1"/>
          <p:nvPr/>
        </p:nvSpPr>
        <p:spPr>
          <a:xfrm>
            <a:off x="129090" y="958218"/>
            <a:ext cx="11933819" cy="5577937"/>
          </a:xfrm>
          <a:prstGeom prst="rect">
            <a:avLst/>
          </a:prstGeom>
          <a:noFill/>
        </p:spPr>
        <p:txBody>
          <a:bodyPr wrap="square" rtlCol="0" anchor="t">
            <a:spAutoFit/>
          </a:bodyPr>
          <a:lstStyle/>
          <a:p>
            <a:pPr marL="360363" marR="0" lvl="0" indent="-360363" algn="just" defTabSz="914400" rtl="0" fontAlgn="base">
              <a:lnSpc>
                <a:spcPct val="150000"/>
              </a:lnSpc>
              <a:buClrTx/>
              <a:buSzTx/>
              <a:buFont typeface="+mj-ea"/>
              <a:buAutoNum type="circleNumDbPlain"/>
              <a:defRPr/>
            </a:pPr>
            <a:r>
              <a:rPr lang="zh-CN" altLang="en-US" sz="28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低内聚</a:t>
            </a:r>
            <a:endParaRPr kumimoji="0" lang="zh-CN" altLang="en-US"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714375" lvl="1" indent="-354013" algn="just" fontAlgn="base">
              <a:lnSpc>
                <a:spcPct val="150000"/>
              </a:lnSpc>
              <a:spcBef>
                <a:spcPct val="0"/>
              </a:spcBef>
              <a:spcAft>
                <a:spcPct val="0"/>
              </a:spcAft>
              <a:buFont typeface="+mj-lt"/>
              <a:buAutoNum type="alphaLcParenR"/>
              <a:defRPr/>
            </a:pPr>
            <a:r>
              <a:rPr lang="zh-CN" altLang="en-US" sz="2400" b="1"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偶然内聚：</a:t>
            </a:r>
            <a:r>
              <a:rPr lang="zh-CN" altLang="en-US" sz="2400" u="sng"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一个模块完成一组任务，这些任务彼此间即使有关系，关系也是松散的</a:t>
            </a:r>
            <a:endParaRPr lang="en-US" altLang="zh-CN" sz="2400" u="sng"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168400" lvl="2" indent="-361950" algn="just" fontAlgn="base">
              <a:lnSpc>
                <a:spcPct val="150000"/>
              </a:lnSpc>
              <a:spcBef>
                <a:spcPct val="0"/>
              </a:spcBef>
              <a:spcAft>
                <a:spcPct val="0"/>
              </a:spcAft>
              <a:buFont typeface="Arial" panose="020B0604020202020204" pitchFamily="34" charset="0"/>
              <a:buChar char="•"/>
              <a:defRPr/>
            </a:pPr>
            <a:r>
              <a:rPr lang="zh-CN" altLang="en-US" sz="20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例如：</a:t>
            </a:r>
            <a:r>
              <a:rPr lang="zh-CN" altLang="en-US"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rPr>
              <a:t>模块</a:t>
            </a:r>
            <a:r>
              <a:rPr lang="en-US" altLang="zh-CN"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rPr>
              <a:t>T</a:t>
            </a:r>
            <a:r>
              <a:rPr lang="zh-CN" altLang="en-US"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rPr>
              <a:t>中有三条语句，表面上看不出这三条语句之间的联系，只是由于</a:t>
            </a:r>
            <a:r>
              <a:rPr lang="en-US" altLang="zh-CN"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rPr>
              <a:t>P</a:t>
            </a:r>
            <a:r>
              <a:rPr lang="en-US" altLang="zh-CN" sz="2000" dirty="0">
                <a:solidFill>
                  <a:srgbClr val="00CC00"/>
                </a:solidFill>
                <a:latin typeface="微软雅黑" panose="020B0503020204020204" pitchFamily="34" charset="-122"/>
                <a:ea typeface="微软雅黑" panose="020B0503020204020204" pitchFamily="34" charset="-122"/>
                <a:cs typeface="+mn-ea"/>
                <a:sym typeface="+mn-lt"/>
              </a:rPr>
              <a:t>,</a:t>
            </a:r>
            <a:r>
              <a:rPr lang="en-US" altLang="zh-CN" sz="2000" noProof="0" dirty="0" err="1">
                <a:ln>
                  <a:noFill/>
                </a:ln>
                <a:solidFill>
                  <a:srgbClr val="00CC00"/>
                </a:solidFill>
                <a:effectLst/>
                <a:uLnTx/>
                <a:uFillTx/>
                <a:latin typeface="微软雅黑" panose="020B0503020204020204" pitchFamily="34" charset="-122"/>
                <a:ea typeface="微软雅黑" panose="020B0503020204020204" pitchFamily="34" charset="-122"/>
                <a:cs typeface="+mn-ea"/>
                <a:sym typeface="+mn-lt"/>
              </a:rPr>
              <a:t>Q,S,R</a:t>
            </a:r>
            <a:r>
              <a:rPr lang="zh-CN" altLang="en-US"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rPr>
              <a:t>四个模块中都有这三条语句，为了节省空间才把它们作为一个模块放在一起。</a:t>
            </a:r>
            <a:endParaRPr lang="en-US" altLang="zh-CN"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endParaRPr>
          </a:p>
          <a:p>
            <a:pPr marL="714375" lvl="1" indent="-354013" algn="just" fontAlgn="base">
              <a:lnSpc>
                <a:spcPct val="150000"/>
              </a:lnSpc>
              <a:spcBef>
                <a:spcPct val="0"/>
              </a:spcBef>
              <a:spcAft>
                <a:spcPct val="0"/>
              </a:spcAft>
              <a:buFont typeface="+mj-lt"/>
              <a:buAutoNum type="alphaLcParenR"/>
              <a:defRPr/>
            </a:pPr>
            <a:r>
              <a:rPr lang="zh-CN" altLang="en-US" sz="2400" b="1"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逻辑内聚：</a:t>
            </a:r>
            <a:r>
              <a:rPr lang="zh-CN" altLang="en-US" sz="2400" u="sng"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一个模块完成的任务在逻辑上属于相同或相似的一类</a:t>
            </a:r>
            <a:endParaRPr lang="en-US" altLang="zh-CN" sz="2400" u="sng"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168400" lvl="2" indent="-361950" algn="just" fontAlgn="base">
              <a:lnSpc>
                <a:spcPct val="150000"/>
              </a:lnSpc>
              <a:spcBef>
                <a:spcPct val="0"/>
              </a:spcBef>
              <a:spcAft>
                <a:spcPct val="0"/>
              </a:spcAft>
              <a:buFont typeface="Arial" panose="020B0604020202020204" pitchFamily="34" charset="0"/>
              <a:buChar char="•"/>
              <a:defRPr/>
            </a:pPr>
            <a:r>
              <a:rPr lang="zh-CN" altLang="en-US" sz="2000" dirty="0">
                <a:solidFill>
                  <a:srgbClr val="0000FF"/>
                </a:solidFill>
                <a:latin typeface="微软雅黑" panose="020B0503020204020204" pitchFamily="34" charset="-122"/>
                <a:ea typeface="微软雅黑" panose="020B0503020204020204" pitchFamily="34" charset="-122"/>
                <a:cs typeface="+mn-ea"/>
                <a:sym typeface="+mn-lt"/>
              </a:rPr>
              <a:t>例如：</a:t>
            </a:r>
            <a:r>
              <a:rPr lang="zh-CN" altLang="en-US" sz="2000" dirty="0">
                <a:solidFill>
                  <a:srgbClr val="00CC00"/>
                </a:solidFill>
                <a:latin typeface="微软雅黑" panose="020B0503020204020204" pitchFamily="34" charset="-122"/>
                <a:ea typeface="微软雅黑" panose="020B0503020204020204" pitchFamily="34" charset="-122"/>
                <a:cs typeface="+mn-ea"/>
                <a:sym typeface="+mn-lt"/>
              </a:rPr>
              <a:t>一个子程序将打印季度开支报告、月份开支报告和日开支报告，具体打印哪一个，将由传入的控制标志决定，这个子程序具有逻辑内聚性，因为它的内部逻辑是由输进去的外部控制标志决定的。</a:t>
            </a:r>
            <a:endParaRPr lang="en-US" altLang="zh-CN" sz="2000" dirty="0">
              <a:solidFill>
                <a:srgbClr val="00CC00"/>
              </a:solidFill>
              <a:latin typeface="微软雅黑" panose="020B0503020204020204" pitchFamily="34" charset="-122"/>
              <a:ea typeface="微软雅黑" panose="020B0503020204020204" pitchFamily="34" charset="-122"/>
              <a:cs typeface="+mn-ea"/>
              <a:sym typeface="+mn-lt"/>
            </a:endParaRPr>
          </a:p>
          <a:p>
            <a:pPr marL="714375" lvl="1" indent="-354013" algn="just" fontAlgn="base">
              <a:lnSpc>
                <a:spcPct val="150000"/>
              </a:lnSpc>
              <a:spcBef>
                <a:spcPct val="0"/>
              </a:spcBef>
              <a:spcAft>
                <a:spcPct val="0"/>
              </a:spcAft>
              <a:buFont typeface="+mj-lt"/>
              <a:buAutoNum type="alphaLcParenR"/>
              <a:defRPr/>
            </a:pPr>
            <a:r>
              <a:rPr lang="zh-CN" altLang="en-US" sz="2400" b="1"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时间内聚</a:t>
            </a:r>
            <a:r>
              <a:rPr lang="zh-CN" altLang="en-US" sz="2400" b="1" u="sng"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 </a:t>
            </a:r>
            <a:r>
              <a:rPr lang="zh-CN" altLang="en-US" sz="2400" u="sng"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一个模块包含的任务必须在同一段时间内执行</a:t>
            </a:r>
            <a:endParaRPr lang="en-US" altLang="zh-CN" sz="2400" u="sng"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168400" lvl="2" indent="-361950" algn="just" fontAlgn="base">
              <a:lnSpc>
                <a:spcPct val="150000"/>
              </a:lnSpc>
              <a:spcBef>
                <a:spcPct val="0"/>
              </a:spcBef>
              <a:spcAft>
                <a:spcPct val="0"/>
              </a:spcAft>
              <a:buFont typeface="Arial" panose="020B0604020202020204" pitchFamily="34" charset="0"/>
              <a:buChar char="•"/>
              <a:defRPr/>
            </a:pPr>
            <a:r>
              <a:rPr lang="zh-CN" altLang="en-US" sz="2000" dirty="0">
                <a:solidFill>
                  <a:srgbClr val="0000FF"/>
                </a:solidFill>
                <a:latin typeface="微软雅黑" panose="020B0503020204020204" pitchFamily="34" charset="-122"/>
                <a:ea typeface="微软雅黑" panose="020B0503020204020204" pitchFamily="34" charset="-122"/>
                <a:cs typeface="+mn-ea"/>
                <a:sym typeface="+mn-lt"/>
              </a:rPr>
              <a:t>例如：</a:t>
            </a:r>
            <a:r>
              <a:rPr lang="zh-CN" altLang="en-US" sz="2000" dirty="0">
                <a:solidFill>
                  <a:srgbClr val="00CC00"/>
                </a:solidFill>
                <a:latin typeface="微软雅黑" panose="020B0503020204020204" pitchFamily="34" charset="-122"/>
                <a:ea typeface="微软雅黑" panose="020B0503020204020204" pitchFamily="34" charset="-122"/>
                <a:cs typeface="+mn-ea"/>
                <a:sym typeface="+mn-lt"/>
              </a:rPr>
              <a:t>将多个变量的初始化放在同一个模块中实现，或将需要同时使用的多个库文件的打开操作放在同一个模块中，都会产生时间内聚的模块。</a:t>
            </a:r>
          </a:p>
        </p:txBody>
      </p:sp>
      <p:sp>
        <p:nvSpPr>
          <p:cNvPr id="7" name="矩形 6">
            <a:extLst>
              <a:ext uri="{FF2B5EF4-FFF2-40B4-BE49-F238E27FC236}">
                <a16:creationId xmlns:a16="http://schemas.microsoft.com/office/drawing/2014/main" id="{9E59D978-C501-60FF-52CD-B0A7512B310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F370678F-9F48-9EDC-0CBA-DFC444F2FF61}"/>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8AAD696-CB56-3ED4-DD40-9481B07A79C7}"/>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6A180D2-2DBD-DA5F-CF4B-55F4375E9D1B}"/>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65075648-659D-41B5-DFAA-40F1A241F0A9}"/>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89F28302-558D-99E1-C813-8856BCD31E37}"/>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3" name="TextBox 9">
            <a:extLst>
              <a:ext uri="{FF2B5EF4-FFF2-40B4-BE49-F238E27FC236}">
                <a16:creationId xmlns:a16="http://schemas.microsoft.com/office/drawing/2014/main" id="{6D1906AA-8803-EC77-63BD-943E7D60AD4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FAAAE1A4-CB68-A302-7CA4-2129B11B4548}"/>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5" name="TextBox 11">
            <a:extLst>
              <a:ext uri="{FF2B5EF4-FFF2-40B4-BE49-F238E27FC236}">
                <a16:creationId xmlns:a16="http://schemas.microsoft.com/office/drawing/2014/main" id="{16A2641B-A040-D1DD-2D46-0DFA4EFFD989}"/>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6" name="直接连接符 35">
            <a:extLst>
              <a:ext uri="{FF2B5EF4-FFF2-40B4-BE49-F238E27FC236}">
                <a16:creationId xmlns:a16="http://schemas.microsoft.com/office/drawing/2014/main" id="{E0CC8151-659E-CD13-209E-08274C6DF68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1E5147D6-BDC5-E0C0-C15E-3FDDB7A2951F}"/>
              </a:ext>
            </a:extLst>
          </p:cNvPr>
          <p:cNvPicPr>
            <a:picLocks noChangeAspect="1"/>
          </p:cNvPicPr>
          <p:nvPr/>
        </p:nvPicPr>
        <p:blipFill>
          <a:blip r:embed="rId3"/>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1C74F9C8-603C-E643-BE9E-46019CEF3824}"/>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66CACEEE-3625-5D3A-5C30-EBF7209583B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A0ABEAB2-7A2E-64A7-458E-3CC0B39328F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360F842C-31E3-F0AC-2884-BC60F9E5442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7271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7E766641-8BE9-4863-BE7F-06654E083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1884" y="3104487"/>
            <a:ext cx="2902278" cy="2902278"/>
          </a:xfrm>
          <a:prstGeom prst="rect">
            <a:avLst/>
          </a:prstGeom>
        </p:spPr>
      </p:pic>
      <p:sp>
        <p:nvSpPr>
          <p:cNvPr id="6" name="TextBox 6"/>
          <p:cNvSpPr txBox="1"/>
          <p:nvPr/>
        </p:nvSpPr>
        <p:spPr>
          <a:xfrm>
            <a:off x="425449" y="1105982"/>
            <a:ext cx="2590705" cy="569503"/>
          </a:xfrm>
          <a:prstGeom prst="rect">
            <a:avLst/>
          </a:prstGeom>
          <a:noFill/>
        </p:spPr>
        <p:txBody>
          <a:bodyPr wrap="square" lIns="0" tIns="48000" rIns="0" bIns="48000" rtlCol="0">
            <a:spAutoFit/>
          </a:bodyPr>
          <a:lstStyle/>
          <a:p>
            <a:pPr algn="l">
              <a:lnSpc>
                <a:spcPct val="120000"/>
              </a:lnSpc>
            </a:pPr>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1.3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基本思想</a:t>
            </a:r>
          </a:p>
        </p:txBody>
      </p:sp>
      <p:sp>
        <p:nvSpPr>
          <p:cNvPr id="4" name="文本框 3">
            <a:extLst>
              <a:ext uri="{FF2B5EF4-FFF2-40B4-BE49-F238E27FC236}">
                <a16:creationId xmlns:a16="http://schemas.microsoft.com/office/drawing/2014/main" id="{5EAE09D1-D049-5370-2CB7-820A2D8A2036}"/>
              </a:ext>
            </a:extLst>
          </p:cNvPr>
          <p:cNvSpPr txBox="1"/>
          <p:nvPr/>
        </p:nvSpPr>
        <p:spPr>
          <a:xfrm>
            <a:off x="938834" y="1931830"/>
            <a:ext cx="10210545" cy="941155"/>
          </a:xfrm>
          <a:prstGeom prst="rect">
            <a:avLst/>
          </a:prstGeom>
          <a:noFill/>
        </p:spPr>
        <p:txBody>
          <a:bodyPr wrap="square" rtlCol="0">
            <a:spAutoFit/>
          </a:bodyPr>
          <a:lstStyle/>
          <a:p>
            <a:pPr algn="just">
              <a:lnSpc>
                <a:spcPct val="120000"/>
              </a:lnSpc>
            </a:pPr>
            <a:r>
              <a:rPr lang="zh-CN" altLang="en-US" sz="2200" dirty="0">
                <a:latin typeface="Arial" panose="020B0604020202020204" pitchFamily="34" charset="0"/>
                <a:ea typeface="微软雅黑" panose="020B0503020204020204" pitchFamily="34" charset="-122"/>
                <a:sym typeface="Arial" panose="020B0604020202020204" pitchFamily="34" charset="0"/>
              </a:rPr>
              <a:t>结构化程序设计的基本思想是采用“</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Arial" panose="020B0604020202020204" pitchFamily="34" charset="0"/>
              </a:rPr>
              <a:t>自顶向下，逐步求精</a:t>
            </a:r>
            <a:r>
              <a:rPr lang="zh-CN" altLang="en-US" sz="2200" dirty="0">
                <a:latin typeface="Arial" panose="020B0604020202020204" pitchFamily="34" charset="0"/>
                <a:ea typeface="微软雅黑" panose="020B0503020204020204" pitchFamily="34" charset="-122"/>
                <a:sym typeface="Arial" panose="020B0604020202020204" pitchFamily="34" charset="0"/>
              </a:rPr>
              <a:t>”的程序设计方法和“</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Arial" panose="020B0604020202020204" pitchFamily="34" charset="0"/>
              </a:rPr>
              <a:t>单入口单出口</a:t>
            </a:r>
            <a:r>
              <a:rPr lang="zh-CN" altLang="en-US" sz="2200" dirty="0">
                <a:latin typeface="Arial" panose="020B0604020202020204" pitchFamily="34" charset="0"/>
                <a:ea typeface="微软雅黑" panose="020B0503020204020204" pitchFamily="34" charset="-122"/>
                <a:sym typeface="Arial" panose="020B0604020202020204" pitchFamily="34" charset="0"/>
              </a:rPr>
              <a:t>”的控制结构。</a:t>
            </a:r>
          </a:p>
        </p:txBody>
      </p:sp>
      <p:pic>
        <p:nvPicPr>
          <p:cNvPr id="5" name="图片 4">
            <a:extLst>
              <a:ext uri="{FF2B5EF4-FFF2-40B4-BE49-F238E27FC236}">
                <a16:creationId xmlns:a16="http://schemas.microsoft.com/office/drawing/2014/main" id="{EF9B3214-5640-60EF-3FA9-63CBDAD62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7869" y="3094962"/>
            <a:ext cx="2936240" cy="2936240"/>
          </a:xfrm>
          <a:prstGeom prst="rect">
            <a:avLst/>
          </a:prstGeom>
        </p:spPr>
      </p:pic>
      <p:sp>
        <p:nvSpPr>
          <p:cNvPr id="7" name="矩形 4">
            <a:extLst>
              <a:ext uri="{FF2B5EF4-FFF2-40B4-BE49-F238E27FC236}">
                <a16:creationId xmlns:a16="http://schemas.microsoft.com/office/drawing/2014/main" id="{6E88A508-A891-0653-0FAA-C4978ACE6DD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D8A5A0E7-E373-451C-3DE0-F7E2BEF9F1D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7C792007-8FD1-DD01-3701-2793A591D8EB}"/>
              </a:ext>
            </a:extLst>
          </p:cNvPr>
          <p:cNvSpPr/>
          <p:nvPr/>
        </p:nvSpPr>
        <p:spPr>
          <a:xfrm>
            <a:off x="3313430" y="0"/>
            <a:ext cx="224372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1" name="直接连接符 10">
            <a:extLst>
              <a:ext uri="{FF2B5EF4-FFF2-40B4-BE49-F238E27FC236}">
                <a16:creationId xmlns:a16="http://schemas.microsoft.com/office/drawing/2014/main" id="{687EF354-012D-2045-7616-8563803DCD5B}"/>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6">
            <a:extLst>
              <a:ext uri="{FF2B5EF4-FFF2-40B4-BE49-F238E27FC236}">
                <a16:creationId xmlns:a16="http://schemas.microsoft.com/office/drawing/2014/main" id="{27D140E1-C130-7509-29F5-4447976DA9DE}"/>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结构化程序的发展</a:t>
            </a:r>
          </a:p>
        </p:txBody>
      </p:sp>
      <p:sp>
        <p:nvSpPr>
          <p:cNvPr id="26" name="TextBox 7">
            <a:extLst>
              <a:ext uri="{FF2B5EF4-FFF2-40B4-BE49-F238E27FC236}">
                <a16:creationId xmlns:a16="http://schemas.microsoft.com/office/drawing/2014/main" id="{1F45A801-50EA-61B4-6C45-D1F809DDE8CB}"/>
              </a:ext>
            </a:extLst>
          </p:cNvPr>
          <p:cNvSpPr txBox="1"/>
          <p:nvPr/>
        </p:nvSpPr>
        <p:spPr>
          <a:xfrm>
            <a:off x="5647617" y="2159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p>
        </p:txBody>
      </p:sp>
      <p:sp>
        <p:nvSpPr>
          <p:cNvPr id="27" name="TextBox 9">
            <a:extLst>
              <a:ext uri="{FF2B5EF4-FFF2-40B4-BE49-F238E27FC236}">
                <a16:creationId xmlns:a16="http://schemas.microsoft.com/office/drawing/2014/main" id="{D331D47F-09BC-0B0E-1A58-FB99278A4BCE}"/>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8" name="TextBox 10">
            <a:extLst>
              <a:ext uri="{FF2B5EF4-FFF2-40B4-BE49-F238E27FC236}">
                <a16:creationId xmlns:a16="http://schemas.microsoft.com/office/drawing/2014/main" id="{B5730DC2-CFB0-98B0-B35A-782C97968B03}"/>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29" name="TextBox 11">
            <a:extLst>
              <a:ext uri="{FF2B5EF4-FFF2-40B4-BE49-F238E27FC236}">
                <a16:creationId xmlns:a16="http://schemas.microsoft.com/office/drawing/2014/main" id="{6BA9AD9C-2BF5-83F9-F676-7D36CD19F31E}"/>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0" name="直接连接符 29">
            <a:extLst>
              <a:ext uri="{FF2B5EF4-FFF2-40B4-BE49-F238E27FC236}">
                <a16:creationId xmlns:a16="http://schemas.microsoft.com/office/drawing/2014/main" id="{FFB6C732-90F1-5FEB-BDD9-1AD10A9F3C9E}"/>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339CA3F8-04E8-07E9-0B3A-58E85723F182}"/>
              </a:ext>
            </a:extLst>
          </p:cNvPr>
          <p:cNvPicPr>
            <a:picLocks noChangeAspect="1"/>
          </p:cNvPicPr>
          <p:nvPr/>
        </p:nvPicPr>
        <p:blipFill>
          <a:blip r:embed="rId5"/>
          <a:stretch>
            <a:fillRect/>
          </a:stretch>
        </p:blipFill>
        <p:spPr>
          <a:xfrm>
            <a:off x="135890" y="26670"/>
            <a:ext cx="791210" cy="715645"/>
          </a:xfrm>
          <a:prstGeom prst="rect">
            <a:avLst/>
          </a:prstGeom>
        </p:spPr>
      </p:pic>
      <p:sp>
        <p:nvSpPr>
          <p:cNvPr id="32" name="TextBox 7">
            <a:extLst>
              <a:ext uri="{FF2B5EF4-FFF2-40B4-BE49-F238E27FC236}">
                <a16:creationId xmlns:a16="http://schemas.microsoft.com/office/drawing/2014/main" id="{E973B8DC-D2E1-1A58-765F-ABBBB1D9FC4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3" name="直接连接符 32">
            <a:extLst>
              <a:ext uri="{FF2B5EF4-FFF2-40B4-BE49-F238E27FC236}">
                <a16:creationId xmlns:a16="http://schemas.microsoft.com/office/drawing/2014/main" id="{49B5E3CD-7023-DA3B-4462-DB496846F54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9">
            <a:extLst>
              <a:ext uri="{FF2B5EF4-FFF2-40B4-BE49-F238E27FC236}">
                <a16:creationId xmlns:a16="http://schemas.microsoft.com/office/drawing/2014/main" id="{BDF3F64F-8895-3B59-8F68-84618006D397}"/>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5" name="直接连接符 34">
            <a:extLst>
              <a:ext uri="{FF2B5EF4-FFF2-40B4-BE49-F238E27FC236}">
                <a16:creationId xmlns:a16="http://schemas.microsoft.com/office/drawing/2014/main" id="{30BD1CEC-3FC1-9A08-053D-BDE702992B43}"/>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D8283DA1-F079-85FA-91D0-0B0BFE813E4F}"/>
              </a:ext>
            </a:extLst>
          </p:cNvPr>
          <p:cNvSpPr txBox="1"/>
          <p:nvPr/>
        </p:nvSpPr>
        <p:spPr>
          <a:xfrm>
            <a:off x="938834" y="3129330"/>
            <a:ext cx="5157166" cy="3718197"/>
          </a:xfrm>
          <a:prstGeom prst="rect">
            <a:avLst/>
          </a:prstGeom>
          <a:noFill/>
        </p:spPr>
        <p:txBody>
          <a:bodyPr wrap="square">
            <a:spAutoFit/>
          </a:bodyPr>
          <a:lstStyle/>
          <a:p>
            <a:pPr marL="342900" marR="0" lvl="0" indent="-342900" algn="l" defTabSz="914400" rtl="0" eaLnBrk="1" fontAlgn="auto" latinLnBrk="0" hangingPunct="1">
              <a:lnSpc>
                <a:spcPct val="120000"/>
              </a:lnSpc>
              <a:buClr>
                <a:srgbClr val="0070C0"/>
              </a:buClr>
              <a:buSzTx/>
              <a:buFont typeface="Wingdings" panose="05000000000000000000" pitchFamily="2" charset="2"/>
              <a:buChar char="p"/>
              <a:tabLst/>
              <a:defRPr/>
            </a:pPr>
            <a:r>
              <a:rPr lang="zh-CN" altLang="en-US" sz="2000" dirty="0">
                <a:latin typeface="Arial" panose="020B0604020202020204" pitchFamily="34" charset="0"/>
                <a:ea typeface="微软雅黑" panose="020B0503020204020204" pitchFamily="34" charset="-122"/>
                <a:sym typeface="Arial" panose="020B0604020202020204" pitchFamily="34" charset="0"/>
              </a:rPr>
              <a:t>自顶向下，逐步求精的程序设计方法从问题本身开始，经过逐步细分，将解决可题的步骤分解为由</a:t>
            </a:r>
            <a:r>
              <a:rPr lang="zh-CN" altLang="en-US" sz="2000" dirty="0">
                <a:solidFill>
                  <a:srgbClr val="FF0000"/>
                </a:solidFill>
                <a:latin typeface="Arial" panose="020B0604020202020204" pitchFamily="34" charset="0"/>
                <a:ea typeface="微软雅黑" panose="020B0503020204020204" pitchFamily="34" charset="-122"/>
                <a:sym typeface="Arial" panose="020B0604020202020204" pitchFamily="34" charset="0"/>
              </a:rPr>
              <a:t>基本程序结构模块</a:t>
            </a:r>
            <a:r>
              <a:rPr lang="zh-CN" altLang="en-US" sz="2000" dirty="0">
                <a:latin typeface="Arial" panose="020B0604020202020204" pitchFamily="34" charset="0"/>
                <a:ea typeface="微软雅黑" panose="020B0503020204020204" pitchFamily="34" charset="-122"/>
                <a:sym typeface="Arial" panose="020B0604020202020204" pitchFamily="34" charset="0"/>
              </a:rPr>
              <a:t>组成的结构化程序框图。</a:t>
            </a:r>
          </a:p>
          <a:p>
            <a:pPr marL="342900" marR="0" lvl="0" indent="-342900" algn="l" defTabSz="914400" rtl="0" eaLnBrk="1" fontAlgn="auto" latinLnBrk="0" hangingPunct="1">
              <a:lnSpc>
                <a:spcPct val="120000"/>
              </a:lnSpc>
              <a:buClr>
                <a:srgbClr val="0070C0"/>
              </a:buClr>
              <a:buSzTx/>
              <a:buFont typeface="Wingdings" panose="05000000000000000000" pitchFamily="2" charset="2"/>
              <a:buChar char="p"/>
              <a:tabLst/>
              <a:defRPr/>
            </a:pPr>
            <a:r>
              <a:rPr lang="zh-CN" altLang="en-US" sz="2000" dirty="0">
                <a:latin typeface="Arial" panose="020B0604020202020204" pitchFamily="34" charset="0"/>
                <a:ea typeface="微软雅黑" panose="020B0503020204020204" pitchFamily="34" charset="-122"/>
                <a:sym typeface="Arial" panose="020B0604020202020204" pitchFamily="34" charset="0"/>
              </a:rPr>
              <a:t>“单入口单出口”的思想认为一个复杂的程序，如果它仅是由</a:t>
            </a:r>
            <a:r>
              <a:rPr lang="zh-CN" altLang="en-US" sz="2000" dirty="0">
                <a:solidFill>
                  <a:srgbClr val="FF0000"/>
                </a:solidFill>
                <a:latin typeface="Arial" panose="020B0604020202020204" pitchFamily="34" charset="0"/>
                <a:ea typeface="微软雅黑" panose="020B0503020204020204" pitchFamily="34" charset="-122"/>
                <a:sym typeface="Arial" panose="020B0604020202020204" pitchFamily="34" charset="0"/>
              </a:rPr>
              <a:t>顺序、选择和循环 </a:t>
            </a:r>
            <a:r>
              <a:rPr lang="en-US" altLang="zh-CN" sz="2000" dirty="0">
                <a:latin typeface="Arial" panose="020B0604020202020204" pitchFamily="34" charset="0"/>
                <a:ea typeface="微软雅黑" panose="020B0503020204020204" pitchFamily="34" charset="-122"/>
                <a:sym typeface="Arial" panose="020B0604020202020204" pitchFamily="34" charset="0"/>
              </a:rPr>
              <a:t>3 </a:t>
            </a:r>
            <a:r>
              <a:rPr lang="zh-CN" altLang="en-US" sz="2000" dirty="0">
                <a:latin typeface="Arial" panose="020B0604020202020204" pitchFamily="34" charset="0"/>
                <a:ea typeface="微软雅黑" panose="020B0503020204020204" pitchFamily="34" charset="-122"/>
                <a:sym typeface="Arial" panose="020B0604020202020204" pitchFamily="34" charset="0"/>
              </a:rPr>
              <a:t>种基本程序结构通过</a:t>
            </a:r>
            <a:r>
              <a:rPr lang="zh-CN" altLang="en-US" sz="2000" dirty="0">
                <a:solidFill>
                  <a:srgbClr val="FF0000"/>
                </a:solidFill>
                <a:latin typeface="Arial" panose="020B0604020202020204" pitchFamily="34" charset="0"/>
                <a:ea typeface="微软雅黑" panose="020B0503020204020204" pitchFamily="34" charset="-122"/>
                <a:sym typeface="Arial" panose="020B0604020202020204" pitchFamily="34" charset="0"/>
              </a:rPr>
              <a:t>组合、嵌套</a:t>
            </a:r>
            <a:r>
              <a:rPr lang="zh-CN" altLang="en-US" sz="2000" dirty="0">
                <a:latin typeface="Arial" panose="020B0604020202020204" pitchFamily="34" charset="0"/>
                <a:ea typeface="微软雅黑" panose="020B0503020204020204" pitchFamily="34" charset="-122"/>
                <a:sym typeface="Arial" panose="020B0604020202020204" pitchFamily="34" charset="0"/>
              </a:rPr>
              <a:t>构成的，那么这个新构造的程序一定是一个单入口单出口的程序。</a:t>
            </a:r>
          </a:p>
          <a:p>
            <a:pPr marL="342900" marR="0" lvl="0" indent="-342900" algn="l" defTabSz="914400" rtl="0" eaLnBrk="1" fontAlgn="auto" latinLnBrk="0" hangingPunct="1">
              <a:lnSpc>
                <a:spcPct val="120000"/>
              </a:lnSpc>
              <a:buClr>
                <a:srgbClr val="0070C0"/>
              </a:buClr>
              <a:buSzTx/>
              <a:buFont typeface="Wingdings" panose="05000000000000000000" pitchFamily="2" charset="2"/>
              <a:buChar char="p"/>
              <a:tabLst/>
              <a:defRPr/>
            </a:pPr>
            <a:endParaRPr lang="zh-CN" altLang="en-US" sz="18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7B42914-1435-B984-0510-E56F88329348}"/>
              </a:ext>
            </a:extLst>
          </p:cNvPr>
          <p:cNvSpPr txBox="1"/>
          <p:nvPr/>
        </p:nvSpPr>
        <p:spPr>
          <a:xfrm>
            <a:off x="277975" y="1007748"/>
            <a:ext cx="11636049" cy="5116272"/>
          </a:xfrm>
          <a:prstGeom prst="rect">
            <a:avLst/>
          </a:prstGeom>
          <a:noFill/>
        </p:spPr>
        <p:txBody>
          <a:bodyPr wrap="square" rtlCol="0" anchor="t">
            <a:spAutoFit/>
          </a:bodyPr>
          <a:lstStyle/>
          <a:p>
            <a:pPr marL="457200" marR="0" lvl="0" indent="-457200" algn="l" defTabSz="914400" rtl="0" fontAlgn="base">
              <a:lnSpc>
                <a:spcPct val="150000"/>
              </a:lnSpc>
              <a:spcBef>
                <a:spcPct val="0"/>
              </a:spcBef>
              <a:spcAft>
                <a:spcPct val="0"/>
              </a:spcAft>
              <a:buClrTx/>
              <a:buSzTx/>
              <a:buFont typeface="+mj-ea"/>
              <a:buAutoNum type="circleNumDbPlain" startAt="2"/>
              <a:defRPr/>
            </a:pPr>
            <a:r>
              <a:rPr lang="zh-CN" altLang="en-US" sz="28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中内聚</a:t>
            </a:r>
          </a:p>
          <a:p>
            <a:pPr marL="630238" marR="0" lvl="0" indent="-361950" algn="l" defTabSz="914400" rtl="0" fontAlgn="base">
              <a:lnSpc>
                <a:spcPct val="150000"/>
              </a:lnSpc>
              <a:spcBef>
                <a:spcPct val="0"/>
              </a:spcBef>
              <a:spcAft>
                <a:spcPct val="0"/>
              </a:spcAft>
              <a:buClrTx/>
              <a:buSzTx/>
              <a:buFont typeface="+mj-lt"/>
              <a:buAutoNum type="alphaLcParenR"/>
              <a:defRPr/>
            </a:pPr>
            <a:r>
              <a:rPr lang="zh-CN" altLang="en-US" sz="2400" b="1"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过程内聚： </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一个模块内的处理元素是相关的，而且必须以特定次序执行，则称为过程内聚。</a:t>
            </a:r>
            <a:endParaRPr lang="en-US" altLang="zh-CN" sz="2400" dirty="0">
              <a:solidFill>
                <a:srgbClr val="0000FF"/>
              </a:solidFill>
              <a:latin typeface="微软雅黑" panose="020B0503020204020204" pitchFamily="34" charset="-122"/>
              <a:ea typeface="微软雅黑" panose="020B0503020204020204" pitchFamily="34" charset="-122"/>
              <a:cs typeface="+mn-ea"/>
              <a:sym typeface="+mn-lt"/>
            </a:endParaRPr>
          </a:p>
          <a:p>
            <a:pPr marL="898525" lvl="1" indent="-268288" fontAlgn="base">
              <a:lnSpc>
                <a:spcPct val="150000"/>
              </a:lnSpc>
              <a:spcBef>
                <a:spcPct val="0"/>
              </a:spcBef>
              <a:spcAft>
                <a:spcPct val="0"/>
              </a:spcAft>
              <a:buFont typeface="Arial" panose="020B0604020202020204" pitchFamily="34" charset="0"/>
              <a:buChar char="•"/>
              <a:defRPr/>
            </a:pPr>
            <a:r>
              <a:rPr lang="zh-CN" altLang="en-US" sz="20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例如：</a:t>
            </a:r>
            <a:r>
              <a:rPr lang="zh-CN" altLang="en-US"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rPr>
              <a:t>假设有一个子程序，它读取雇员的名字，然后是地址，最后是它的电话号码，这种顺序之所以重要，仅仅是因为它符合用户的要求，用户希望按这种顺序进行屏幕输入。另一个子程序将读取关于雇员的其它信息。</a:t>
            </a:r>
            <a:r>
              <a:rPr lang="zh-CN" altLang="en-US" sz="20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这个子过程是过程内聚性</a:t>
            </a:r>
            <a:r>
              <a:rPr lang="zh-CN" altLang="en-US"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rPr>
              <a:t>，因为是由一个特定顺序而不是其他任何原因，把这些操作组合在一起的。</a:t>
            </a:r>
            <a:endParaRPr lang="en-US" altLang="zh-CN"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endParaRPr>
          </a:p>
          <a:p>
            <a:pPr marL="630238" marR="0" lvl="0" indent="-361950" algn="l" defTabSz="914400" rtl="0" fontAlgn="base">
              <a:lnSpc>
                <a:spcPct val="150000"/>
              </a:lnSpc>
              <a:spcBef>
                <a:spcPct val="0"/>
              </a:spcBef>
              <a:spcAft>
                <a:spcPct val="0"/>
              </a:spcAft>
              <a:buClrTx/>
              <a:buSzTx/>
              <a:buFont typeface="+mj-lt"/>
              <a:buAutoNum type="alphaLcParenR"/>
              <a:defRPr/>
            </a:pPr>
            <a:r>
              <a:rPr lang="zh-CN" altLang="en-US" sz="2400" b="1"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通信内聚：</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模块中所有元素都使用同一个输入数据和(或)产生同一个输出数据。</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898525" lvl="1" indent="-360363" algn="just" fontAlgn="base">
              <a:lnSpc>
                <a:spcPct val="150000"/>
              </a:lnSpc>
              <a:spcBef>
                <a:spcPct val="0"/>
              </a:spcBef>
              <a:spcAft>
                <a:spcPct val="0"/>
              </a:spcAft>
              <a:buFont typeface="Arial" panose="020B0604020202020204" pitchFamily="34" charset="0"/>
              <a:buChar char="•"/>
              <a:defRPr/>
            </a:pPr>
            <a:r>
              <a:rPr lang="zh-CN" altLang="en-US" sz="20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例如：</a:t>
            </a:r>
            <a:r>
              <a:rPr lang="zh-CN" altLang="en-US"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rPr>
              <a:t>有一个打印总结报告，并在完成后重新初始化传进来的总结数据的子程序，这个子程序具有通信内聚性，因为这</a:t>
            </a:r>
            <a:r>
              <a:rPr lang="zh-CN" altLang="en-US" sz="20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两个操作仅仅是由于它们使用了相同的数据才联系</a:t>
            </a:r>
            <a:r>
              <a:rPr lang="zh-CN" altLang="en-US"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rPr>
              <a:t>在一起。</a:t>
            </a:r>
          </a:p>
        </p:txBody>
      </p:sp>
      <p:sp>
        <p:nvSpPr>
          <p:cNvPr id="7" name="矩形 6">
            <a:extLst>
              <a:ext uri="{FF2B5EF4-FFF2-40B4-BE49-F238E27FC236}">
                <a16:creationId xmlns:a16="http://schemas.microsoft.com/office/drawing/2014/main" id="{81F88F69-6ED4-137D-804E-7878CE63996E}"/>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AF93D679-8C36-EBF0-8196-99E1852C0567}"/>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FA54596-E477-789D-9B5E-55FB6C3D62C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DBD7B2EB-046B-458C-BFA7-A9C1D127B330}"/>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48111A0D-A9E2-778A-E2E2-3F160BFD823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3B2A1CC8-8D22-77E0-3649-BF6EE8038B50}"/>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3" name="TextBox 9">
            <a:extLst>
              <a:ext uri="{FF2B5EF4-FFF2-40B4-BE49-F238E27FC236}">
                <a16:creationId xmlns:a16="http://schemas.microsoft.com/office/drawing/2014/main" id="{3854F97C-BD9B-3437-5BD3-7F62CAF91E55}"/>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B6709C55-5BA3-94CC-D628-FE61A63593EA}"/>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5" name="TextBox 11">
            <a:extLst>
              <a:ext uri="{FF2B5EF4-FFF2-40B4-BE49-F238E27FC236}">
                <a16:creationId xmlns:a16="http://schemas.microsoft.com/office/drawing/2014/main" id="{7675E944-E67C-5EF6-C324-EC9E5BB18E83}"/>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6" name="直接连接符 35">
            <a:extLst>
              <a:ext uri="{FF2B5EF4-FFF2-40B4-BE49-F238E27FC236}">
                <a16:creationId xmlns:a16="http://schemas.microsoft.com/office/drawing/2014/main" id="{A7CCA082-755E-E563-1AEA-610145F25D53}"/>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F4866A6C-043C-9270-B1C9-33B4E6ECE85E}"/>
              </a:ext>
            </a:extLst>
          </p:cNvPr>
          <p:cNvPicPr>
            <a:picLocks noChangeAspect="1"/>
          </p:cNvPicPr>
          <p:nvPr/>
        </p:nvPicPr>
        <p:blipFill>
          <a:blip r:embed="rId3"/>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282F0E5B-AAC6-AF8B-C5E2-E1B027404B3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052F3F15-3C9C-CF71-5649-D767538B4DA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20673E56-0312-6718-CB91-33803BF13AE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7F830033-46A8-3443-2590-59FF122F828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3282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45F95A3-2274-8ED1-2365-198CA28BC4B1}"/>
              </a:ext>
            </a:extLst>
          </p:cNvPr>
          <p:cNvSpPr txBox="1"/>
          <p:nvPr/>
        </p:nvSpPr>
        <p:spPr>
          <a:xfrm>
            <a:off x="181891" y="1167269"/>
            <a:ext cx="11589399" cy="4285276"/>
          </a:xfrm>
          <a:prstGeom prst="rect">
            <a:avLst/>
          </a:prstGeom>
          <a:noFill/>
        </p:spPr>
        <p:txBody>
          <a:bodyPr wrap="square" rtlCol="0" anchor="t">
            <a:spAutoFit/>
          </a:bodyPr>
          <a:lstStyle/>
          <a:p>
            <a:pPr marL="538163" marR="0" lvl="0" indent="-538163" algn="just" defTabSz="914400" rtl="0" fontAlgn="base">
              <a:lnSpc>
                <a:spcPct val="150000"/>
              </a:lnSpc>
              <a:spcBef>
                <a:spcPct val="0"/>
              </a:spcBef>
              <a:spcAft>
                <a:spcPct val="0"/>
              </a:spcAft>
              <a:buClrTx/>
              <a:buSzTx/>
              <a:buFont typeface="+mj-ea"/>
              <a:buAutoNum type="circleNumDbPlain" startAt="3"/>
              <a:defRPr/>
            </a:pPr>
            <a:r>
              <a:rPr lang="zh-CN" altLang="en-US" sz="28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高内聚</a:t>
            </a:r>
            <a:endParaRPr kumimoji="0" lang="en-US" altLang="zh-CN"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714375" marR="0" lvl="0" indent="-354013" algn="just" defTabSz="914400" rtl="0" fontAlgn="base">
              <a:lnSpc>
                <a:spcPct val="150000"/>
              </a:lnSpc>
              <a:spcBef>
                <a:spcPct val="0"/>
              </a:spcBef>
              <a:spcAft>
                <a:spcPct val="0"/>
              </a:spcAft>
              <a:buClrTx/>
              <a:buSzTx/>
              <a:buFont typeface="+mj-lt"/>
              <a:buAutoNum type="alphaLcParenR"/>
              <a:defRPr/>
            </a:pPr>
            <a:r>
              <a:rPr lang="zh-CN" altLang="en-US" sz="2400" b="1"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顺序内聚：</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一个模块内的处理元素和同一个功能密切相关，而且这些处理必须顺序执行</a:t>
            </a:r>
            <a:r>
              <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通常一个处理元素的输出数据作为下一个处理元素的输入数据</a:t>
            </a:r>
            <a:r>
              <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a:t>
            </a:r>
            <a:endPar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076325" marR="0" lvl="0" indent="-361950" algn="just" defTabSz="914400" rtl="0" fontAlgn="base">
              <a:lnSpc>
                <a:spcPct val="150000"/>
              </a:lnSpc>
              <a:spcBef>
                <a:spcPct val="0"/>
              </a:spcBef>
              <a:spcAft>
                <a:spcPct val="0"/>
              </a:spcAft>
              <a:buClrTx/>
              <a:buSzTx/>
              <a:buFont typeface="Arial" panose="020B0604020202020204" pitchFamily="34" charset="0"/>
              <a:buChar char="•"/>
              <a:defRPr/>
            </a:pPr>
            <a:r>
              <a:rPr lang="zh-CN" altLang="en-US" sz="20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例如：</a:t>
            </a:r>
            <a:r>
              <a:rPr lang="zh-CN" altLang="en-US"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rPr>
              <a:t>假设有一个按给出的生日计算雇员年龄、退休时间的子程序，如果它是分别计算年龄和退休时间的，但使用相同生日数据，那它就只具有通讯内聚性</a:t>
            </a:r>
            <a:endParaRPr lang="en-US" altLang="zh-CN"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endParaRPr>
          </a:p>
          <a:p>
            <a:pPr marL="714375" marR="0" lvl="0" indent="-354013" algn="just" defTabSz="914400" rtl="0" fontAlgn="base">
              <a:lnSpc>
                <a:spcPct val="150000"/>
              </a:lnSpc>
              <a:spcBef>
                <a:spcPct val="0"/>
              </a:spcBef>
              <a:spcAft>
                <a:spcPct val="0"/>
              </a:spcAft>
              <a:buClrTx/>
              <a:buSzTx/>
              <a:buFont typeface="+mj-lt"/>
              <a:buAutoNum type="alphaLcParenR"/>
              <a:defRPr/>
            </a:pPr>
            <a:r>
              <a:rPr lang="zh-CN" altLang="en-US" sz="2400" b="1"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功能内聚：</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模块内所有处理元素属于一个整体，完成一个单一的功能。功能内聚是最高程度的内聚</a:t>
            </a:r>
          </a:p>
          <a:p>
            <a:pPr marL="1076325" marR="0" lvl="0" indent="-361950" algn="just" defTabSz="914400" rtl="0" fontAlgn="base">
              <a:lnSpc>
                <a:spcPct val="150000"/>
              </a:lnSpc>
              <a:spcBef>
                <a:spcPct val="0"/>
              </a:spcBef>
              <a:spcAft>
                <a:spcPct val="0"/>
              </a:spcAft>
              <a:buClrTx/>
              <a:buSzTx/>
              <a:buFont typeface="Arial" panose="020B0604020202020204" pitchFamily="34" charset="0"/>
              <a:buChar char="•"/>
              <a:defRPr/>
            </a:pPr>
            <a:r>
              <a:rPr lang="zh-CN" altLang="en-US" sz="2000" dirty="0">
                <a:solidFill>
                  <a:srgbClr val="0000FF"/>
                </a:solidFill>
                <a:latin typeface="微软雅黑" panose="020B0503020204020204" pitchFamily="34" charset="-122"/>
                <a:ea typeface="微软雅黑" panose="020B0503020204020204" pitchFamily="34" charset="-122"/>
                <a:cs typeface="+mn-ea"/>
                <a:sym typeface="+mn-lt"/>
              </a:rPr>
              <a:t>例如：</a:t>
            </a:r>
            <a:r>
              <a:rPr lang="zh-CN" altLang="en-US" sz="2000" dirty="0">
                <a:solidFill>
                  <a:srgbClr val="00CC00"/>
                </a:solidFill>
                <a:latin typeface="微软雅黑" panose="020B0503020204020204" pitchFamily="34" charset="-122"/>
                <a:ea typeface="微软雅黑" panose="020B0503020204020204" pitchFamily="34" charset="-122"/>
                <a:cs typeface="+mn-ea"/>
                <a:sym typeface="+mn-lt"/>
              </a:rPr>
              <a:t>计算雇员年龄并给出生日的子程序就是功能内聚性的</a:t>
            </a:r>
          </a:p>
        </p:txBody>
      </p:sp>
      <p:sp>
        <p:nvSpPr>
          <p:cNvPr id="7" name="矩形 6">
            <a:extLst>
              <a:ext uri="{FF2B5EF4-FFF2-40B4-BE49-F238E27FC236}">
                <a16:creationId xmlns:a16="http://schemas.microsoft.com/office/drawing/2014/main" id="{68E09682-9866-69FE-AF2F-169AA860966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DFABF38C-3A31-A15D-6BD0-6D2AB25CD3CF}"/>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A422C38-5575-3EE3-3441-6D7107BEE08B}"/>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4BA7C189-0C85-83D0-3695-C447E9048DC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6E129A03-2DB7-8347-D79C-6420F74867A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16912441-A823-EEB6-2928-537A23B58740}"/>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3" name="TextBox 9">
            <a:extLst>
              <a:ext uri="{FF2B5EF4-FFF2-40B4-BE49-F238E27FC236}">
                <a16:creationId xmlns:a16="http://schemas.microsoft.com/office/drawing/2014/main" id="{43CEDB6E-89E4-D298-80C2-6AB089EE57D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AA95C898-DD16-C9FA-78BD-F584EF4BC8F8}"/>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5" name="TextBox 11">
            <a:extLst>
              <a:ext uri="{FF2B5EF4-FFF2-40B4-BE49-F238E27FC236}">
                <a16:creationId xmlns:a16="http://schemas.microsoft.com/office/drawing/2014/main" id="{8F3618DE-C4F8-84A0-F896-DC2F7CFDEE1C}"/>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6" name="直接连接符 35">
            <a:extLst>
              <a:ext uri="{FF2B5EF4-FFF2-40B4-BE49-F238E27FC236}">
                <a16:creationId xmlns:a16="http://schemas.microsoft.com/office/drawing/2014/main" id="{36E27FDA-1723-D747-9465-CD5B9C64596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159832F1-ACE8-7BA0-FA16-85A74A5C64B9}"/>
              </a:ext>
            </a:extLst>
          </p:cNvPr>
          <p:cNvPicPr>
            <a:picLocks noChangeAspect="1"/>
          </p:cNvPicPr>
          <p:nvPr/>
        </p:nvPicPr>
        <p:blipFill>
          <a:blip r:embed="rId3"/>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491FEF24-5624-346A-FE39-88CB54A33A5C}"/>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0E9F5AB0-CBA9-5080-F1EC-0341AB7D3AFB}"/>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B0350028-E5EB-72A7-1B13-A03863194982}"/>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71A5E533-A15E-7B11-E386-A82A71849D0F}"/>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7278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B8113B1D-B3D0-9C30-35B0-EF7F74B7D637}"/>
              </a:ext>
            </a:extLst>
          </p:cNvPr>
          <p:cNvSpPr txBox="1"/>
          <p:nvPr/>
        </p:nvSpPr>
        <p:spPr>
          <a:xfrm>
            <a:off x="572136" y="1453515"/>
            <a:ext cx="10780592" cy="900055"/>
          </a:xfrm>
          <a:prstGeom prst="rect">
            <a:avLst/>
          </a:prstGeom>
          <a:noFill/>
          <a:ln w="9525">
            <a:noFill/>
          </a:ln>
        </p:spPr>
        <p:txBody>
          <a:bodyPr wrap="square" anchor="t">
            <a:spAutoFit/>
          </a:bodyPr>
          <a:lstStyle/>
          <a:p>
            <a:pPr indent="719455">
              <a:lnSpc>
                <a:spcPct val="125000"/>
              </a:lnSpc>
            </a:pPr>
            <a:r>
              <a:rPr lang="zh-CN" altLang="en-US" sz="2200" dirty="0">
                <a:latin typeface="微软雅黑" panose="020B0503020204020204" pitchFamily="34" charset="-122"/>
                <a:ea typeface="微软雅黑" panose="020B0503020204020204" pitchFamily="34" charset="-122"/>
                <a:cs typeface="+mn-ea"/>
                <a:sym typeface="+mn-lt"/>
              </a:rPr>
              <a:t>耦合和内聚的概念是</a:t>
            </a:r>
            <a:r>
              <a:rPr lang="en-US" altLang="zh-CN" sz="2200" dirty="0" err="1">
                <a:latin typeface="微软雅黑" panose="020B0503020204020204" pitchFamily="34" charset="-122"/>
                <a:ea typeface="微软雅黑" panose="020B0503020204020204" pitchFamily="34" charset="-122"/>
                <a:cs typeface="+mn-ea"/>
                <a:sym typeface="+mn-lt"/>
              </a:rPr>
              <a:t>Constantine,Yourdon,Myers</a:t>
            </a:r>
            <a:r>
              <a:rPr lang="zh-CN" altLang="en-US" sz="2200" dirty="0">
                <a:latin typeface="微软雅黑" panose="020B0503020204020204" pitchFamily="34" charset="-122"/>
                <a:ea typeface="微软雅黑" panose="020B0503020204020204" pitchFamily="34" charset="-122"/>
                <a:cs typeface="+mn-ea"/>
                <a:sym typeface="+mn-lt"/>
              </a:rPr>
              <a:t>和</a:t>
            </a:r>
            <a:r>
              <a:rPr lang="en-US" altLang="zh-CN" sz="2200" dirty="0">
                <a:latin typeface="微软雅黑" panose="020B0503020204020204" pitchFamily="34" charset="-122"/>
                <a:ea typeface="微软雅黑" panose="020B0503020204020204" pitchFamily="34" charset="-122"/>
                <a:cs typeface="+mn-ea"/>
                <a:sym typeface="+mn-lt"/>
              </a:rPr>
              <a:t>Stevens</a:t>
            </a:r>
            <a:r>
              <a:rPr lang="zh-CN" altLang="en-US" sz="2200" dirty="0">
                <a:latin typeface="微软雅黑" panose="020B0503020204020204" pitchFamily="34" charset="-122"/>
                <a:ea typeface="微软雅黑" panose="020B0503020204020204" pitchFamily="34" charset="-122"/>
                <a:cs typeface="+mn-ea"/>
                <a:sym typeface="+mn-lt"/>
              </a:rPr>
              <a:t>等人提出来的。上述</a:t>
            </a:r>
            <a:r>
              <a:rPr lang="en-US" altLang="zh-CN" sz="2200" dirty="0">
                <a:latin typeface="微软雅黑" panose="020B0503020204020204" pitchFamily="34" charset="-122"/>
                <a:ea typeface="微软雅黑" panose="020B0503020204020204" pitchFamily="34" charset="-122"/>
                <a:cs typeface="+mn-ea"/>
                <a:sym typeface="+mn-lt"/>
              </a:rPr>
              <a:t>7</a:t>
            </a:r>
            <a:r>
              <a:rPr lang="zh-CN" altLang="en-US" sz="2200" dirty="0">
                <a:latin typeface="微软雅黑" panose="020B0503020204020204" pitchFamily="34" charset="-122"/>
                <a:ea typeface="微软雅黑" panose="020B0503020204020204" pitchFamily="34" charset="-122"/>
                <a:cs typeface="+mn-ea"/>
                <a:sym typeface="+mn-lt"/>
              </a:rPr>
              <a:t>种内聚的优劣评分，将得到如下结果</a:t>
            </a:r>
          </a:p>
        </p:txBody>
      </p:sp>
      <p:graphicFrame>
        <p:nvGraphicFramePr>
          <p:cNvPr id="3" name="图示 2">
            <a:extLst>
              <a:ext uri="{FF2B5EF4-FFF2-40B4-BE49-F238E27FC236}">
                <a16:creationId xmlns:a16="http://schemas.microsoft.com/office/drawing/2014/main" id="{4DBE37FE-D153-8096-F915-262A520E5456}"/>
              </a:ext>
            </a:extLst>
          </p:cNvPr>
          <p:cNvGraphicFramePr/>
          <p:nvPr>
            <p:extLst>
              <p:ext uri="{D42A27DB-BD31-4B8C-83A1-F6EECF244321}">
                <p14:modId xmlns:p14="http://schemas.microsoft.com/office/powerpoint/2010/main" val="1617194807"/>
              </p:ext>
            </p:extLst>
          </p:nvPr>
        </p:nvGraphicFramePr>
        <p:xfrm>
          <a:off x="1920194" y="2622312"/>
          <a:ext cx="8082644" cy="927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7">
            <a:extLst>
              <a:ext uri="{FF2B5EF4-FFF2-40B4-BE49-F238E27FC236}">
                <a16:creationId xmlns:a16="http://schemas.microsoft.com/office/drawing/2014/main" id="{86DC0E94-89E5-F75C-4748-F4542E0DF40A}"/>
              </a:ext>
            </a:extLst>
          </p:cNvPr>
          <p:cNvSpPr txBox="1"/>
          <p:nvPr/>
        </p:nvSpPr>
        <p:spPr>
          <a:xfrm>
            <a:off x="603885" y="4333240"/>
            <a:ext cx="10826115" cy="1323247"/>
          </a:xfrm>
          <a:prstGeom prst="rect">
            <a:avLst/>
          </a:prstGeom>
          <a:noFill/>
          <a:ln w="9525">
            <a:noFill/>
          </a:ln>
        </p:spPr>
        <p:txBody>
          <a:bodyPr wrap="square" anchor="t">
            <a:spAutoFit/>
          </a:bodyPr>
          <a:lstStyle/>
          <a:p>
            <a:pPr indent="719455">
              <a:lnSpc>
                <a:spcPct val="125000"/>
              </a:lnSpc>
            </a:pPr>
            <a:r>
              <a:rPr lang="zh-CN" altLang="en-US" sz="2200" dirty="0">
                <a:latin typeface="微软雅黑" panose="020B0503020204020204" pitchFamily="34" charset="-122"/>
                <a:ea typeface="微软雅黑" panose="020B0503020204020204" pitchFamily="34" charset="-122"/>
                <a:cs typeface="+mn-ea"/>
                <a:sym typeface="+mn-lt"/>
              </a:rPr>
              <a:t>事实上，没有必要精确确定内聚的级别。重要的是设计时高内聚，并且能够辨认出低内聚的模块，有能力通过修改设计提高模块的内聚程度并且降低模块间的耦合程度，从而获得较高的模块独立性。</a:t>
            </a:r>
          </a:p>
        </p:txBody>
      </p:sp>
      <p:graphicFrame>
        <p:nvGraphicFramePr>
          <p:cNvPr id="5" name="图示 4">
            <a:extLst>
              <a:ext uri="{FF2B5EF4-FFF2-40B4-BE49-F238E27FC236}">
                <a16:creationId xmlns:a16="http://schemas.microsoft.com/office/drawing/2014/main" id="{F087F185-8B4B-51E7-2FD7-DE2A97A4D555}"/>
              </a:ext>
            </a:extLst>
          </p:cNvPr>
          <p:cNvGraphicFramePr/>
          <p:nvPr>
            <p:extLst>
              <p:ext uri="{D42A27DB-BD31-4B8C-83A1-F6EECF244321}">
                <p14:modId xmlns:p14="http://schemas.microsoft.com/office/powerpoint/2010/main" val="1636960918"/>
              </p:ext>
            </p:extLst>
          </p:nvPr>
        </p:nvGraphicFramePr>
        <p:xfrm>
          <a:off x="1908627" y="3082821"/>
          <a:ext cx="8082644" cy="11923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矩形 6">
            <a:extLst>
              <a:ext uri="{FF2B5EF4-FFF2-40B4-BE49-F238E27FC236}">
                <a16:creationId xmlns:a16="http://schemas.microsoft.com/office/drawing/2014/main" id="{EFCF25F3-0DFE-BA91-EBAE-04A96B189C0E}"/>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402DBB7B-7BA6-C78D-73C4-39F5A9D37B07}"/>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42F12AE-02A2-09EE-B716-61D300F9D262}"/>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F5F01A9F-FD90-8387-9617-1936DC5C4EAE}"/>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CC284A40-8DE7-9217-93EE-008AF805AF54}"/>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8797D97-3108-E0E6-FC20-368D1AA408F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6" name="TextBox 9">
            <a:extLst>
              <a:ext uri="{FF2B5EF4-FFF2-40B4-BE49-F238E27FC236}">
                <a16:creationId xmlns:a16="http://schemas.microsoft.com/office/drawing/2014/main" id="{85EC0B38-BF96-A15D-27DD-1B047F031B2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7" name="TextBox 10">
            <a:extLst>
              <a:ext uri="{FF2B5EF4-FFF2-40B4-BE49-F238E27FC236}">
                <a16:creationId xmlns:a16="http://schemas.microsoft.com/office/drawing/2014/main" id="{950391B7-CDD4-1B3E-1BCC-57051C75F2DD}"/>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8" name="TextBox 11">
            <a:extLst>
              <a:ext uri="{FF2B5EF4-FFF2-40B4-BE49-F238E27FC236}">
                <a16:creationId xmlns:a16="http://schemas.microsoft.com/office/drawing/2014/main" id="{B8BFDF9E-F89A-3A1F-6EB8-CA4FDDBDF738}"/>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9" name="直接连接符 38">
            <a:extLst>
              <a:ext uri="{FF2B5EF4-FFF2-40B4-BE49-F238E27FC236}">
                <a16:creationId xmlns:a16="http://schemas.microsoft.com/office/drawing/2014/main" id="{186D442C-BC62-2694-1FD0-D40138674EA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9F020BFE-7FD5-DB79-3AA0-F9555445859B}"/>
              </a:ext>
            </a:extLst>
          </p:cNvPr>
          <p:cNvPicPr>
            <a:picLocks noChangeAspect="1"/>
          </p:cNvPicPr>
          <p:nvPr/>
        </p:nvPicPr>
        <p:blipFill>
          <a:blip r:embed="rId13"/>
          <a:stretch>
            <a:fillRect/>
          </a:stretch>
        </p:blipFill>
        <p:spPr>
          <a:xfrm>
            <a:off x="135890" y="26670"/>
            <a:ext cx="791210" cy="715645"/>
          </a:xfrm>
          <a:prstGeom prst="rect">
            <a:avLst/>
          </a:prstGeom>
        </p:spPr>
      </p:pic>
      <p:sp>
        <p:nvSpPr>
          <p:cNvPr id="41" name="TextBox 7">
            <a:extLst>
              <a:ext uri="{FF2B5EF4-FFF2-40B4-BE49-F238E27FC236}">
                <a16:creationId xmlns:a16="http://schemas.microsoft.com/office/drawing/2014/main" id="{01F9E4C2-E7AC-889A-66B4-D5B2CB9A2144}"/>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2" name="直接连接符 41">
            <a:extLst>
              <a:ext uri="{FF2B5EF4-FFF2-40B4-BE49-F238E27FC236}">
                <a16:creationId xmlns:a16="http://schemas.microsoft.com/office/drawing/2014/main" id="{23CB6F12-4A4E-DD79-8FBD-BCB07E18C97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a:extLst>
              <a:ext uri="{FF2B5EF4-FFF2-40B4-BE49-F238E27FC236}">
                <a16:creationId xmlns:a16="http://schemas.microsoft.com/office/drawing/2014/main" id="{F6CDB911-A8CC-BDBC-39A9-C852EE9EB087}"/>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4" name="直接连接符 43">
            <a:extLst>
              <a:ext uri="{FF2B5EF4-FFF2-40B4-BE49-F238E27FC236}">
                <a16:creationId xmlns:a16="http://schemas.microsoft.com/office/drawing/2014/main" id="{E14E798A-2947-CC90-D61F-C81FA6572266}"/>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20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1815CBB-C25E-2D77-076E-6938E1D70DA6}"/>
              </a:ext>
            </a:extLst>
          </p:cNvPr>
          <p:cNvSpPr txBox="1"/>
          <p:nvPr/>
        </p:nvSpPr>
        <p:spPr>
          <a:xfrm>
            <a:off x="1896390" y="2858461"/>
            <a:ext cx="8682958" cy="2796471"/>
          </a:xfrm>
          <a:prstGeom prst="rect">
            <a:avLst/>
          </a:prstGeom>
          <a:solidFill>
            <a:srgbClr val="FFCCFF"/>
          </a:solid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模块化原理 </a:t>
            </a:r>
            <a:r>
              <a:rPr lang="en-US" altLang="zh-CN"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模块化</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抽象化思维 </a:t>
            </a:r>
            <a:r>
              <a:rPr lang="en-US" altLang="zh-CN"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抽象</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求精化设计 </a:t>
            </a:r>
            <a:r>
              <a:rPr lang="en-US" altLang="zh-CN"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逐步求精</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局部化综合 </a:t>
            </a:r>
            <a:r>
              <a:rPr lang="en-US" altLang="zh-CN"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信息隐藏和局部化</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独立化保障 </a:t>
            </a:r>
            <a:r>
              <a:rPr lang="en-US" altLang="zh-CN"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模块独立（耦合、内聚）</a:t>
            </a:r>
            <a:endParaRPr lang="en-US" altLang="zh-CN" sz="24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855B534-ECCA-3FC6-B3D0-2E0E73E95CBD}"/>
              </a:ext>
            </a:extLst>
          </p:cNvPr>
          <p:cNvSpPr txBox="1"/>
          <p:nvPr/>
        </p:nvSpPr>
        <p:spPr>
          <a:xfrm>
            <a:off x="1896390" y="2211975"/>
            <a:ext cx="8682957" cy="584775"/>
          </a:xfrm>
          <a:prstGeom prst="rect">
            <a:avLst/>
          </a:prstGeom>
          <a:solidFill>
            <a:srgbClr val="FFC000"/>
          </a:solidFill>
        </p:spPr>
        <p:txBody>
          <a:bodyPr wrap="square" rtlCol="0">
            <a:spAutoFit/>
          </a:bodyPr>
          <a:lstStyle/>
          <a:p>
            <a:pPr algn="ctr"/>
            <a:r>
              <a:rPr lang="zh-CN" altLang="en-US" sz="3200" dirty="0"/>
              <a:t>概要设计 </a:t>
            </a:r>
            <a:r>
              <a:rPr lang="en-US" altLang="zh-CN" sz="3200" dirty="0"/>
              <a:t>de </a:t>
            </a:r>
            <a:r>
              <a:rPr lang="zh-CN" altLang="en-US" sz="3200" dirty="0"/>
              <a:t>设计原理的“五化”</a:t>
            </a:r>
          </a:p>
        </p:txBody>
      </p:sp>
      <p:sp>
        <p:nvSpPr>
          <p:cNvPr id="4" name="文本框 3">
            <a:extLst>
              <a:ext uri="{FF2B5EF4-FFF2-40B4-BE49-F238E27FC236}">
                <a16:creationId xmlns:a16="http://schemas.microsoft.com/office/drawing/2014/main" id="{D742667E-B5D6-AFCA-A244-13D8E8B8289A}"/>
              </a:ext>
            </a:extLst>
          </p:cNvPr>
          <p:cNvSpPr txBox="1"/>
          <p:nvPr/>
        </p:nvSpPr>
        <p:spPr>
          <a:xfrm>
            <a:off x="520092" y="1254033"/>
            <a:ext cx="1832553" cy="584775"/>
          </a:xfrm>
          <a:prstGeom prst="rect">
            <a:avLst/>
          </a:prstGeom>
          <a:solidFill>
            <a:srgbClr val="0000FF"/>
          </a:solidFill>
        </p:spPr>
        <p:txBody>
          <a:bodyPr wrap="none" rtlCol="0">
            <a:spAutoFit/>
          </a:bodyPr>
          <a:lstStyle/>
          <a:p>
            <a:r>
              <a:rPr lang="zh-CN" altLang="en-US" sz="3200" b="1" dirty="0">
                <a:solidFill>
                  <a:schemeClr val="bg1"/>
                </a:solidFill>
                <a:effectLst>
                  <a:outerShdw blurRad="38100" dist="38100" dir="2700000" algn="tl">
                    <a:srgbClr val="000000">
                      <a:alpha val="43137"/>
                    </a:srgbClr>
                  </a:outerShdw>
                </a:effectLst>
              </a:rPr>
              <a:t>我的总结</a:t>
            </a:r>
          </a:p>
        </p:txBody>
      </p:sp>
      <p:sp>
        <p:nvSpPr>
          <p:cNvPr id="7" name="矩形 6">
            <a:extLst>
              <a:ext uri="{FF2B5EF4-FFF2-40B4-BE49-F238E27FC236}">
                <a16:creationId xmlns:a16="http://schemas.microsoft.com/office/drawing/2014/main" id="{17EF2C02-B506-3979-FC66-B04383C792F2}"/>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A881F00F-B265-EDA2-2BFD-BD792C78C0ED}"/>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E43CAB06-527C-CF52-99D0-1AF7BD140364}"/>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C2222188-6379-8229-D363-A518AE87242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6">
            <a:extLst>
              <a:ext uri="{FF2B5EF4-FFF2-40B4-BE49-F238E27FC236}">
                <a16:creationId xmlns:a16="http://schemas.microsoft.com/office/drawing/2014/main" id="{23330D5F-E3CC-B675-02E0-C280762D4B93}"/>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4" name="TextBox 7">
            <a:extLst>
              <a:ext uri="{FF2B5EF4-FFF2-40B4-BE49-F238E27FC236}">
                <a16:creationId xmlns:a16="http://schemas.microsoft.com/office/drawing/2014/main" id="{FF729274-95A6-F6DD-525E-325FC399D54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5" name="TextBox 9">
            <a:extLst>
              <a:ext uri="{FF2B5EF4-FFF2-40B4-BE49-F238E27FC236}">
                <a16:creationId xmlns:a16="http://schemas.microsoft.com/office/drawing/2014/main" id="{88D3799E-6673-EC6D-EEED-2CA01EBD4D4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6" name="TextBox 10">
            <a:extLst>
              <a:ext uri="{FF2B5EF4-FFF2-40B4-BE49-F238E27FC236}">
                <a16:creationId xmlns:a16="http://schemas.microsoft.com/office/drawing/2014/main" id="{D1D1187A-25EC-9B20-B940-73BC799C68D5}"/>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7" name="TextBox 11">
            <a:extLst>
              <a:ext uri="{FF2B5EF4-FFF2-40B4-BE49-F238E27FC236}">
                <a16:creationId xmlns:a16="http://schemas.microsoft.com/office/drawing/2014/main" id="{515D8063-FD41-A355-F91A-896A6AC6D560}"/>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8" name="直接连接符 37">
            <a:extLst>
              <a:ext uri="{FF2B5EF4-FFF2-40B4-BE49-F238E27FC236}">
                <a16:creationId xmlns:a16="http://schemas.microsoft.com/office/drawing/2014/main" id="{61CBA098-761C-F001-E21E-DC591A8F7E8E}"/>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3CE66F62-C985-7CEA-6931-CD885FDC4A41}"/>
              </a:ext>
            </a:extLst>
          </p:cNvPr>
          <p:cNvPicPr>
            <a:picLocks noChangeAspect="1"/>
          </p:cNvPicPr>
          <p:nvPr/>
        </p:nvPicPr>
        <p:blipFill>
          <a:blip r:embed="rId3"/>
          <a:stretch>
            <a:fillRect/>
          </a:stretch>
        </p:blipFill>
        <p:spPr>
          <a:xfrm>
            <a:off x="135890" y="26670"/>
            <a:ext cx="791210" cy="715645"/>
          </a:xfrm>
          <a:prstGeom prst="rect">
            <a:avLst/>
          </a:prstGeom>
        </p:spPr>
      </p:pic>
      <p:sp>
        <p:nvSpPr>
          <p:cNvPr id="40" name="TextBox 7">
            <a:extLst>
              <a:ext uri="{FF2B5EF4-FFF2-40B4-BE49-F238E27FC236}">
                <a16:creationId xmlns:a16="http://schemas.microsoft.com/office/drawing/2014/main" id="{A88E59AF-427E-B2A8-28CB-268CDBC25CF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1" name="直接连接符 40">
            <a:extLst>
              <a:ext uri="{FF2B5EF4-FFF2-40B4-BE49-F238E27FC236}">
                <a16:creationId xmlns:a16="http://schemas.microsoft.com/office/drawing/2014/main" id="{38B13944-FA26-AC39-7D10-707D8ABDF8E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TextBox 9">
            <a:extLst>
              <a:ext uri="{FF2B5EF4-FFF2-40B4-BE49-F238E27FC236}">
                <a16:creationId xmlns:a16="http://schemas.microsoft.com/office/drawing/2014/main" id="{DA563E0C-2E19-4372-B225-695015AAF58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3" name="直接连接符 42">
            <a:extLst>
              <a:ext uri="{FF2B5EF4-FFF2-40B4-BE49-F238E27FC236}">
                <a16:creationId xmlns:a16="http://schemas.microsoft.com/office/drawing/2014/main" id="{7E096C34-C460-B7AB-E2DD-92AE625412B8}"/>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413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304CFEC1-7079-9F80-4B9F-90B67A4620B3}"/>
              </a:ext>
            </a:extLst>
          </p:cNvPr>
          <p:cNvSpPr txBox="1"/>
          <p:nvPr/>
        </p:nvSpPr>
        <p:spPr>
          <a:xfrm>
            <a:off x="4394508" y="1240623"/>
            <a:ext cx="2291098" cy="667158"/>
          </a:xfrm>
          <a:prstGeom prst="rect">
            <a:avLst/>
          </a:prstGeom>
          <a:noFill/>
        </p:spPr>
        <p:txBody>
          <a:bodyPr wrap="square" lIns="0" tIns="48000" rIns="0" bIns="48000" rtlCol="0">
            <a:spAutoFit/>
          </a:bodyPr>
          <a:lstStyle/>
          <a:p>
            <a:pPr marL="12700" marR="5080" algn="just">
              <a:lnSpc>
                <a:spcPct val="150000"/>
              </a:lnSpc>
              <a:spcBef>
                <a:spcPts val="95"/>
              </a:spcBef>
            </a:pPr>
            <a:r>
              <a:rPr lang="en-US" sz="2800" spc="70" dirty="0">
                <a:latin typeface="微软雅黑" panose="020B0503020204020204" pitchFamily="34" charset="-122"/>
                <a:ea typeface="微软雅黑" panose="020B0503020204020204" pitchFamily="34" charset="-122"/>
                <a:cs typeface="黑体" panose="02010609060101010101" charset="-122"/>
                <a:sym typeface="+mn-ea"/>
              </a:rPr>
              <a:t>    </a:t>
            </a:r>
            <a:r>
              <a:rPr sz="2800" b="1" spc="70" dirty="0" err="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黑体" panose="02010609060101010101" charset="-122"/>
                <a:sym typeface="+mn-ea"/>
              </a:rPr>
              <a:t>设计</a:t>
            </a:r>
            <a:r>
              <a:rPr lang="zh-CN" sz="2800" b="1" spc="7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黑体" panose="02010609060101010101" charset="-122"/>
                <a:sym typeface="+mn-ea"/>
              </a:rPr>
              <a:t>原理</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黑体" panose="02010609060101010101" charset="-122"/>
              <a:sym typeface="+mn-lt"/>
            </a:endParaRPr>
          </a:p>
        </p:txBody>
      </p:sp>
      <p:sp>
        <p:nvSpPr>
          <p:cNvPr id="3" name="object 4">
            <a:extLst>
              <a:ext uri="{FF2B5EF4-FFF2-40B4-BE49-F238E27FC236}">
                <a16:creationId xmlns:a16="http://schemas.microsoft.com/office/drawing/2014/main" id="{FBD5B269-4EA8-4AED-F015-536B532576F8}"/>
              </a:ext>
            </a:extLst>
          </p:cNvPr>
          <p:cNvSpPr/>
          <p:nvPr/>
        </p:nvSpPr>
        <p:spPr>
          <a:xfrm>
            <a:off x="3183773" y="2000480"/>
            <a:ext cx="1579417" cy="1542011"/>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67C3A9D8-8E58-5D71-9EB8-4884D4CB9DEA}"/>
              </a:ext>
            </a:extLst>
          </p:cNvPr>
          <p:cNvSpPr/>
          <p:nvPr/>
        </p:nvSpPr>
        <p:spPr>
          <a:xfrm>
            <a:off x="3208712" y="2025418"/>
            <a:ext cx="1579417" cy="1542011"/>
          </a:xfrm>
          <a:prstGeom prst="rect">
            <a:avLst/>
          </a:prstGeom>
          <a:blipFill>
            <a:blip r:embed="rId4" cstate="print"/>
            <a:stretch>
              <a:fillRect/>
            </a:stretch>
          </a:blipFill>
        </p:spPr>
        <p:txBody>
          <a:bodyPr wrap="square" lIns="0" tIns="0" rIns="0" bIns="0" rtlCol="0"/>
          <a:lstStyle/>
          <a:p>
            <a:endParaRPr/>
          </a:p>
        </p:txBody>
      </p:sp>
      <p:sp>
        <p:nvSpPr>
          <p:cNvPr id="5" name="object 6">
            <a:extLst>
              <a:ext uri="{FF2B5EF4-FFF2-40B4-BE49-F238E27FC236}">
                <a16:creationId xmlns:a16="http://schemas.microsoft.com/office/drawing/2014/main" id="{48F97238-0A7D-654F-1A07-79A4FE6FB8F6}"/>
              </a:ext>
            </a:extLst>
          </p:cNvPr>
          <p:cNvSpPr/>
          <p:nvPr/>
        </p:nvSpPr>
        <p:spPr>
          <a:xfrm>
            <a:off x="3230068" y="2046756"/>
            <a:ext cx="1511998" cy="1475999"/>
          </a:xfrm>
          <a:prstGeom prst="rect">
            <a:avLst/>
          </a:prstGeom>
          <a:blipFill>
            <a:blip r:embed="rId5"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98A20C4E-C91E-2119-B112-A54C0263563B}"/>
              </a:ext>
            </a:extLst>
          </p:cNvPr>
          <p:cNvSpPr/>
          <p:nvPr/>
        </p:nvSpPr>
        <p:spPr>
          <a:xfrm>
            <a:off x="3230068" y="2046756"/>
            <a:ext cx="1512570" cy="1476375"/>
          </a:xfrm>
          <a:custGeom>
            <a:avLst/>
            <a:gdLst/>
            <a:ahLst/>
            <a:cxnLst/>
            <a:rect l="l" t="t" r="r" b="b"/>
            <a:pathLst>
              <a:path w="1512570" h="1476375">
                <a:moveTo>
                  <a:pt x="0" y="432275"/>
                </a:moveTo>
                <a:lnTo>
                  <a:pt x="432275" y="0"/>
                </a:lnTo>
                <a:lnTo>
                  <a:pt x="1079722" y="0"/>
                </a:lnTo>
                <a:lnTo>
                  <a:pt x="1511998" y="432275"/>
                </a:lnTo>
                <a:lnTo>
                  <a:pt x="1511998" y="1043723"/>
                </a:lnTo>
                <a:lnTo>
                  <a:pt x="1079722" y="1475999"/>
                </a:lnTo>
                <a:lnTo>
                  <a:pt x="432275" y="1475999"/>
                </a:lnTo>
                <a:lnTo>
                  <a:pt x="0" y="1043723"/>
                </a:lnTo>
                <a:lnTo>
                  <a:pt x="0" y="432275"/>
                </a:lnTo>
                <a:close/>
              </a:path>
            </a:pathLst>
          </a:custGeom>
          <a:ln w="57149">
            <a:solidFill>
              <a:srgbClr val="D6E3ED"/>
            </a:solidFill>
          </a:ln>
        </p:spPr>
        <p:txBody>
          <a:bodyPr wrap="square" lIns="0" tIns="0" rIns="0" bIns="0" rtlCol="0"/>
          <a:lstStyle/>
          <a:p>
            <a:endParaRPr/>
          </a:p>
        </p:txBody>
      </p:sp>
      <p:sp>
        <p:nvSpPr>
          <p:cNvPr id="10" name="object 8">
            <a:extLst>
              <a:ext uri="{FF2B5EF4-FFF2-40B4-BE49-F238E27FC236}">
                <a16:creationId xmlns:a16="http://schemas.microsoft.com/office/drawing/2014/main" id="{AE6CB5E3-4926-53DD-E9F0-BDD83A86E2F6}"/>
              </a:ext>
            </a:extLst>
          </p:cNvPr>
          <p:cNvSpPr txBox="1"/>
          <p:nvPr/>
        </p:nvSpPr>
        <p:spPr>
          <a:xfrm>
            <a:off x="3389803" y="2604481"/>
            <a:ext cx="1191895" cy="351155"/>
          </a:xfrm>
          <a:prstGeom prst="rect">
            <a:avLst/>
          </a:prstGeom>
        </p:spPr>
        <p:txBody>
          <a:bodyPr vert="horz" wrap="square" lIns="0" tIns="12700" rIns="0" bIns="0" rtlCol="0">
            <a:spAutoFit/>
          </a:bodyPr>
          <a:lstStyle/>
          <a:p>
            <a:pPr marL="12700">
              <a:lnSpc>
                <a:spcPct val="100000"/>
              </a:lnSpc>
              <a:spcBef>
                <a:spcPts val="100"/>
              </a:spcBef>
            </a:pPr>
            <a:r>
              <a:rPr lang="zh-CN" sz="2200" dirty="0">
                <a:solidFill>
                  <a:srgbClr val="FFFFFF"/>
                </a:solidFill>
                <a:latin typeface="微软雅黑" panose="020B0503020204020204" pitchFamily="34" charset="-122"/>
                <a:cs typeface="微软雅黑" panose="020B0503020204020204" pitchFamily="34" charset="-122"/>
              </a:rPr>
              <a:t>逐步求精</a:t>
            </a:r>
          </a:p>
        </p:txBody>
      </p:sp>
      <p:sp>
        <p:nvSpPr>
          <p:cNvPr id="15" name="object 9">
            <a:extLst>
              <a:ext uri="{FF2B5EF4-FFF2-40B4-BE49-F238E27FC236}">
                <a16:creationId xmlns:a16="http://schemas.microsoft.com/office/drawing/2014/main" id="{979D1872-F636-9D2A-1860-FD27A04458A2}"/>
              </a:ext>
            </a:extLst>
          </p:cNvPr>
          <p:cNvSpPr/>
          <p:nvPr/>
        </p:nvSpPr>
        <p:spPr>
          <a:xfrm>
            <a:off x="1596043" y="2000480"/>
            <a:ext cx="1579417" cy="1542011"/>
          </a:xfrm>
          <a:prstGeom prst="rect">
            <a:avLst/>
          </a:prstGeom>
          <a:blipFill>
            <a:blip r:embed="rId6" cstate="print"/>
            <a:stretch>
              <a:fillRect/>
            </a:stretch>
          </a:blipFill>
        </p:spPr>
        <p:txBody>
          <a:bodyPr wrap="square" lIns="0" tIns="0" rIns="0" bIns="0" rtlCol="0"/>
          <a:lstStyle/>
          <a:p>
            <a:endParaRPr/>
          </a:p>
        </p:txBody>
      </p:sp>
      <p:sp>
        <p:nvSpPr>
          <p:cNvPr id="17" name="object 10">
            <a:extLst>
              <a:ext uri="{FF2B5EF4-FFF2-40B4-BE49-F238E27FC236}">
                <a16:creationId xmlns:a16="http://schemas.microsoft.com/office/drawing/2014/main" id="{55795ED6-391B-110C-80FD-C4D1BFBA3A2B}"/>
              </a:ext>
            </a:extLst>
          </p:cNvPr>
          <p:cNvSpPr/>
          <p:nvPr/>
        </p:nvSpPr>
        <p:spPr>
          <a:xfrm>
            <a:off x="1620981" y="2025418"/>
            <a:ext cx="1579417" cy="1542011"/>
          </a:xfrm>
          <a:prstGeom prst="rect">
            <a:avLst/>
          </a:prstGeom>
          <a:blipFill>
            <a:blip r:embed="rId7" cstate="print"/>
            <a:stretch>
              <a:fillRect/>
            </a:stretch>
          </a:blipFill>
        </p:spPr>
        <p:txBody>
          <a:bodyPr wrap="square" lIns="0" tIns="0" rIns="0" bIns="0" rtlCol="0"/>
          <a:lstStyle/>
          <a:p>
            <a:endParaRPr/>
          </a:p>
        </p:txBody>
      </p:sp>
      <p:sp>
        <p:nvSpPr>
          <p:cNvPr id="18" name="object 11">
            <a:extLst>
              <a:ext uri="{FF2B5EF4-FFF2-40B4-BE49-F238E27FC236}">
                <a16:creationId xmlns:a16="http://schemas.microsoft.com/office/drawing/2014/main" id="{EEB6ED1C-11B8-EEE9-FBA9-5B3194401F6D}"/>
              </a:ext>
            </a:extLst>
          </p:cNvPr>
          <p:cNvSpPr/>
          <p:nvPr/>
        </p:nvSpPr>
        <p:spPr>
          <a:xfrm>
            <a:off x="1642105" y="2047104"/>
            <a:ext cx="1511998" cy="1476000"/>
          </a:xfrm>
          <a:prstGeom prst="rect">
            <a:avLst/>
          </a:prstGeom>
          <a:blipFill>
            <a:blip r:embed="rId8" cstate="print"/>
            <a:stretch>
              <a:fillRect/>
            </a:stretch>
          </a:blipFill>
        </p:spPr>
        <p:txBody>
          <a:bodyPr wrap="square" lIns="0" tIns="0" rIns="0" bIns="0" rtlCol="0"/>
          <a:lstStyle/>
          <a:p>
            <a:endParaRPr/>
          </a:p>
        </p:txBody>
      </p:sp>
      <p:sp>
        <p:nvSpPr>
          <p:cNvPr id="19" name="object 12">
            <a:extLst>
              <a:ext uri="{FF2B5EF4-FFF2-40B4-BE49-F238E27FC236}">
                <a16:creationId xmlns:a16="http://schemas.microsoft.com/office/drawing/2014/main" id="{385F1AAD-E043-34A0-9E71-002C03005807}"/>
              </a:ext>
            </a:extLst>
          </p:cNvPr>
          <p:cNvSpPr/>
          <p:nvPr/>
        </p:nvSpPr>
        <p:spPr>
          <a:xfrm>
            <a:off x="1642104" y="2047104"/>
            <a:ext cx="1512570" cy="1476375"/>
          </a:xfrm>
          <a:custGeom>
            <a:avLst/>
            <a:gdLst/>
            <a:ahLst/>
            <a:cxnLst/>
            <a:rect l="l" t="t" r="r" b="b"/>
            <a:pathLst>
              <a:path w="1512570" h="1476375">
                <a:moveTo>
                  <a:pt x="0" y="432275"/>
                </a:moveTo>
                <a:lnTo>
                  <a:pt x="432275" y="0"/>
                </a:lnTo>
                <a:lnTo>
                  <a:pt x="1079722" y="0"/>
                </a:lnTo>
                <a:lnTo>
                  <a:pt x="1511998" y="432275"/>
                </a:lnTo>
                <a:lnTo>
                  <a:pt x="1511998" y="1043723"/>
                </a:lnTo>
                <a:lnTo>
                  <a:pt x="1079722" y="1475999"/>
                </a:lnTo>
                <a:lnTo>
                  <a:pt x="432275" y="1475999"/>
                </a:lnTo>
                <a:lnTo>
                  <a:pt x="0" y="1043723"/>
                </a:lnTo>
                <a:lnTo>
                  <a:pt x="0" y="432275"/>
                </a:lnTo>
                <a:close/>
              </a:path>
            </a:pathLst>
          </a:custGeom>
          <a:ln w="57149">
            <a:solidFill>
              <a:srgbClr val="D6E3ED"/>
            </a:solidFill>
          </a:ln>
        </p:spPr>
        <p:txBody>
          <a:bodyPr wrap="square" lIns="0" tIns="0" rIns="0" bIns="0" rtlCol="0"/>
          <a:lstStyle/>
          <a:p>
            <a:endParaRPr/>
          </a:p>
        </p:txBody>
      </p:sp>
      <p:sp>
        <p:nvSpPr>
          <p:cNvPr id="20" name="object 13">
            <a:extLst>
              <a:ext uri="{FF2B5EF4-FFF2-40B4-BE49-F238E27FC236}">
                <a16:creationId xmlns:a16="http://schemas.microsoft.com/office/drawing/2014/main" id="{DA40EC0C-ACE9-691C-2BDB-D8201A2FAB9E}"/>
              </a:ext>
            </a:extLst>
          </p:cNvPr>
          <p:cNvSpPr txBox="1"/>
          <p:nvPr/>
        </p:nvSpPr>
        <p:spPr>
          <a:xfrm>
            <a:off x="2102083" y="2604765"/>
            <a:ext cx="584200" cy="351155"/>
          </a:xfrm>
          <a:prstGeom prst="rect">
            <a:avLst/>
          </a:prstGeom>
        </p:spPr>
        <p:txBody>
          <a:bodyPr vert="horz" wrap="square" lIns="0" tIns="12700" rIns="0" bIns="0" rtlCol="0">
            <a:spAutoFit/>
          </a:bodyPr>
          <a:lstStyle/>
          <a:p>
            <a:pPr marL="12700">
              <a:lnSpc>
                <a:spcPct val="100000"/>
              </a:lnSpc>
              <a:spcBef>
                <a:spcPts val="100"/>
              </a:spcBef>
            </a:pPr>
            <a:r>
              <a:rPr lang="zh-CN" sz="2200" dirty="0">
                <a:solidFill>
                  <a:srgbClr val="FFFFFF"/>
                </a:solidFill>
                <a:latin typeface="微软雅黑" panose="020B0503020204020204" pitchFamily="34" charset="-122"/>
                <a:cs typeface="微软雅黑" panose="020B0503020204020204" pitchFamily="34" charset="-122"/>
              </a:rPr>
              <a:t>抽象</a:t>
            </a:r>
          </a:p>
        </p:txBody>
      </p:sp>
      <p:sp>
        <p:nvSpPr>
          <p:cNvPr id="21" name="object 14">
            <a:extLst>
              <a:ext uri="{FF2B5EF4-FFF2-40B4-BE49-F238E27FC236}">
                <a16:creationId xmlns:a16="http://schemas.microsoft.com/office/drawing/2014/main" id="{424B51C2-4ED2-C649-2CAB-CCD0B34C21EB}"/>
              </a:ext>
            </a:extLst>
          </p:cNvPr>
          <p:cNvSpPr/>
          <p:nvPr/>
        </p:nvSpPr>
        <p:spPr>
          <a:xfrm>
            <a:off x="4783973" y="2008792"/>
            <a:ext cx="1579417" cy="1542011"/>
          </a:xfrm>
          <a:prstGeom prst="rect">
            <a:avLst/>
          </a:prstGeom>
          <a:blipFill>
            <a:blip r:embed="rId9" cstate="print"/>
            <a:stretch>
              <a:fillRect/>
            </a:stretch>
          </a:blipFill>
        </p:spPr>
        <p:txBody>
          <a:bodyPr wrap="square" lIns="0" tIns="0" rIns="0" bIns="0" rtlCol="0"/>
          <a:lstStyle/>
          <a:p>
            <a:endParaRPr/>
          </a:p>
        </p:txBody>
      </p:sp>
      <p:sp>
        <p:nvSpPr>
          <p:cNvPr id="22" name="object 15">
            <a:extLst>
              <a:ext uri="{FF2B5EF4-FFF2-40B4-BE49-F238E27FC236}">
                <a16:creationId xmlns:a16="http://schemas.microsoft.com/office/drawing/2014/main" id="{A08AF242-1FAA-CEB1-EE24-9AA071DCEB07}"/>
              </a:ext>
            </a:extLst>
          </p:cNvPr>
          <p:cNvSpPr/>
          <p:nvPr/>
        </p:nvSpPr>
        <p:spPr>
          <a:xfrm>
            <a:off x="4808912" y="2037888"/>
            <a:ext cx="1579417" cy="1537854"/>
          </a:xfrm>
          <a:prstGeom prst="rect">
            <a:avLst/>
          </a:prstGeom>
          <a:blipFill>
            <a:blip r:embed="rId10" cstate="print"/>
            <a:stretch>
              <a:fillRect/>
            </a:stretch>
          </a:blipFill>
        </p:spPr>
        <p:txBody>
          <a:bodyPr wrap="square" lIns="0" tIns="0" rIns="0" bIns="0" rtlCol="0"/>
          <a:lstStyle/>
          <a:p>
            <a:endParaRPr/>
          </a:p>
        </p:txBody>
      </p:sp>
      <p:sp>
        <p:nvSpPr>
          <p:cNvPr id="23" name="object 16">
            <a:extLst>
              <a:ext uri="{FF2B5EF4-FFF2-40B4-BE49-F238E27FC236}">
                <a16:creationId xmlns:a16="http://schemas.microsoft.com/office/drawing/2014/main" id="{791DADCC-5D63-6775-4050-C7A7874808D7}"/>
              </a:ext>
            </a:extLst>
          </p:cNvPr>
          <p:cNvSpPr/>
          <p:nvPr/>
        </p:nvSpPr>
        <p:spPr>
          <a:xfrm>
            <a:off x="4830437" y="2055927"/>
            <a:ext cx="1511997" cy="1475999"/>
          </a:xfrm>
          <a:prstGeom prst="rect">
            <a:avLst/>
          </a:prstGeom>
          <a:blipFill>
            <a:blip r:embed="rId11" cstate="print"/>
            <a:stretch>
              <a:fillRect/>
            </a:stretch>
          </a:blipFill>
        </p:spPr>
        <p:txBody>
          <a:bodyPr wrap="square" lIns="0" tIns="0" rIns="0" bIns="0" rtlCol="0"/>
          <a:lstStyle/>
          <a:p>
            <a:endParaRPr/>
          </a:p>
        </p:txBody>
      </p:sp>
      <p:sp>
        <p:nvSpPr>
          <p:cNvPr id="24" name="object 17">
            <a:extLst>
              <a:ext uri="{FF2B5EF4-FFF2-40B4-BE49-F238E27FC236}">
                <a16:creationId xmlns:a16="http://schemas.microsoft.com/office/drawing/2014/main" id="{EC2C7242-FF7D-8B19-A60D-F08C4034ADEB}"/>
              </a:ext>
            </a:extLst>
          </p:cNvPr>
          <p:cNvSpPr/>
          <p:nvPr/>
        </p:nvSpPr>
        <p:spPr>
          <a:xfrm>
            <a:off x="4830437" y="2055927"/>
            <a:ext cx="1512570" cy="1476375"/>
          </a:xfrm>
          <a:custGeom>
            <a:avLst/>
            <a:gdLst/>
            <a:ahLst/>
            <a:cxnLst/>
            <a:rect l="l" t="t" r="r" b="b"/>
            <a:pathLst>
              <a:path w="1512570" h="1476375">
                <a:moveTo>
                  <a:pt x="0" y="432275"/>
                </a:moveTo>
                <a:lnTo>
                  <a:pt x="432275" y="0"/>
                </a:lnTo>
                <a:lnTo>
                  <a:pt x="1079722" y="0"/>
                </a:lnTo>
                <a:lnTo>
                  <a:pt x="1511997" y="432275"/>
                </a:lnTo>
                <a:lnTo>
                  <a:pt x="1511997" y="1043723"/>
                </a:lnTo>
                <a:lnTo>
                  <a:pt x="1079722" y="1475999"/>
                </a:lnTo>
                <a:lnTo>
                  <a:pt x="432275" y="1475999"/>
                </a:lnTo>
                <a:lnTo>
                  <a:pt x="0" y="1043723"/>
                </a:lnTo>
                <a:lnTo>
                  <a:pt x="0" y="432275"/>
                </a:lnTo>
                <a:close/>
              </a:path>
            </a:pathLst>
          </a:custGeom>
          <a:ln w="57149">
            <a:solidFill>
              <a:srgbClr val="D6E3ED"/>
            </a:solidFill>
          </a:ln>
        </p:spPr>
        <p:txBody>
          <a:bodyPr wrap="square" lIns="0" tIns="0" rIns="0" bIns="0" rtlCol="0"/>
          <a:lstStyle/>
          <a:p>
            <a:endParaRPr/>
          </a:p>
        </p:txBody>
      </p:sp>
      <p:sp>
        <p:nvSpPr>
          <p:cNvPr id="25" name="object 18">
            <a:extLst>
              <a:ext uri="{FF2B5EF4-FFF2-40B4-BE49-F238E27FC236}">
                <a16:creationId xmlns:a16="http://schemas.microsoft.com/office/drawing/2014/main" id="{CBDB4AFE-F0A1-4530-B5E2-F2E2166C1DDA}"/>
              </a:ext>
            </a:extLst>
          </p:cNvPr>
          <p:cNvSpPr txBox="1"/>
          <p:nvPr/>
        </p:nvSpPr>
        <p:spPr>
          <a:xfrm>
            <a:off x="5329728" y="2489546"/>
            <a:ext cx="669290" cy="689610"/>
          </a:xfrm>
          <a:prstGeom prst="rect">
            <a:avLst/>
          </a:prstGeom>
        </p:spPr>
        <p:txBody>
          <a:bodyPr vert="horz" wrap="square" lIns="0" tIns="12700" rIns="0" bIns="0" rtlCol="0">
            <a:spAutoFit/>
          </a:bodyPr>
          <a:lstStyle/>
          <a:p>
            <a:pPr marL="12700">
              <a:lnSpc>
                <a:spcPct val="100000"/>
              </a:lnSpc>
              <a:spcBef>
                <a:spcPts val="100"/>
              </a:spcBef>
            </a:pPr>
            <a:r>
              <a:rPr lang="zh-CN" sz="2200" dirty="0">
                <a:solidFill>
                  <a:srgbClr val="FFFFFF"/>
                </a:solidFill>
                <a:latin typeface="微软雅黑" panose="020B0503020204020204" pitchFamily="34" charset="-122"/>
                <a:cs typeface="微软雅黑" panose="020B0503020204020204" pitchFamily="34" charset="-122"/>
              </a:rPr>
              <a:t>信息隐藏</a:t>
            </a:r>
          </a:p>
        </p:txBody>
      </p:sp>
      <p:sp>
        <p:nvSpPr>
          <p:cNvPr id="26" name="object 19">
            <a:extLst>
              <a:ext uri="{FF2B5EF4-FFF2-40B4-BE49-F238E27FC236}">
                <a16:creationId xmlns:a16="http://schemas.microsoft.com/office/drawing/2014/main" id="{06F7684B-915C-5157-C464-0F2F997231C6}"/>
              </a:ext>
            </a:extLst>
          </p:cNvPr>
          <p:cNvSpPr/>
          <p:nvPr/>
        </p:nvSpPr>
        <p:spPr>
          <a:xfrm>
            <a:off x="0" y="2008792"/>
            <a:ext cx="1575262" cy="1542011"/>
          </a:xfrm>
          <a:prstGeom prst="rect">
            <a:avLst/>
          </a:prstGeom>
          <a:blipFill>
            <a:blip r:embed="rId12" cstate="print"/>
            <a:stretch>
              <a:fillRect/>
            </a:stretch>
          </a:blipFill>
        </p:spPr>
        <p:txBody>
          <a:bodyPr wrap="square" lIns="0" tIns="0" rIns="0" bIns="0" rtlCol="0"/>
          <a:lstStyle/>
          <a:p>
            <a:endParaRPr/>
          </a:p>
        </p:txBody>
      </p:sp>
      <p:sp>
        <p:nvSpPr>
          <p:cNvPr id="27" name="object 20">
            <a:extLst>
              <a:ext uri="{FF2B5EF4-FFF2-40B4-BE49-F238E27FC236}">
                <a16:creationId xmlns:a16="http://schemas.microsoft.com/office/drawing/2014/main" id="{E5E1DDA3-3288-F51C-3698-F8E5FD6689BF}"/>
              </a:ext>
            </a:extLst>
          </p:cNvPr>
          <p:cNvSpPr/>
          <p:nvPr/>
        </p:nvSpPr>
        <p:spPr>
          <a:xfrm>
            <a:off x="24937" y="2037888"/>
            <a:ext cx="1575262" cy="1537854"/>
          </a:xfrm>
          <a:prstGeom prst="rect">
            <a:avLst/>
          </a:prstGeom>
          <a:blipFill>
            <a:blip r:embed="rId13" cstate="print"/>
            <a:stretch>
              <a:fillRect/>
            </a:stretch>
          </a:blipFill>
        </p:spPr>
        <p:txBody>
          <a:bodyPr wrap="square" lIns="0" tIns="0" rIns="0" bIns="0" rtlCol="0"/>
          <a:lstStyle/>
          <a:p>
            <a:endParaRPr/>
          </a:p>
        </p:txBody>
      </p:sp>
      <p:sp>
        <p:nvSpPr>
          <p:cNvPr id="28" name="object 21">
            <a:extLst>
              <a:ext uri="{FF2B5EF4-FFF2-40B4-BE49-F238E27FC236}">
                <a16:creationId xmlns:a16="http://schemas.microsoft.com/office/drawing/2014/main" id="{5FBF2490-4B6A-665B-C77A-BAD551AF4C99}"/>
              </a:ext>
            </a:extLst>
          </p:cNvPr>
          <p:cNvSpPr/>
          <p:nvPr/>
        </p:nvSpPr>
        <p:spPr>
          <a:xfrm>
            <a:off x="44085" y="2055927"/>
            <a:ext cx="1511998" cy="1475999"/>
          </a:xfrm>
          <a:prstGeom prst="rect">
            <a:avLst/>
          </a:prstGeom>
          <a:blipFill>
            <a:blip r:embed="rId14" cstate="print"/>
            <a:stretch>
              <a:fillRect/>
            </a:stretch>
          </a:blipFill>
        </p:spPr>
        <p:txBody>
          <a:bodyPr wrap="square" lIns="0" tIns="0" rIns="0" bIns="0" rtlCol="0"/>
          <a:lstStyle/>
          <a:p>
            <a:endParaRPr/>
          </a:p>
        </p:txBody>
      </p:sp>
      <p:sp>
        <p:nvSpPr>
          <p:cNvPr id="29" name="object 22">
            <a:extLst>
              <a:ext uri="{FF2B5EF4-FFF2-40B4-BE49-F238E27FC236}">
                <a16:creationId xmlns:a16="http://schemas.microsoft.com/office/drawing/2014/main" id="{8842BE01-9E78-A6EE-241B-9554427FD674}"/>
              </a:ext>
            </a:extLst>
          </p:cNvPr>
          <p:cNvSpPr/>
          <p:nvPr/>
        </p:nvSpPr>
        <p:spPr>
          <a:xfrm>
            <a:off x="44085" y="2055927"/>
            <a:ext cx="1512570" cy="1476375"/>
          </a:xfrm>
          <a:custGeom>
            <a:avLst/>
            <a:gdLst/>
            <a:ahLst/>
            <a:cxnLst/>
            <a:rect l="l" t="t" r="r" b="b"/>
            <a:pathLst>
              <a:path w="1512570" h="1476375">
                <a:moveTo>
                  <a:pt x="0" y="432275"/>
                </a:moveTo>
                <a:lnTo>
                  <a:pt x="432275" y="0"/>
                </a:lnTo>
                <a:lnTo>
                  <a:pt x="1079722" y="0"/>
                </a:lnTo>
                <a:lnTo>
                  <a:pt x="1511998" y="432275"/>
                </a:lnTo>
                <a:lnTo>
                  <a:pt x="1511998" y="1043723"/>
                </a:lnTo>
                <a:lnTo>
                  <a:pt x="1079722" y="1475999"/>
                </a:lnTo>
                <a:lnTo>
                  <a:pt x="432275" y="1475999"/>
                </a:lnTo>
                <a:lnTo>
                  <a:pt x="0" y="1043723"/>
                </a:lnTo>
                <a:lnTo>
                  <a:pt x="0" y="432275"/>
                </a:lnTo>
                <a:close/>
              </a:path>
            </a:pathLst>
          </a:custGeom>
          <a:ln w="57149">
            <a:solidFill>
              <a:srgbClr val="D6E3ED"/>
            </a:solidFill>
          </a:ln>
        </p:spPr>
        <p:txBody>
          <a:bodyPr wrap="square" lIns="0" tIns="0" rIns="0" bIns="0" rtlCol="0"/>
          <a:lstStyle/>
          <a:p>
            <a:endParaRPr/>
          </a:p>
        </p:txBody>
      </p:sp>
      <p:sp>
        <p:nvSpPr>
          <p:cNvPr id="30" name="object 23">
            <a:extLst>
              <a:ext uri="{FF2B5EF4-FFF2-40B4-BE49-F238E27FC236}">
                <a16:creationId xmlns:a16="http://schemas.microsoft.com/office/drawing/2014/main" id="{278204BC-1CB7-E0C0-90DA-0F43A533C4F1}"/>
              </a:ext>
            </a:extLst>
          </p:cNvPr>
          <p:cNvSpPr txBox="1"/>
          <p:nvPr/>
        </p:nvSpPr>
        <p:spPr>
          <a:xfrm>
            <a:off x="353233" y="2613371"/>
            <a:ext cx="869315" cy="351155"/>
          </a:xfrm>
          <a:prstGeom prst="rect">
            <a:avLst/>
          </a:prstGeom>
        </p:spPr>
        <p:txBody>
          <a:bodyPr vert="horz" wrap="square" lIns="0" tIns="12700" rIns="0" bIns="0" rtlCol="0">
            <a:spAutoFit/>
          </a:bodyPr>
          <a:lstStyle/>
          <a:p>
            <a:pPr marL="12700">
              <a:lnSpc>
                <a:spcPct val="100000"/>
              </a:lnSpc>
              <a:spcBef>
                <a:spcPts val="100"/>
              </a:spcBef>
            </a:pPr>
            <a:r>
              <a:rPr sz="2200" dirty="0">
                <a:solidFill>
                  <a:srgbClr val="FFFFFF"/>
                </a:solidFill>
                <a:latin typeface="微软雅黑" panose="020B0503020204020204" pitchFamily="34" charset="-122"/>
                <a:cs typeface="微软雅黑" panose="020B0503020204020204" pitchFamily="34" charset="-122"/>
              </a:rPr>
              <a:t>模块化</a:t>
            </a:r>
            <a:endParaRPr lang="zh-CN" sz="2200">
              <a:latin typeface="微软雅黑" panose="020B0503020204020204" pitchFamily="34" charset="-122"/>
              <a:cs typeface="微软雅黑" panose="020B0503020204020204" pitchFamily="34" charset="-122"/>
            </a:endParaRPr>
          </a:p>
        </p:txBody>
      </p:sp>
      <p:sp>
        <p:nvSpPr>
          <p:cNvPr id="31" name="object 24">
            <a:extLst>
              <a:ext uri="{FF2B5EF4-FFF2-40B4-BE49-F238E27FC236}">
                <a16:creationId xmlns:a16="http://schemas.microsoft.com/office/drawing/2014/main" id="{FD02763D-466E-6A5F-5B76-56ACF383514A}"/>
              </a:ext>
            </a:extLst>
          </p:cNvPr>
          <p:cNvSpPr/>
          <p:nvPr/>
        </p:nvSpPr>
        <p:spPr>
          <a:xfrm>
            <a:off x="6388330" y="2050355"/>
            <a:ext cx="1575262" cy="1542011"/>
          </a:xfrm>
          <a:prstGeom prst="rect">
            <a:avLst/>
          </a:prstGeom>
          <a:blipFill>
            <a:blip r:embed="rId15" cstate="print"/>
            <a:stretch>
              <a:fillRect/>
            </a:stretch>
          </a:blipFill>
        </p:spPr>
        <p:txBody>
          <a:bodyPr wrap="square" lIns="0" tIns="0" rIns="0" bIns="0" rtlCol="0"/>
          <a:lstStyle/>
          <a:p>
            <a:endParaRPr/>
          </a:p>
        </p:txBody>
      </p:sp>
      <p:sp>
        <p:nvSpPr>
          <p:cNvPr id="32" name="object 25">
            <a:extLst>
              <a:ext uri="{FF2B5EF4-FFF2-40B4-BE49-F238E27FC236}">
                <a16:creationId xmlns:a16="http://schemas.microsoft.com/office/drawing/2014/main" id="{32D7269B-05F5-5099-9845-979715475E8F}"/>
              </a:ext>
            </a:extLst>
          </p:cNvPr>
          <p:cNvSpPr/>
          <p:nvPr/>
        </p:nvSpPr>
        <p:spPr>
          <a:xfrm>
            <a:off x="6413267" y="2075295"/>
            <a:ext cx="1579417" cy="1542011"/>
          </a:xfrm>
          <a:prstGeom prst="rect">
            <a:avLst/>
          </a:prstGeom>
          <a:blipFill>
            <a:blip r:embed="rId16" cstate="print"/>
            <a:stretch>
              <a:fillRect/>
            </a:stretch>
          </a:blipFill>
        </p:spPr>
        <p:txBody>
          <a:bodyPr wrap="square" lIns="0" tIns="0" rIns="0" bIns="0" rtlCol="0"/>
          <a:lstStyle/>
          <a:p>
            <a:endParaRPr/>
          </a:p>
        </p:txBody>
      </p:sp>
      <p:sp>
        <p:nvSpPr>
          <p:cNvPr id="33" name="object 26">
            <a:extLst>
              <a:ext uri="{FF2B5EF4-FFF2-40B4-BE49-F238E27FC236}">
                <a16:creationId xmlns:a16="http://schemas.microsoft.com/office/drawing/2014/main" id="{F627D11A-3AE8-E097-0ACF-A612A7DEA449}"/>
              </a:ext>
            </a:extLst>
          </p:cNvPr>
          <p:cNvSpPr/>
          <p:nvPr/>
        </p:nvSpPr>
        <p:spPr>
          <a:xfrm>
            <a:off x="6433438" y="2095638"/>
            <a:ext cx="1511998" cy="1476000"/>
          </a:xfrm>
          <a:prstGeom prst="rect">
            <a:avLst/>
          </a:prstGeom>
          <a:blipFill>
            <a:blip r:embed="rId17" cstate="print"/>
            <a:stretch>
              <a:fillRect/>
            </a:stretch>
          </a:blipFill>
        </p:spPr>
        <p:txBody>
          <a:bodyPr wrap="square" lIns="0" tIns="0" rIns="0" bIns="0" rtlCol="0"/>
          <a:lstStyle/>
          <a:p>
            <a:endParaRPr/>
          </a:p>
        </p:txBody>
      </p:sp>
      <p:sp>
        <p:nvSpPr>
          <p:cNvPr id="36" name="object 27">
            <a:extLst>
              <a:ext uri="{FF2B5EF4-FFF2-40B4-BE49-F238E27FC236}">
                <a16:creationId xmlns:a16="http://schemas.microsoft.com/office/drawing/2014/main" id="{BD279E12-5D48-A500-2128-038968782EE5}"/>
              </a:ext>
            </a:extLst>
          </p:cNvPr>
          <p:cNvSpPr/>
          <p:nvPr/>
        </p:nvSpPr>
        <p:spPr>
          <a:xfrm>
            <a:off x="6433437" y="2095639"/>
            <a:ext cx="1512570" cy="1476375"/>
          </a:xfrm>
          <a:custGeom>
            <a:avLst/>
            <a:gdLst/>
            <a:ahLst/>
            <a:cxnLst/>
            <a:rect l="l" t="t" r="r" b="b"/>
            <a:pathLst>
              <a:path w="1512570" h="1476375">
                <a:moveTo>
                  <a:pt x="0" y="432275"/>
                </a:moveTo>
                <a:lnTo>
                  <a:pt x="432275" y="0"/>
                </a:lnTo>
                <a:lnTo>
                  <a:pt x="1079721" y="0"/>
                </a:lnTo>
                <a:lnTo>
                  <a:pt x="1511997" y="432275"/>
                </a:lnTo>
                <a:lnTo>
                  <a:pt x="1511997" y="1043723"/>
                </a:lnTo>
                <a:lnTo>
                  <a:pt x="1079721" y="1475999"/>
                </a:lnTo>
                <a:lnTo>
                  <a:pt x="432275" y="1475999"/>
                </a:lnTo>
                <a:lnTo>
                  <a:pt x="0" y="1043723"/>
                </a:lnTo>
                <a:lnTo>
                  <a:pt x="0" y="432275"/>
                </a:lnTo>
                <a:close/>
              </a:path>
            </a:pathLst>
          </a:custGeom>
          <a:ln w="57149">
            <a:solidFill>
              <a:srgbClr val="D6E3ED"/>
            </a:solidFill>
          </a:ln>
        </p:spPr>
        <p:txBody>
          <a:bodyPr wrap="square" lIns="0" tIns="0" rIns="0" bIns="0" rtlCol="0"/>
          <a:lstStyle/>
          <a:p>
            <a:endParaRPr/>
          </a:p>
        </p:txBody>
      </p:sp>
      <p:sp>
        <p:nvSpPr>
          <p:cNvPr id="39" name="object 28">
            <a:extLst>
              <a:ext uri="{FF2B5EF4-FFF2-40B4-BE49-F238E27FC236}">
                <a16:creationId xmlns:a16="http://schemas.microsoft.com/office/drawing/2014/main" id="{19B94F04-8615-719B-5B77-0B1DD43D6DC9}"/>
              </a:ext>
            </a:extLst>
          </p:cNvPr>
          <p:cNvSpPr txBox="1"/>
          <p:nvPr/>
        </p:nvSpPr>
        <p:spPr>
          <a:xfrm>
            <a:off x="6896591" y="2476135"/>
            <a:ext cx="584200" cy="689610"/>
          </a:xfrm>
          <a:prstGeom prst="rect">
            <a:avLst/>
          </a:prstGeom>
        </p:spPr>
        <p:txBody>
          <a:bodyPr vert="horz" wrap="square" lIns="0" tIns="12700" rIns="0" bIns="0" rtlCol="0">
            <a:spAutoFit/>
          </a:bodyPr>
          <a:lstStyle/>
          <a:p>
            <a:pPr marL="12700">
              <a:lnSpc>
                <a:spcPct val="100000"/>
              </a:lnSpc>
              <a:spcBef>
                <a:spcPts val="100"/>
              </a:spcBef>
            </a:pPr>
            <a:r>
              <a:rPr lang="zh-CN" sz="2200" dirty="0">
                <a:solidFill>
                  <a:srgbClr val="FFFFFF"/>
                </a:solidFill>
                <a:latin typeface="微软雅黑" panose="020B0503020204020204" pitchFamily="34" charset="-122"/>
                <a:cs typeface="微软雅黑" panose="020B0503020204020204" pitchFamily="34" charset="-122"/>
              </a:rPr>
              <a:t>模块独立</a:t>
            </a:r>
          </a:p>
        </p:txBody>
      </p:sp>
      <p:graphicFrame>
        <p:nvGraphicFramePr>
          <p:cNvPr id="42" name="图示 41">
            <a:extLst>
              <a:ext uri="{FF2B5EF4-FFF2-40B4-BE49-F238E27FC236}">
                <a16:creationId xmlns:a16="http://schemas.microsoft.com/office/drawing/2014/main" id="{A6B389A5-3D1D-8078-35F4-89F8D4761DD1}"/>
              </a:ext>
            </a:extLst>
          </p:cNvPr>
          <p:cNvGraphicFramePr/>
          <p:nvPr>
            <p:extLst>
              <p:ext uri="{D42A27DB-BD31-4B8C-83A1-F6EECF244321}">
                <p14:modId xmlns:p14="http://schemas.microsoft.com/office/powerpoint/2010/main" val="906850541"/>
              </p:ext>
            </p:extLst>
          </p:nvPr>
        </p:nvGraphicFramePr>
        <p:xfrm>
          <a:off x="99766" y="4226665"/>
          <a:ext cx="11864274" cy="2255826"/>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43" name="箭头: 下 42">
            <a:extLst>
              <a:ext uri="{FF2B5EF4-FFF2-40B4-BE49-F238E27FC236}">
                <a16:creationId xmlns:a16="http://schemas.microsoft.com/office/drawing/2014/main" id="{B3BC1C2E-0F7C-1676-2BC9-466619E1CADB}"/>
              </a:ext>
            </a:extLst>
          </p:cNvPr>
          <p:cNvSpPr/>
          <p:nvPr/>
        </p:nvSpPr>
        <p:spPr>
          <a:xfrm>
            <a:off x="2914597" y="3773318"/>
            <a:ext cx="5499552" cy="829124"/>
          </a:xfrm>
          <a:prstGeom prst="downArrow">
            <a:avLst>
              <a:gd name="adj1" fmla="val 25039"/>
              <a:gd name="adj2" fmla="val 469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a:extLst>
              <a:ext uri="{FF2B5EF4-FFF2-40B4-BE49-F238E27FC236}">
                <a16:creationId xmlns:a16="http://schemas.microsoft.com/office/drawing/2014/main" id="{2FE4D599-4D5C-BEC9-9981-05FDB1404E48}"/>
              </a:ext>
            </a:extLst>
          </p:cNvPr>
          <p:cNvCxnSpPr>
            <a:cxnSpLocks/>
          </p:cNvCxnSpPr>
          <p:nvPr/>
        </p:nvCxnSpPr>
        <p:spPr>
          <a:xfrm>
            <a:off x="99766" y="3736817"/>
            <a:ext cx="1196163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3EF16737-5F94-7E89-BA66-2B08E330B1F1}"/>
              </a:ext>
            </a:extLst>
          </p:cNvPr>
          <p:cNvSpPr txBox="1"/>
          <p:nvPr/>
        </p:nvSpPr>
        <p:spPr>
          <a:xfrm>
            <a:off x="8284419" y="1685567"/>
            <a:ext cx="3778011" cy="1895134"/>
          </a:xfrm>
          <a:prstGeom prst="rect">
            <a:avLst/>
          </a:prstGeom>
          <a:solidFill>
            <a:srgbClr val="FFCCFF"/>
          </a:solid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模块化原理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模块化</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抽象化思维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抽象</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求精化设计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逐步求精</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局部化综合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信息隐藏和局部化</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独立化保障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模块独立（耦合、内聚）</a:t>
            </a:r>
            <a:endParaRPr lang="en-US" altLang="zh-CN" sz="16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235B7B09-085E-42BA-A4CA-22B5851225F2}"/>
              </a:ext>
            </a:extLst>
          </p:cNvPr>
          <p:cNvSpPr txBox="1"/>
          <p:nvPr/>
        </p:nvSpPr>
        <p:spPr>
          <a:xfrm>
            <a:off x="8291698" y="1340226"/>
            <a:ext cx="3778011" cy="338554"/>
          </a:xfrm>
          <a:prstGeom prst="rect">
            <a:avLst/>
          </a:prstGeom>
          <a:solidFill>
            <a:srgbClr val="FFC000"/>
          </a:solidFill>
        </p:spPr>
        <p:txBody>
          <a:bodyPr wrap="square" rtlCol="0">
            <a:spAutoFit/>
          </a:bodyPr>
          <a:lstStyle/>
          <a:p>
            <a:pPr algn="ctr"/>
            <a:r>
              <a:rPr lang="zh-CN" altLang="en-US" sz="1600" dirty="0"/>
              <a:t>概要设计 </a:t>
            </a:r>
            <a:r>
              <a:rPr lang="en-US" altLang="zh-CN" sz="1600" dirty="0"/>
              <a:t>de </a:t>
            </a:r>
            <a:r>
              <a:rPr lang="zh-CN" altLang="en-US" sz="1600" dirty="0"/>
              <a:t>设计原理的“五化”</a:t>
            </a:r>
          </a:p>
        </p:txBody>
      </p:sp>
      <p:sp>
        <p:nvSpPr>
          <p:cNvPr id="47" name="TextBox 6">
            <a:extLst>
              <a:ext uri="{FF2B5EF4-FFF2-40B4-BE49-F238E27FC236}">
                <a16:creationId xmlns:a16="http://schemas.microsoft.com/office/drawing/2014/main" id="{21AC897C-2A31-A906-439A-4075520D26F8}"/>
              </a:ext>
            </a:extLst>
          </p:cNvPr>
          <p:cNvSpPr txBox="1"/>
          <p:nvPr/>
        </p:nvSpPr>
        <p:spPr>
          <a:xfrm>
            <a:off x="4589251" y="5873473"/>
            <a:ext cx="2291098" cy="667158"/>
          </a:xfrm>
          <a:prstGeom prst="rect">
            <a:avLst/>
          </a:prstGeom>
          <a:noFill/>
        </p:spPr>
        <p:txBody>
          <a:bodyPr wrap="square" lIns="0" tIns="48000" rIns="0" bIns="48000" rtlCol="0">
            <a:spAutoFit/>
          </a:bodyPr>
          <a:lstStyle/>
          <a:p>
            <a:pPr marL="12700" marR="5080" algn="just">
              <a:lnSpc>
                <a:spcPct val="150000"/>
              </a:lnSpc>
              <a:spcBef>
                <a:spcPts val="95"/>
              </a:spcBef>
            </a:pPr>
            <a:r>
              <a:rPr lang="en-US" sz="2800" spc="70" dirty="0">
                <a:latin typeface="微软雅黑" panose="020B0503020204020204" pitchFamily="34" charset="-122"/>
                <a:ea typeface="微软雅黑" panose="020B0503020204020204" pitchFamily="34" charset="-122"/>
                <a:cs typeface="黑体" panose="02010609060101010101" charset="-122"/>
                <a:sym typeface="+mn-ea"/>
              </a:rPr>
              <a:t>    </a:t>
            </a:r>
            <a:r>
              <a:rPr lang="zh-CN" altLang="en-US" sz="2800" b="1" spc="7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黑体" panose="02010609060101010101" charset="-122"/>
                <a:sym typeface="+mn-ea"/>
              </a:rPr>
              <a:t>设计过程</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黑体" panose="02010609060101010101" charset="-122"/>
              <a:sym typeface="+mn-lt"/>
            </a:endParaRPr>
          </a:p>
        </p:txBody>
      </p:sp>
      <p:cxnSp>
        <p:nvCxnSpPr>
          <p:cNvPr id="48" name="直接连接符 47">
            <a:extLst>
              <a:ext uri="{FF2B5EF4-FFF2-40B4-BE49-F238E27FC236}">
                <a16:creationId xmlns:a16="http://schemas.microsoft.com/office/drawing/2014/main" id="{60933473-FEBE-E24B-9437-E5D745FD0592}"/>
              </a:ext>
            </a:extLst>
          </p:cNvPr>
          <p:cNvCxnSpPr>
            <a:cxnSpLocks/>
          </p:cNvCxnSpPr>
          <p:nvPr/>
        </p:nvCxnSpPr>
        <p:spPr>
          <a:xfrm>
            <a:off x="85225" y="1302902"/>
            <a:ext cx="1196163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C1D08BC6-0BF4-E457-0A2F-B214A8B25A3F}"/>
              </a:ext>
            </a:extLst>
          </p:cNvPr>
          <p:cNvCxnSpPr>
            <a:cxnSpLocks/>
          </p:cNvCxnSpPr>
          <p:nvPr/>
        </p:nvCxnSpPr>
        <p:spPr>
          <a:xfrm>
            <a:off x="44085" y="6617049"/>
            <a:ext cx="1196163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5DAB0705-5D1E-4D56-11C0-169E563F8292}"/>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5317EAA4-CE15-2762-95EA-73D1DDCA420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DD0376B-835B-ACFA-4237-81139C0EDC0D}"/>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F64BDC3-ACB3-3D06-D3A6-3B911055188F}"/>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6262BF00-91FA-A3DB-75F9-FED9501AC6B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94963D42-EBFB-D1C0-ECE7-4F593883EF46}"/>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34676490-6D0D-62DD-1FAC-76AE0BB0B05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82A478FD-6F1C-4505-A1FA-27D25E503B9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9DE9F96F-1B39-95CA-223F-CCB6FCFD7800}"/>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493BD35A-10AD-C047-1FF1-23507C24E72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0" name="图片 69">
            <a:extLst>
              <a:ext uri="{FF2B5EF4-FFF2-40B4-BE49-F238E27FC236}">
                <a16:creationId xmlns:a16="http://schemas.microsoft.com/office/drawing/2014/main" id="{B3CC672D-47D6-5A9C-BE13-206F2580C4E1}"/>
              </a:ext>
            </a:extLst>
          </p:cNvPr>
          <p:cNvPicPr>
            <a:picLocks noChangeAspect="1"/>
          </p:cNvPicPr>
          <p:nvPr/>
        </p:nvPicPr>
        <p:blipFill>
          <a:blip r:embed="rId23"/>
          <a:stretch>
            <a:fillRect/>
          </a:stretch>
        </p:blipFill>
        <p:spPr>
          <a:xfrm>
            <a:off x="135890" y="26670"/>
            <a:ext cx="791210" cy="715645"/>
          </a:xfrm>
          <a:prstGeom prst="rect">
            <a:avLst/>
          </a:prstGeom>
        </p:spPr>
      </p:pic>
      <p:sp>
        <p:nvSpPr>
          <p:cNvPr id="71" name="TextBox 7">
            <a:extLst>
              <a:ext uri="{FF2B5EF4-FFF2-40B4-BE49-F238E27FC236}">
                <a16:creationId xmlns:a16="http://schemas.microsoft.com/office/drawing/2014/main" id="{48BF7966-9A04-C0EB-51A6-01A9F4052EF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72" name="直接连接符 71">
            <a:extLst>
              <a:ext uri="{FF2B5EF4-FFF2-40B4-BE49-F238E27FC236}">
                <a16:creationId xmlns:a16="http://schemas.microsoft.com/office/drawing/2014/main" id="{723B5499-7517-8B8E-A7C2-B1287C19E896}"/>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TextBox 9">
            <a:extLst>
              <a:ext uri="{FF2B5EF4-FFF2-40B4-BE49-F238E27FC236}">
                <a16:creationId xmlns:a16="http://schemas.microsoft.com/office/drawing/2014/main" id="{BCCB339D-21F3-85DF-EA07-D66D59A0EB4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74" name="直接连接符 73">
            <a:extLst>
              <a:ext uri="{FF2B5EF4-FFF2-40B4-BE49-F238E27FC236}">
                <a16:creationId xmlns:a16="http://schemas.microsoft.com/office/drawing/2014/main" id="{84462593-D381-8BE3-B057-76E0AD54494A}"/>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8419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856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启发规则（自学）</a:t>
            </a:r>
          </a:p>
        </p:txBody>
      </p:sp>
      <p:sp>
        <p:nvSpPr>
          <p:cNvPr id="2" name="TextBox 7">
            <a:extLst>
              <a:ext uri="{FF2B5EF4-FFF2-40B4-BE49-F238E27FC236}">
                <a16:creationId xmlns:a16="http://schemas.microsoft.com/office/drawing/2014/main" id="{449F4C62-62C7-AAAC-BC8C-C8FBB69315B1}"/>
              </a:ext>
            </a:extLst>
          </p:cNvPr>
          <p:cNvSpPr txBox="1"/>
          <p:nvPr/>
        </p:nvSpPr>
        <p:spPr>
          <a:xfrm>
            <a:off x="587375" y="1930486"/>
            <a:ext cx="11017250" cy="4654095"/>
          </a:xfrm>
          <a:prstGeom prst="rect">
            <a:avLst/>
          </a:prstGeom>
          <a:noFill/>
          <a:ln w="9525">
            <a:noFill/>
          </a:ln>
        </p:spPr>
        <p:txBody>
          <a:bodyPr wrap="square" anchor="t">
            <a:spAutoFit/>
          </a:bodyPr>
          <a:lstStyle/>
          <a:p>
            <a:pPr indent="719455" fontAlgn="auto">
              <a:lnSpc>
                <a:spcPct val="150000"/>
              </a:lnSpc>
            </a:pPr>
            <a:r>
              <a:rPr lang="en-US" altLang="zh-CN" sz="2000" b="1" dirty="0">
                <a:highlight>
                  <a:srgbClr val="FFFF00"/>
                </a:highlight>
                <a:cs typeface="+mn-ea"/>
                <a:sym typeface="+mn-lt"/>
              </a:rPr>
              <a:t>1.</a:t>
            </a:r>
            <a:r>
              <a:rPr lang="zh-CN" altLang="en-US" sz="2000" b="1" dirty="0">
                <a:highlight>
                  <a:srgbClr val="FFFF00"/>
                </a:highlight>
                <a:cs typeface="+mn-ea"/>
                <a:sym typeface="+mn-lt"/>
              </a:rPr>
              <a:t>改进软件结构提高模块独立性</a:t>
            </a:r>
            <a:endParaRPr lang="en-US" altLang="zh-CN" sz="2000" b="1" dirty="0">
              <a:highlight>
                <a:srgbClr val="FFFF00"/>
              </a:highlight>
              <a:cs typeface="+mn-ea"/>
              <a:sym typeface="+mn-lt"/>
            </a:endParaRPr>
          </a:p>
          <a:p>
            <a:pPr indent="719455" fontAlgn="auto">
              <a:lnSpc>
                <a:spcPct val="150000"/>
              </a:lnSpc>
            </a:pPr>
            <a:r>
              <a:rPr lang="zh-CN" altLang="en-US" sz="2000" dirty="0">
                <a:cs typeface="+mn-ea"/>
                <a:sym typeface="+mn-lt"/>
              </a:rPr>
              <a:t>设计出软件的初步结构以后，应该审查分析这个结构，通过模块分解或合并，力求降低耦合提高内聚。</a:t>
            </a:r>
            <a:endParaRPr lang="en-US" altLang="zh-CN" sz="2000" dirty="0">
              <a:cs typeface="+mn-ea"/>
              <a:sym typeface="+mn-lt"/>
            </a:endParaRPr>
          </a:p>
          <a:p>
            <a:pPr indent="719455" fontAlgn="auto">
              <a:lnSpc>
                <a:spcPct val="150000"/>
              </a:lnSpc>
            </a:pPr>
            <a:r>
              <a:rPr lang="en-US" altLang="zh-CN" sz="2000" b="1" dirty="0">
                <a:highlight>
                  <a:srgbClr val="FFFF00"/>
                </a:highlight>
                <a:cs typeface="+mn-ea"/>
                <a:sym typeface="+mn-lt"/>
              </a:rPr>
              <a:t>2. </a:t>
            </a:r>
            <a:r>
              <a:rPr lang="zh-CN" altLang="en-US" sz="2000" b="1" dirty="0">
                <a:highlight>
                  <a:srgbClr val="FFFF00"/>
                </a:highlight>
                <a:cs typeface="+mn-ea"/>
                <a:sym typeface="+mn-lt"/>
              </a:rPr>
              <a:t>模块规模应该适中</a:t>
            </a:r>
            <a:endParaRPr lang="en-US" altLang="zh-CN" sz="2000" b="1" dirty="0">
              <a:highlight>
                <a:srgbClr val="FFFF00"/>
              </a:highlight>
              <a:cs typeface="+mn-ea"/>
              <a:sym typeface="+mn-lt"/>
            </a:endParaRPr>
          </a:p>
          <a:p>
            <a:pPr indent="719455" fontAlgn="auto">
              <a:lnSpc>
                <a:spcPct val="150000"/>
              </a:lnSpc>
            </a:pPr>
            <a:r>
              <a:rPr lang="zh-CN" altLang="en-US" sz="2000" dirty="0">
                <a:cs typeface="+mn-ea"/>
                <a:sym typeface="+mn-lt"/>
              </a:rPr>
              <a:t>一个模块的规模不应过大，最好能写在一页纸内</a:t>
            </a:r>
            <a:r>
              <a:rPr lang="en-US" altLang="zh-CN" sz="2000" dirty="0">
                <a:cs typeface="+mn-ea"/>
                <a:sym typeface="+mn-lt"/>
              </a:rPr>
              <a:t>(</a:t>
            </a:r>
            <a:r>
              <a:rPr lang="zh-CN" altLang="en-US" sz="2000" dirty="0">
                <a:cs typeface="+mn-ea"/>
                <a:sym typeface="+mn-lt"/>
              </a:rPr>
              <a:t>通常不超过</a:t>
            </a:r>
            <a:r>
              <a:rPr lang="en-US" altLang="zh-CN" sz="2000" dirty="0">
                <a:cs typeface="+mn-ea"/>
                <a:sym typeface="+mn-lt"/>
              </a:rPr>
              <a:t>60</a:t>
            </a:r>
            <a:r>
              <a:rPr lang="zh-CN" altLang="en-US" sz="2000" dirty="0">
                <a:cs typeface="+mn-ea"/>
                <a:sym typeface="+mn-lt"/>
              </a:rPr>
              <a:t>行语句</a:t>
            </a:r>
            <a:r>
              <a:rPr lang="en-US" altLang="zh-CN" sz="2000" dirty="0">
                <a:cs typeface="+mn-ea"/>
                <a:sym typeface="+mn-lt"/>
              </a:rPr>
              <a:t>)</a:t>
            </a:r>
            <a:r>
              <a:rPr lang="zh-CN" altLang="en-US" sz="2000" dirty="0">
                <a:cs typeface="+mn-ea"/>
                <a:sym typeface="+mn-lt"/>
              </a:rPr>
              <a:t>。</a:t>
            </a:r>
            <a:endParaRPr lang="en-US" altLang="zh-CN" sz="2000" dirty="0">
              <a:cs typeface="+mn-ea"/>
              <a:sym typeface="+mn-lt"/>
            </a:endParaRPr>
          </a:p>
          <a:p>
            <a:pPr indent="719455" fontAlgn="auto">
              <a:lnSpc>
                <a:spcPct val="150000"/>
              </a:lnSpc>
            </a:pPr>
            <a:r>
              <a:rPr lang="en-US" altLang="zh-CN" sz="2000" b="1" dirty="0">
                <a:highlight>
                  <a:srgbClr val="FFFF00"/>
                </a:highlight>
                <a:cs typeface="+mn-ea"/>
                <a:sym typeface="+mn-lt"/>
              </a:rPr>
              <a:t>3.</a:t>
            </a:r>
            <a:r>
              <a:rPr lang="zh-CN" altLang="en-US" sz="2000" b="1" dirty="0">
                <a:highlight>
                  <a:srgbClr val="FFFF00"/>
                </a:highlight>
                <a:cs typeface="+mn-ea"/>
                <a:sym typeface="+mn-lt"/>
              </a:rPr>
              <a:t>深度、宽度、扇出和扇入都应适当</a:t>
            </a:r>
            <a:endParaRPr lang="en-US" altLang="zh-CN" sz="2000" b="1" dirty="0">
              <a:highlight>
                <a:srgbClr val="FFFF00"/>
              </a:highlight>
              <a:cs typeface="+mn-ea"/>
              <a:sym typeface="+mn-lt"/>
            </a:endParaRPr>
          </a:p>
          <a:p>
            <a:pPr indent="719455" fontAlgn="auto">
              <a:lnSpc>
                <a:spcPct val="150000"/>
              </a:lnSpc>
            </a:pPr>
            <a:r>
              <a:rPr lang="zh-CN" altLang="en-US" sz="2000" dirty="0">
                <a:cs typeface="+mn-ea"/>
                <a:sym typeface="+mn-lt"/>
              </a:rPr>
              <a:t>深度：软件结构中控制的层数</a:t>
            </a:r>
            <a:endParaRPr lang="en-US" altLang="zh-CN" sz="2000" dirty="0">
              <a:cs typeface="+mn-ea"/>
              <a:sym typeface="+mn-lt"/>
            </a:endParaRPr>
          </a:p>
          <a:p>
            <a:pPr indent="719455" fontAlgn="auto">
              <a:lnSpc>
                <a:spcPct val="150000"/>
              </a:lnSpc>
            </a:pPr>
            <a:r>
              <a:rPr lang="zh-CN" altLang="en-US" sz="2000" dirty="0">
                <a:cs typeface="+mn-ea"/>
                <a:sym typeface="+mn-lt"/>
              </a:rPr>
              <a:t>宽度：软件结构内同一个层次上的模块总数的最大值</a:t>
            </a:r>
            <a:endParaRPr lang="en-US" altLang="zh-CN" sz="2000" dirty="0">
              <a:cs typeface="+mn-ea"/>
              <a:sym typeface="+mn-lt"/>
            </a:endParaRPr>
          </a:p>
          <a:p>
            <a:pPr indent="719455" fontAlgn="auto">
              <a:lnSpc>
                <a:spcPct val="150000"/>
              </a:lnSpc>
            </a:pPr>
            <a:r>
              <a:rPr lang="zh-CN" altLang="en-US" sz="2000" dirty="0">
                <a:cs typeface="+mn-ea"/>
                <a:sym typeface="+mn-lt"/>
              </a:rPr>
              <a:t>扇出：一个模块直接控制</a:t>
            </a:r>
            <a:r>
              <a:rPr lang="en-US" altLang="zh-CN" sz="2000" dirty="0">
                <a:cs typeface="+mn-ea"/>
                <a:sym typeface="+mn-lt"/>
              </a:rPr>
              <a:t>(</a:t>
            </a:r>
            <a:r>
              <a:rPr lang="zh-CN" altLang="en-US" sz="2000" dirty="0">
                <a:cs typeface="+mn-ea"/>
                <a:sym typeface="+mn-lt"/>
              </a:rPr>
              <a:t>调用</a:t>
            </a:r>
            <a:r>
              <a:rPr lang="en-US" altLang="zh-CN" sz="2000" dirty="0">
                <a:cs typeface="+mn-ea"/>
                <a:sym typeface="+mn-lt"/>
              </a:rPr>
              <a:t>)</a:t>
            </a:r>
            <a:r>
              <a:rPr lang="zh-CN" altLang="en-US" sz="2000" dirty="0">
                <a:cs typeface="+mn-ea"/>
                <a:sym typeface="+mn-lt"/>
              </a:rPr>
              <a:t>的模块数目（好的扇出</a:t>
            </a:r>
            <a:r>
              <a:rPr lang="en-US" altLang="zh-CN" sz="2000" dirty="0">
                <a:cs typeface="+mn-ea"/>
                <a:sym typeface="+mn-lt"/>
              </a:rPr>
              <a:t>3-4</a:t>
            </a:r>
            <a:r>
              <a:rPr lang="zh-CN" altLang="en-US" sz="2000" dirty="0">
                <a:cs typeface="+mn-ea"/>
                <a:sym typeface="+mn-lt"/>
              </a:rPr>
              <a:t>，上限</a:t>
            </a:r>
            <a:r>
              <a:rPr lang="en-US" altLang="zh-CN" sz="2000" dirty="0">
                <a:cs typeface="+mn-ea"/>
                <a:sym typeface="+mn-lt"/>
              </a:rPr>
              <a:t>5-9</a:t>
            </a:r>
            <a:r>
              <a:rPr lang="zh-CN" altLang="en-US" sz="2000" dirty="0">
                <a:cs typeface="+mn-ea"/>
                <a:sym typeface="+mn-lt"/>
              </a:rPr>
              <a:t>）</a:t>
            </a:r>
            <a:endParaRPr lang="en-US" altLang="zh-CN" sz="2000" dirty="0">
              <a:cs typeface="+mn-ea"/>
              <a:sym typeface="+mn-lt"/>
            </a:endParaRPr>
          </a:p>
          <a:p>
            <a:pPr indent="719455" fontAlgn="auto">
              <a:lnSpc>
                <a:spcPct val="150000"/>
              </a:lnSpc>
            </a:pPr>
            <a:r>
              <a:rPr lang="zh-CN" altLang="en-US" sz="2000" dirty="0">
                <a:cs typeface="+mn-ea"/>
                <a:sym typeface="+mn-lt"/>
              </a:rPr>
              <a:t>扇入：一个模块被多少个上级模块直接调用的数目（一般越多越好）</a:t>
            </a:r>
            <a:endParaRPr lang="en-US" altLang="zh-CN" sz="2000" dirty="0">
              <a:cs typeface="+mn-ea"/>
              <a:sym typeface="+mn-lt"/>
            </a:endParaRPr>
          </a:p>
        </p:txBody>
      </p:sp>
      <p:sp>
        <p:nvSpPr>
          <p:cNvPr id="7" name="矩形 6">
            <a:extLst>
              <a:ext uri="{FF2B5EF4-FFF2-40B4-BE49-F238E27FC236}">
                <a16:creationId xmlns:a16="http://schemas.microsoft.com/office/drawing/2014/main" id="{1EA2ADA6-4BB1-9D03-B69F-531B90BD8CE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7BF41202-2255-AD6A-332D-42075892A87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F2560AA-5BF6-EC4A-8D0C-C3E689A642AA}"/>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6C9AFB43-6E69-9FBA-BAD7-9A018291B291}"/>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1780B02A-8DA1-B4D2-C18F-E0D9457F2F8E}"/>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B4E5B239-62F3-1288-8A3A-1A3D08679B0B}"/>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8726B0C9-CA3F-E409-134F-9D8669840E1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6739FF3D-34CD-D343-6F5E-667DCF2E0DDB}"/>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72EA68CA-3094-63B8-1F17-03C937E17374}"/>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9A438DF4-4ED4-BAC7-1326-7E58B1DE8F39}"/>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D33A2324-DF20-423B-40DC-B8BD77456847}"/>
              </a:ext>
            </a:extLst>
          </p:cNvPr>
          <p:cNvPicPr>
            <a:picLocks noChangeAspect="1"/>
          </p:cNvPicPr>
          <p:nvPr/>
        </p:nvPicPr>
        <p:blipFill>
          <a:blip r:embed="rId3"/>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5FBA4887-6AEF-E402-776F-6B17971493E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A29203E7-8D02-A5B0-27E0-A51F74A08C9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D963BC54-744B-3C63-6203-6E81954D057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A2F37312-C230-0843-56CC-BC7397D906AF}"/>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976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640F28F8-DE09-187E-5F96-8EFD56C4B5C3}"/>
              </a:ext>
            </a:extLst>
          </p:cNvPr>
          <p:cNvSpPr txBox="1"/>
          <p:nvPr/>
        </p:nvSpPr>
        <p:spPr>
          <a:xfrm>
            <a:off x="1533208" y="1398270"/>
            <a:ext cx="8291512" cy="1938020"/>
          </a:xfrm>
          <a:prstGeom prst="rect">
            <a:avLst/>
          </a:prstGeom>
          <a:noFill/>
          <a:ln w="9525">
            <a:noFill/>
          </a:ln>
        </p:spPr>
        <p:txBody>
          <a:bodyPr anchor="t">
            <a:spAutoFit/>
          </a:bodyPr>
          <a:lstStyle/>
          <a:p>
            <a:pPr indent="719455">
              <a:lnSpc>
                <a:spcPct val="125000"/>
              </a:lnSpc>
            </a:pPr>
            <a:r>
              <a:rPr lang="en-US" altLang="zh-CN" sz="2400" b="1" dirty="0">
                <a:highlight>
                  <a:srgbClr val="FFFF00"/>
                </a:highlight>
                <a:cs typeface="+mn-ea"/>
                <a:sym typeface="+mn-lt"/>
              </a:rPr>
              <a:t>4.</a:t>
            </a:r>
            <a:r>
              <a:rPr lang="zh-CN" altLang="en-US" sz="2400" b="1" dirty="0">
                <a:highlight>
                  <a:srgbClr val="FFFF00"/>
                </a:highlight>
                <a:cs typeface="+mn-ea"/>
                <a:sym typeface="+mn-lt"/>
              </a:rPr>
              <a:t>模块的作用域应该在控制域之内</a:t>
            </a:r>
            <a:endParaRPr lang="en-US" altLang="zh-CN" sz="2400" b="1" dirty="0">
              <a:highlight>
                <a:srgbClr val="FFFF00"/>
              </a:highlight>
              <a:cs typeface="+mn-ea"/>
              <a:sym typeface="+mn-lt"/>
            </a:endParaRPr>
          </a:p>
          <a:p>
            <a:pPr indent="719455">
              <a:lnSpc>
                <a:spcPct val="125000"/>
              </a:lnSpc>
            </a:pPr>
            <a:r>
              <a:rPr lang="zh-CN" altLang="en-US" sz="2400" dirty="0">
                <a:cs typeface="+mn-ea"/>
                <a:sym typeface="+mn-lt"/>
              </a:rPr>
              <a:t>作用域：受该模块内一个判定影响的所有模块的集合。</a:t>
            </a:r>
            <a:endParaRPr lang="en-US" altLang="zh-CN" sz="2400" dirty="0">
              <a:cs typeface="+mn-ea"/>
              <a:sym typeface="+mn-lt"/>
            </a:endParaRPr>
          </a:p>
          <a:p>
            <a:pPr indent="719455">
              <a:lnSpc>
                <a:spcPct val="125000"/>
              </a:lnSpc>
            </a:pPr>
            <a:r>
              <a:rPr lang="zh-CN" altLang="en-US" sz="2400" dirty="0">
                <a:cs typeface="+mn-ea"/>
                <a:sym typeface="+mn-lt"/>
              </a:rPr>
              <a:t>控制域：模块本身以及所有直接或间接从属于它的模块的集合。</a:t>
            </a:r>
            <a:endParaRPr lang="en-US" altLang="zh-CN" sz="2400" dirty="0">
              <a:cs typeface="+mn-ea"/>
              <a:sym typeface="+mn-lt"/>
            </a:endParaRPr>
          </a:p>
        </p:txBody>
      </p:sp>
      <p:pic>
        <p:nvPicPr>
          <p:cNvPr id="3" name="图片 1">
            <a:extLst>
              <a:ext uri="{FF2B5EF4-FFF2-40B4-BE49-F238E27FC236}">
                <a16:creationId xmlns:a16="http://schemas.microsoft.com/office/drawing/2014/main" id="{2EE83185-94D8-007C-81EA-4634A64A7B01}"/>
              </a:ext>
            </a:extLst>
          </p:cNvPr>
          <p:cNvPicPr>
            <a:picLocks noChangeAspect="1"/>
          </p:cNvPicPr>
          <p:nvPr/>
        </p:nvPicPr>
        <p:blipFill>
          <a:blip r:embed="rId3"/>
          <a:stretch>
            <a:fillRect/>
          </a:stretch>
        </p:blipFill>
        <p:spPr>
          <a:xfrm>
            <a:off x="1560830" y="3336925"/>
            <a:ext cx="4248150" cy="2849563"/>
          </a:xfrm>
          <a:prstGeom prst="rect">
            <a:avLst/>
          </a:prstGeom>
          <a:noFill/>
          <a:ln w="9525">
            <a:noFill/>
          </a:ln>
        </p:spPr>
      </p:pic>
      <p:sp>
        <p:nvSpPr>
          <p:cNvPr id="4" name="TextBox 7">
            <a:extLst>
              <a:ext uri="{FF2B5EF4-FFF2-40B4-BE49-F238E27FC236}">
                <a16:creationId xmlns:a16="http://schemas.microsoft.com/office/drawing/2014/main" id="{CA0FF8CB-2A6C-F8C9-94BC-69A9D5AE3CAA}"/>
              </a:ext>
            </a:extLst>
          </p:cNvPr>
          <p:cNvSpPr txBox="1"/>
          <p:nvPr/>
        </p:nvSpPr>
        <p:spPr>
          <a:xfrm>
            <a:off x="6237605" y="4314825"/>
            <a:ext cx="4779010" cy="966996"/>
          </a:xfrm>
          <a:prstGeom prst="rect">
            <a:avLst/>
          </a:prstGeom>
          <a:noFill/>
          <a:ln w="9525">
            <a:noFill/>
          </a:ln>
        </p:spPr>
        <p:txBody>
          <a:bodyPr wrap="square" anchor="t">
            <a:spAutoFit/>
          </a:bodyPr>
          <a:lstStyle/>
          <a:p>
            <a:pPr>
              <a:lnSpc>
                <a:spcPct val="125000"/>
              </a:lnSpc>
            </a:pPr>
            <a:r>
              <a:rPr lang="zh-CN" altLang="en-US" sz="2400" dirty="0">
                <a:cs typeface="+mn-ea"/>
                <a:sym typeface="+mn-lt"/>
              </a:rPr>
              <a:t>在图中模块</a:t>
            </a:r>
            <a:r>
              <a:rPr lang="en-US" altLang="zh-CN" sz="2400" dirty="0">
                <a:cs typeface="+mn-ea"/>
                <a:sym typeface="+mn-lt"/>
              </a:rPr>
              <a:t>A</a:t>
            </a:r>
            <a:r>
              <a:rPr lang="zh-CN" altLang="en-US" sz="2400" dirty="0">
                <a:cs typeface="+mn-ea"/>
                <a:sym typeface="+mn-lt"/>
              </a:rPr>
              <a:t>的控制域是</a:t>
            </a:r>
            <a:r>
              <a:rPr lang="en-US" altLang="zh-CN" sz="2400" dirty="0">
                <a:cs typeface="+mn-ea"/>
                <a:sym typeface="+mn-lt"/>
              </a:rPr>
              <a:t>A</a:t>
            </a:r>
            <a:r>
              <a:rPr lang="zh-CN" altLang="en-US" sz="2400" dirty="0">
                <a:cs typeface="+mn-ea"/>
                <a:sym typeface="+mn-lt"/>
              </a:rPr>
              <a:t>、</a:t>
            </a:r>
            <a:r>
              <a:rPr lang="en-US" altLang="zh-CN" sz="2400" dirty="0">
                <a:cs typeface="+mn-ea"/>
                <a:sym typeface="+mn-lt"/>
              </a:rPr>
              <a:t>B</a:t>
            </a:r>
            <a:r>
              <a:rPr lang="zh-CN" altLang="en-US" sz="2400" dirty="0">
                <a:cs typeface="+mn-ea"/>
                <a:sym typeface="+mn-lt"/>
              </a:rPr>
              <a:t>、</a:t>
            </a:r>
            <a:r>
              <a:rPr lang="en-US" altLang="zh-CN" sz="2400" dirty="0">
                <a:cs typeface="+mn-ea"/>
                <a:sym typeface="+mn-lt"/>
              </a:rPr>
              <a:t>C</a:t>
            </a:r>
            <a:r>
              <a:rPr lang="zh-CN" altLang="en-US" sz="2400" dirty="0">
                <a:cs typeface="+mn-ea"/>
                <a:sym typeface="+mn-lt"/>
              </a:rPr>
              <a:t>、</a:t>
            </a:r>
            <a:r>
              <a:rPr lang="en-US" altLang="zh-CN" sz="2400" dirty="0">
                <a:cs typeface="+mn-ea"/>
                <a:sym typeface="+mn-lt"/>
              </a:rPr>
              <a:t>D</a:t>
            </a:r>
            <a:r>
              <a:rPr lang="zh-CN" altLang="en-US" sz="2400" dirty="0">
                <a:cs typeface="+mn-ea"/>
                <a:sym typeface="+mn-lt"/>
              </a:rPr>
              <a:t>、</a:t>
            </a:r>
            <a:r>
              <a:rPr lang="en-US" altLang="zh-CN" sz="2400" dirty="0">
                <a:cs typeface="+mn-ea"/>
                <a:sym typeface="+mn-lt"/>
              </a:rPr>
              <a:t>E</a:t>
            </a:r>
            <a:r>
              <a:rPr lang="zh-CN" altLang="en-US" sz="2400" dirty="0">
                <a:cs typeface="+mn-ea"/>
                <a:sym typeface="+mn-lt"/>
              </a:rPr>
              <a:t>、</a:t>
            </a:r>
            <a:r>
              <a:rPr lang="en-US" altLang="zh-CN" sz="2400" dirty="0">
                <a:cs typeface="+mn-ea"/>
                <a:sym typeface="+mn-lt"/>
              </a:rPr>
              <a:t>F</a:t>
            </a:r>
            <a:r>
              <a:rPr lang="zh-CN" altLang="en-US" sz="2400" dirty="0">
                <a:cs typeface="+mn-ea"/>
                <a:sym typeface="+mn-lt"/>
              </a:rPr>
              <a:t>等模块的集合。</a:t>
            </a:r>
            <a:endParaRPr lang="en-US" altLang="zh-CN" sz="2400" dirty="0">
              <a:cs typeface="+mn-ea"/>
              <a:sym typeface="+mn-lt"/>
            </a:endParaRPr>
          </a:p>
        </p:txBody>
      </p:sp>
      <p:sp>
        <p:nvSpPr>
          <p:cNvPr id="7" name="矩形 6">
            <a:extLst>
              <a:ext uri="{FF2B5EF4-FFF2-40B4-BE49-F238E27FC236}">
                <a16:creationId xmlns:a16="http://schemas.microsoft.com/office/drawing/2014/main" id="{191118C1-1259-A1B8-A0BD-D56F1BA2EA3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09A387D4-8945-B0F2-0116-AD879E59C61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B49FB62-AD20-5A60-51F5-F15502D781C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6618E2B3-F263-E0DD-5F60-778B4505F2D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6">
            <a:extLst>
              <a:ext uri="{FF2B5EF4-FFF2-40B4-BE49-F238E27FC236}">
                <a16:creationId xmlns:a16="http://schemas.microsoft.com/office/drawing/2014/main" id="{0CC0DC2B-159C-EB12-B3E3-B72AB6153789}"/>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4" name="TextBox 7">
            <a:extLst>
              <a:ext uri="{FF2B5EF4-FFF2-40B4-BE49-F238E27FC236}">
                <a16:creationId xmlns:a16="http://schemas.microsoft.com/office/drawing/2014/main" id="{76AE0F57-3FF3-1437-001A-0561DC0CC90B}"/>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5" name="TextBox 9">
            <a:extLst>
              <a:ext uri="{FF2B5EF4-FFF2-40B4-BE49-F238E27FC236}">
                <a16:creationId xmlns:a16="http://schemas.microsoft.com/office/drawing/2014/main" id="{61B5A685-AE1D-960E-C524-6BADCB944A85}"/>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6" name="TextBox 10">
            <a:extLst>
              <a:ext uri="{FF2B5EF4-FFF2-40B4-BE49-F238E27FC236}">
                <a16:creationId xmlns:a16="http://schemas.microsoft.com/office/drawing/2014/main" id="{2BC1B0D9-91E8-AECB-DB5F-5B7EB6B27A7F}"/>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7" name="TextBox 11">
            <a:extLst>
              <a:ext uri="{FF2B5EF4-FFF2-40B4-BE49-F238E27FC236}">
                <a16:creationId xmlns:a16="http://schemas.microsoft.com/office/drawing/2014/main" id="{714BB137-8A14-B2DB-F062-BA590B527CB9}"/>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8" name="直接连接符 37">
            <a:extLst>
              <a:ext uri="{FF2B5EF4-FFF2-40B4-BE49-F238E27FC236}">
                <a16:creationId xmlns:a16="http://schemas.microsoft.com/office/drawing/2014/main" id="{DFC7A3FC-5525-C69E-EFF0-C9B67BEFC53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FAEFAB81-888E-BD75-AFE5-98682C63CECB}"/>
              </a:ext>
            </a:extLst>
          </p:cNvPr>
          <p:cNvPicPr>
            <a:picLocks noChangeAspect="1"/>
          </p:cNvPicPr>
          <p:nvPr/>
        </p:nvPicPr>
        <p:blipFill>
          <a:blip r:embed="rId4"/>
          <a:stretch>
            <a:fillRect/>
          </a:stretch>
        </p:blipFill>
        <p:spPr>
          <a:xfrm>
            <a:off x="135890" y="26670"/>
            <a:ext cx="791210" cy="715645"/>
          </a:xfrm>
          <a:prstGeom prst="rect">
            <a:avLst/>
          </a:prstGeom>
        </p:spPr>
      </p:pic>
      <p:sp>
        <p:nvSpPr>
          <p:cNvPr id="40" name="TextBox 7">
            <a:extLst>
              <a:ext uri="{FF2B5EF4-FFF2-40B4-BE49-F238E27FC236}">
                <a16:creationId xmlns:a16="http://schemas.microsoft.com/office/drawing/2014/main" id="{D73DF27C-6AFD-BBA0-E9D1-37EBD8748545}"/>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1" name="直接连接符 40">
            <a:extLst>
              <a:ext uri="{FF2B5EF4-FFF2-40B4-BE49-F238E27FC236}">
                <a16:creationId xmlns:a16="http://schemas.microsoft.com/office/drawing/2014/main" id="{47F5B687-0ECC-0507-F7CF-6319857DD3F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TextBox 9">
            <a:extLst>
              <a:ext uri="{FF2B5EF4-FFF2-40B4-BE49-F238E27FC236}">
                <a16:creationId xmlns:a16="http://schemas.microsoft.com/office/drawing/2014/main" id="{90F2C1A8-52E4-5EFC-2AC3-244C4420171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3" name="直接连接符 42">
            <a:extLst>
              <a:ext uri="{FF2B5EF4-FFF2-40B4-BE49-F238E27FC236}">
                <a16:creationId xmlns:a16="http://schemas.microsoft.com/office/drawing/2014/main" id="{5CE9EACC-F685-BC01-A6FA-43DAD2BD1AC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084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B946E5-7FE9-FF4D-42BB-056ED9C543F3}"/>
              </a:ext>
            </a:extLst>
          </p:cNvPr>
          <p:cNvSpPr/>
          <p:nvPr/>
        </p:nvSpPr>
        <p:spPr>
          <a:xfrm>
            <a:off x="8890427" y="3027509"/>
            <a:ext cx="360982" cy="706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DD8566C-E561-A659-01AF-1421D602BD94}"/>
              </a:ext>
            </a:extLst>
          </p:cNvPr>
          <p:cNvSpPr txBox="1"/>
          <p:nvPr/>
        </p:nvSpPr>
        <p:spPr>
          <a:xfrm>
            <a:off x="135891" y="1549314"/>
            <a:ext cx="7133206" cy="4602414"/>
          </a:xfrm>
          <a:prstGeom prst="rect">
            <a:avLst/>
          </a:prstGeom>
          <a:noFill/>
        </p:spPr>
        <p:txBody>
          <a:bodyPr wrap="square" rtlCol="0" anchor="t">
            <a:spAutoFit/>
          </a:bodyPr>
          <a:lstStyle/>
          <a:p>
            <a:pPr indent="719455" fontAlgn="auto">
              <a:lnSpc>
                <a:spcPct val="150000"/>
              </a:lnSpc>
            </a:pPr>
            <a:r>
              <a:rPr lang="zh-CN" altLang="en-US" sz="2200" dirty="0">
                <a:cs typeface="+mn-ea"/>
                <a:sym typeface="+mn-lt"/>
              </a:rPr>
              <a:t>在一个设计得很好的系统中，所有受判定影响的模块应该都从属于做出判定的那个模块，最好局限于做出判定的那个模块及它的直属下级模块。</a:t>
            </a:r>
            <a:endParaRPr lang="en-US" altLang="zh-CN" sz="2200" dirty="0">
              <a:highlight>
                <a:srgbClr val="FFFF00"/>
              </a:highlight>
              <a:cs typeface="+mn-ea"/>
              <a:sym typeface="+mn-lt"/>
            </a:endParaRPr>
          </a:p>
          <a:p>
            <a:pPr indent="719455" fontAlgn="auto">
              <a:lnSpc>
                <a:spcPct val="150000"/>
              </a:lnSpc>
            </a:pPr>
            <a:r>
              <a:rPr lang="zh-CN" altLang="en-US" sz="2200" dirty="0">
                <a:highlight>
                  <a:srgbClr val="FFFF00"/>
                </a:highlight>
                <a:cs typeface="+mn-ea"/>
                <a:sym typeface="+mn-lt"/>
              </a:rPr>
              <a:t>怎样修改软件结构才能使作用域是控制域的子集呢</a:t>
            </a:r>
            <a:r>
              <a:rPr lang="en-US" altLang="zh-CN" sz="2200" dirty="0">
                <a:highlight>
                  <a:srgbClr val="FFFF00"/>
                </a:highlight>
                <a:cs typeface="+mn-ea"/>
                <a:sym typeface="+mn-lt"/>
              </a:rPr>
              <a:t>?</a:t>
            </a:r>
          </a:p>
          <a:p>
            <a:pPr indent="719455" fontAlgn="auto">
              <a:lnSpc>
                <a:spcPct val="150000"/>
              </a:lnSpc>
            </a:pPr>
            <a:r>
              <a:rPr lang="zh-CN" altLang="en-US" sz="2200" dirty="0">
                <a:cs typeface="+mn-ea"/>
                <a:sym typeface="+mn-lt"/>
              </a:rPr>
              <a:t>方法</a:t>
            </a:r>
            <a:r>
              <a:rPr lang="en-US" altLang="zh-CN" sz="2200" dirty="0">
                <a:cs typeface="+mn-ea"/>
                <a:sym typeface="+mn-lt"/>
              </a:rPr>
              <a:t>1</a:t>
            </a:r>
            <a:r>
              <a:rPr lang="zh-CN" altLang="en-US" sz="2200" dirty="0">
                <a:cs typeface="+mn-ea"/>
                <a:sym typeface="+mn-lt"/>
              </a:rPr>
              <a:t>是把做判定的点往上移（例如，把判定从模块</a:t>
            </a:r>
            <a:r>
              <a:rPr lang="en-US" altLang="zh-CN" sz="2200" dirty="0">
                <a:cs typeface="+mn-ea"/>
                <a:sym typeface="+mn-lt"/>
              </a:rPr>
              <a:t>A</a:t>
            </a:r>
            <a:r>
              <a:rPr lang="zh-CN" altLang="en-US" sz="2200" dirty="0">
                <a:cs typeface="+mn-ea"/>
                <a:sym typeface="+mn-lt"/>
              </a:rPr>
              <a:t>中移到模块</a:t>
            </a:r>
            <a:r>
              <a:rPr lang="en-US" altLang="zh-CN" sz="2200" dirty="0">
                <a:cs typeface="+mn-ea"/>
                <a:sym typeface="+mn-lt"/>
              </a:rPr>
              <a:t>M</a:t>
            </a:r>
            <a:r>
              <a:rPr lang="zh-CN" altLang="en-US" sz="2200" dirty="0">
                <a:cs typeface="+mn-ea"/>
                <a:sym typeface="+mn-lt"/>
              </a:rPr>
              <a:t>中）</a:t>
            </a:r>
            <a:endParaRPr lang="en-US" altLang="zh-CN" sz="2200" dirty="0">
              <a:cs typeface="+mn-ea"/>
              <a:sym typeface="+mn-lt"/>
            </a:endParaRPr>
          </a:p>
          <a:p>
            <a:pPr indent="719455" fontAlgn="auto">
              <a:lnSpc>
                <a:spcPct val="150000"/>
              </a:lnSpc>
            </a:pPr>
            <a:r>
              <a:rPr lang="zh-CN" altLang="en-US" sz="2200" dirty="0">
                <a:cs typeface="+mn-ea"/>
                <a:sym typeface="+mn-lt"/>
              </a:rPr>
              <a:t>方法</a:t>
            </a:r>
            <a:r>
              <a:rPr lang="en-US" altLang="zh-CN" sz="2200" dirty="0">
                <a:cs typeface="+mn-ea"/>
                <a:sym typeface="+mn-lt"/>
              </a:rPr>
              <a:t>2</a:t>
            </a:r>
            <a:r>
              <a:rPr lang="zh-CN" altLang="en-US" sz="2200" dirty="0">
                <a:cs typeface="+mn-ea"/>
                <a:sym typeface="+mn-lt"/>
              </a:rPr>
              <a:t>是把那些在作用域内但不在控制域内的模块移到控制域内（例如，把模块</a:t>
            </a:r>
            <a:r>
              <a:rPr lang="en-US" altLang="zh-CN" sz="2200" dirty="0">
                <a:cs typeface="+mn-ea"/>
                <a:sym typeface="+mn-lt"/>
              </a:rPr>
              <a:t>G</a:t>
            </a:r>
            <a:r>
              <a:rPr lang="zh-CN" altLang="en-US" sz="2200" dirty="0">
                <a:cs typeface="+mn-ea"/>
                <a:sym typeface="+mn-lt"/>
              </a:rPr>
              <a:t>移到模块</a:t>
            </a:r>
            <a:r>
              <a:rPr lang="en-US" altLang="zh-CN" sz="2200" dirty="0">
                <a:cs typeface="+mn-ea"/>
                <a:sym typeface="+mn-lt"/>
              </a:rPr>
              <a:t>A</a:t>
            </a:r>
            <a:r>
              <a:rPr lang="zh-CN" altLang="en-US" sz="2200" dirty="0">
                <a:cs typeface="+mn-ea"/>
                <a:sym typeface="+mn-lt"/>
              </a:rPr>
              <a:t>的下面，成为它的直属下级模块。）</a:t>
            </a:r>
          </a:p>
        </p:txBody>
      </p:sp>
      <p:pic>
        <p:nvPicPr>
          <p:cNvPr id="4" name="图片 1">
            <a:extLst>
              <a:ext uri="{FF2B5EF4-FFF2-40B4-BE49-F238E27FC236}">
                <a16:creationId xmlns:a16="http://schemas.microsoft.com/office/drawing/2014/main" id="{B63ADB06-848D-0958-7FFA-762E68B0118A}"/>
              </a:ext>
            </a:extLst>
          </p:cNvPr>
          <p:cNvPicPr>
            <a:picLocks noChangeAspect="1"/>
          </p:cNvPicPr>
          <p:nvPr/>
        </p:nvPicPr>
        <p:blipFill>
          <a:blip r:embed="rId3"/>
          <a:stretch>
            <a:fillRect/>
          </a:stretch>
        </p:blipFill>
        <p:spPr>
          <a:xfrm>
            <a:off x="7515063" y="2391656"/>
            <a:ext cx="4248150" cy="2849563"/>
          </a:xfrm>
          <a:prstGeom prst="rect">
            <a:avLst/>
          </a:prstGeom>
          <a:noFill/>
          <a:ln w="9525">
            <a:noFill/>
          </a:ln>
        </p:spPr>
      </p:pic>
      <p:sp>
        <p:nvSpPr>
          <p:cNvPr id="5" name="椭圆 4">
            <a:extLst>
              <a:ext uri="{FF2B5EF4-FFF2-40B4-BE49-F238E27FC236}">
                <a16:creationId xmlns:a16="http://schemas.microsoft.com/office/drawing/2014/main" id="{DF48EB81-6E92-063F-11FF-C1D8C9D5B927}"/>
              </a:ext>
            </a:extLst>
          </p:cNvPr>
          <p:cNvSpPr/>
          <p:nvPr/>
        </p:nvSpPr>
        <p:spPr>
          <a:xfrm>
            <a:off x="8959583" y="3104350"/>
            <a:ext cx="291826" cy="630090"/>
          </a:xfrm>
          <a:prstGeom prst="ellips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B4F7ABC-1631-C1AF-C940-0BE9430183C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E40DE606-B2F6-4850-2A6A-5A4303F3D16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2338510-5AE2-AB4F-7BE0-D648CE759C9E}"/>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E9BA1E1-4675-3063-A992-B150670338B0}"/>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202312A4-B78D-F43F-C6D4-2B4EC1280509}"/>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70BEBC1A-E4ED-3D91-39CD-2FB5B105848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6" name="TextBox 9">
            <a:extLst>
              <a:ext uri="{FF2B5EF4-FFF2-40B4-BE49-F238E27FC236}">
                <a16:creationId xmlns:a16="http://schemas.microsoft.com/office/drawing/2014/main" id="{A12D3C44-B48E-31AE-58FC-AEF1D0719D5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7" name="TextBox 10">
            <a:extLst>
              <a:ext uri="{FF2B5EF4-FFF2-40B4-BE49-F238E27FC236}">
                <a16:creationId xmlns:a16="http://schemas.microsoft.com/office/drawing/2014/main" id="{05862A31-E34F-F091-E1A5-E28EBBFB8EBE}"/>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8" name="TextBox 11">
            <a:extLst>
              <a:ext uri="{FF2B5EF4-FFF2-40B4-BE49-F238E27FC236}">
                <a16:creationId xmlns:a16="http://schemas.microsoft.com/office/drawing/2014/main" id="{7ED9ADD4-A240-169A-7B4E-9DE8B5E36482}"/>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9" name="直接连接符 38">
            <a:extLst>
              <a:ext uri="{FF2B5EF4-FFF2-40B4-BE49-F238E27FC236}">
                <a16:creationId xmlns:a16="http://schemas.microsoft.com/office/drawing/2014/main" id="{D7570F8D-4681-CB42-1F75-0FE7D0B7F80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02BF8F11-09DF-B774-DD86-2AD41DD2D945}"/>
              </a:ext>
            </a:extLst>
          </p:cNvPr>
          <p:cNvPicPr>
            <a:picLocks noChangeAspect="1"/>
          </p:cNvPicPr>
          <p:nvPr/>
        </p:nvPicPr>
        <p:blipFill>
          <a:blip r:embed="rId4"/>
          <a:stretch>
            <a:fillRect/>
          </a:stretch>
        </p:blipFill>
        <p:spPr>
          <a:xfrm>
            <a:off x="135890" y="26670"/>
            <a:ext cx="791210" cy="715645"/>
          </a:xfrm>
          <a:prstGeom prst="rect">
            <a:avLst/>
          </a:prstGeom>
        </p:spPr>
      </p:pic>
      <p:sp>
        <p:nvSpPr>
          <p:cNvPr id="41" name="TextBox 7">
            <a:extLst>
              <a:ext uri="{FF2B5EF4-FFF2-40B4-BE49-F238E27FC236}">
                <a16:creationId xmlns:a16="http://schemas.microsoft.com/office/drawing/2014/main" id="{ED2B7826-5E35-5FC7-2757-95EA1B3E421D}"/>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2" name="直接连接符 41">
            <a:extLst>
              <a:ext uri="{FF2B5EF4-FFF2-40B4-BE49-F238E27FC236}">
                <a16:creationId xmlns:a16="http://schemas.microsoft.com/office/drawing/2014/main" id="{BA991616-24A7-B625-E984-EE9FAE4586D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a:extLst>
              <a:ext uri="{FF2B5EF4-FFF2-40B4-BE49-F238E27FC236}">
                <a16:creationId xmlns:a16="http://schemas.microsoft.com/office/drawing/2014/main" id="{C1552073-B96E-CB3D-7E63-9BA809C7E554}"/>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4" name="直接连接符 43">
            <a:extLst>
              <a:ext uri="{FF2B5EF4-FFF2-40B4-BE49-F238E27FC236}">
                <a16:creationId xmlns:a16="http://schemas.microsoft.com/office/drawing/2014/main" id="{ED963AA4-9F75-94BC-C517-5F3AF1522A5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0599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D9ED59EF-5E25-1F9C-DAE0-476887DBC0ED}"/>
              </a:ext>
            </a:extLst>
          </p:cNvPr>
          <p:cNvSpPr txBox="1"/>
          <p:nvPr/>
        </p:nvSpPr>
        <p:spPr>
          <a:xfrm>
            <a:off x="993595" y="1110615"/>
            <a:ext cx="9798685" cy="5012398"/>
          </a:xfrm>
          <a:prstGeom prst="rect">
            <a:avLst/>
          </a:prstGeom>
          <a:noFill/>
          <a:ln w="9525">
            <a:noFill/>
          </a:ln>
        </p:spPr>
        <p:txBody>
          <a:bodyPr wrap="square" anchor="t">
            <a:spAutoFit/>
          </a:bodyPr>
          <a:lstStyle/>
          <a:p>
            <a:pPr indent="719455" fontAlgn="auto">
              <a:lnSpc>
                <a:spcPct val="150000"/>
              </a:lnSpc>
            </a:pPr>
            <a:r>
              <a:rPr lang="en-US" altLang="zh-CN" sz="2400" b="1" dirty="0">
                <a:highlight>
                  <a:srgbClr val="FFFF00"/>
                </a:highlight>
                <a:cs typeface="+mn-ea"/>
                <a:sym typeface="+mn-lt"/>
              </a:rPr>
              <a:t>5.</a:t>
            </a:r>
            <a:r>
              <a:rPr lang="zh-CN" altLang="en-US" sz="2400" b="1" dirty="0">
                <a:highlight>
                  <a:srgbClr val="FFFF00"/>
                </a:highlight>
                <a:cs typeface="+mn-ea"/>
                <a:sym typeface="+mn-lt"/>
              </a:rPr>
              <a:t>力争降低模块接口的复杂程度</a:t>
            </a:r>
            <a:endParaRPr lang="en-US" altLang="zh-CN" sz="2400" b="1" dirty="0">
              <a:highlight>
                <a:srgbClr val="FFFF00"/>
              </a:highlight>
              <a:cs typeface="+mn-ea"/>
              <a:sym typeface="+mn-lt"/>
            </a:endParaRPr>
          </a:p>
          <a:p>
            <a:pPr indent="719455" fontAlgn="auto">
              <a:lnSpc>
                <a:spcPct val="150000"/>
              </a:lnSpc>
            </a:pPr>
            <a:r>
              <a:rPr lang="zh-CN" altLang="en-US" sz="2400" dirty="0">
                <a:cs typeface="+mn-ea"/>
                <a:sym typeface="+mn-lt"/>
              </a:rPr>
              <a:t>模块接口复杂是软件发生错误的一个主要原因。应该仔细设计模块接口，使得信息传递简单并且和模块的功能一致。</a:t>
            </a:r>
            <a:endParaRPr lang="en-US" altLang="zh-CN" sz="2400" dirty="0">
              <a:cs typeface="+mn-ea"/>
              <a:sym typeface="+mn-lt"/>
            </a:endParaRPr>
          </a:p>
          <a:p>
            <a:pPr indent="719455" fontAlgn="auto">
              <a:lnSpc>
                <a:spcPct val="150000"/>
              </a:lnSpc>
            </a:pPr>
            <a:r>
              <a:rPr lang="zh-CN" altLang="en-US" sz="2400" dirty="0">
                <a:cs typeface="+mn-ea"/>
                <a:sym typeface="+mn-lt"/>
              </a:rPr>
              <a:t>如：</a:t>
            </a:r>
            <a:r>
              <a:rPr lang="en-US" altLang="zh-CN" sz="2400" dirty="0">
                <a:cs typeface="+mn-ea"/>
                <a:sym typeface="+mn-lt"/>
              </a:rPr>
              <a:t>QUAD_ROOT(</a:t>
            </a:r>
            <a:r>
              <a:rPr lang="en-US" altLang="zh-CN" sz="2400" dirty="0" err="1">
                <a:cs typeface="+mn-ea"/>
                <a:sym typeface="+mn-lt"/>
              </a:rPr>
              <a:t>TBL,X</a:t>
            </a:r>
            <a:r>
              <a:rPr lang="en-US" altLang="zh-CN" sz="2400" dirty="0">
                <a:cs typeface="+mn-ea"/>
                <a:sym typeface="+mn-lt"/>
              </a:rPr>
              <a:t>)</a:t>
            </a:r>
          </a:p>
          <a:p>
            <a:pPr indent="719455" fontAlgn="auto">
              <a:lnSpc>
                <a:spcPct val="150000"/>
              </a:lnSpc>
            </a:pPr>
            <a:r>
              <a:rPr lang="zh-CN" altLang="en-US" sz="2400" dirty="0">
                <a:cs typeface="+mn-ea"/>
                <a:sym typeface="+mn-lt"/>
              </a:rPr>
              <a:t>求一元二次方程的根的模块，其中用数组</a:t>
            </a:r>
            <a:r>
              <a:rPr lang="en-US" altLang="zh-CN" sz="2400" dirty="0">
                <a:cs typeface="+mn-ea"/>
                <a:sym typeface="+mn-lt"/>
              </a:rPr>
              <a:t>TBL</a:t>
            </a:r>
            <a:r>
              <a:rPr lang="zh-CN" altLang="en-US" sz="2400" dirty="0">
                <a:cs typeface="+mn-ea"/>
                <a:sym typeface="+mn-lt"/>
              </a:rPr>
              <a:t>传送方程的系数，用数组</a:t>
            </a:r>
            <a:r>
              <a:rPr lang="en-US" altLang="zh-CN" sz="2400" dirty="0">
                <a:cs typeface="+mn-ea"/>
                <a:sym typeface="+mn-lt"/>
              </a:rPr>
              <a:t>X</a:t>
            </a:r>
            <a:r>
              <a:rPr lang="zh-CN" altLang="en-US" sz="2400" dirty="0">
                <a:cs typeface="+mn-ea"/>
                <a:sym typeface="+mn-lt"/>
              </a:rPr>
              <a:t>回送求得的根。</a:t>
            </a:r>
            <a:endParaRPr lang="en-US" altLang="zh-CN" sz="2400" dirty="0">
              <a:cs typeface="+mn-ea"/>
              <a:sym typeface="+mn-lt"/>
            </a:endParaRPr>
          </a:p>
          <a:p>
            <a:pPr indent="719455" fontAlgn="auto">
              <a:lnSpc>
                <a:spcPct val="150000"/>
              </a:lnSpc>
            </a:pPr>
            <a:r>
              <a:rPr lang="zh-CN" altLang="en-US" sz="2400" dirty="0">
                <a:cs typeface="+mn-ea"/>
                <a:sym typeface="+mn-lt"/>
              </a:rPr>
              <a:t>使用接口可能是比较简单，如</a:t>
            </a:r>
            <a:endParaRPr lang="en-US" altLang="zh-CN" sz="2400" dirty="0">
              <a:cs typeface="+mn-ea"/>
              <a:sym typeface="+mn-lt"/>
            </a:endParaRPr>
          </a:p>
          <a:p>
            <a:pPr indent="719455" fontAlgn="auto">
              <a:lnSpc>
                <a:spcPct val="150000"/>
              </a:lnSpc>
            </a:pPr>
            <a:r>
              <a:rPr lang="en-US" altLang="zh-CN" sz="2400" dirty="0">
                <a:cs typeface="+mn-ea"/>
                <a:sym typeface="+mn-lt"/>
              </a:rPr>
              <a:t>QUAD_ROOT(</a:t>
            </a:r>
            <a:r>
              <a:rPr lang="en-US" altLang="zh-CN" sz="2400" dirty="0" err="1">
                <a:cs typeface="+mn-ea"/>
                <a:sym typeface="+mn-lt"/>
              </a:rPr>
              <a:t>A,B,C,ROOT1,ROOT2</a:t>
            </a:r>
            <a:r>
              <a:rPr lang="en-US" altLang="zh-CN" sz="2400" dirty="0">
                <a:cs typeface="+mn-ea"/>
                <a:sym typeface="+mn-lt"/>
              </a:rPr>
              <a:t>)</a:t>
            </a:r>
          </a:p>
          <a:p>
            <a:pPr indent="719455" fontAlgn="auto">
              <a:lnSpc>
                <a:spcPct val="150000"/>
              </a:lnSpc>
            </a:pPr>
            <a:r>
              <a:rPr lang="zh-CN" altLang="en-US" sz="2400" dirty="0">
                <a:cs typeface="+mn-ea"/>
                <a:sym typeface="+mn-lt"/>
              </a:rPr>
              <a:t>其中</a:t>
            </a:r>
            <a:r>
              <a:rPr lang="en-US" altLang="zh-CN" sz="2400" dirty="0">
                <a:cs typeface="+mn-ea"/>
                <a:sym typeface="+mn-lt"/>
              </a:rPr>
              <a:t>A</a:t>
            </a:r>
            <a:r>
              <a:rPr lang="zh-CN" altLang="en-US" sz="2400" dirty="0">
                <a:cs typeface="+mn-ea"/>
                <a:sym typeface="+mn-lt"/>
              </a:rPr>
              <a:t>、</a:t>
            </a:r>
            <a:r>
              <a:rPr lang="en-US" altLang="zh-CN" sz="2400" dirty="0">
                <a:cs typeface="+mn-ea"/>
                <a:sym typeface="+mn-lt"/>
              </a:rPr>
              <a:t>B</a:t>
            </a:r>
            <a:r>
              <a:rPr lang="zh-CN" altLang="en-US" sz="2400" dirty="0">
                <a:cs typeface="+mn-ea"/>
                <a:sym typeface="+mn-lt"/>
              </a:rPr>
              <a:t>、</a:t>
            </a:r>
            <a:r>
              <a:rPr lang="en-US" altLang="zh-CN" sz="2400" dirty="0">
                <a:cs typeface="+mn-ea"/>
                <a:sym typeface="+mn-lt"/>
              </a:rPr>
              <a:t>C</a:t>
            </a:r>
            <a:r>
              <a:rPr lang="zh-CN" altLang="en-US" sz="2400" dirty="0">
                <a:cs typeface="+mn-ea"/>
                <a:sym typeface="+mn-lt"/>
              </a:rPr>
              <a:t>是方程的系数，</a:t>
            </a:r>
            <a:r>
              <a:rPr lang="en-US" altLang="zh-CN" sz="2400" dirty="0">
                <a:cs typeface="+mn-ea"/>
                <a:sym typeface="+mn-lt"/>
              </a:rPr>
              <a:t>ROOT1</a:t>
            </a:r>
            <a:r>
              <a:rPr lang="zh-CN" altLang="en-US" sz="2400" dirty="0">
                <a:cs typeface="+mn-ea"/>
                <a:sym typeface="+mn-lt"/>
              </a:rPr>
              <a:t>和</a:t>
            </a:r>
            <a:r>
              <a:rPr lang="en-US" altLang="zh-CN" sz="2400" dirty="0">
                <a:cs typeface="+mn-ea"/>
                <a:sym typeface="+mn-lt"/>
              </a:rPr>
              <a:t>ROOT2</a:t>
            </a:r>
            <a:r>
              <a:rPr lang="zh-CN" altLang="en-US" sz="2400" dirty="0">
                <a:cs typeface="+mn-ea"/>
                <a:sym typeface="+mn-lt"/>
              </a:rPr>
              <a:t>是算出的两个根。</a:t>
            </a:r>
            <a:endParaRPr lang="en-US" altLang="zh-CN" sz="2400" dirty="0">
              <a:cs typeface="+mn-ea"/>
              <a:sym typeface="+mn-lt"/>
            </a:endParaRPr>
          </a:p>
        </p:txBody>
      </p:sp>
      <p:sp>
        <p:nvSpPr>
          <p:cNvPr id="7" name="矩形 6">
            <a:extLst>
              <a:ext uri="{FF2B5EF4-FFF2-40B4-BE49-F238E27FC236}">
                <a16:creationId xmlns:a16="http://schemas.microsoft.com/office/drawing/2014/main" id="{480FDB5D-7842-48C1-DB05-58B1F26C115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747202B8-6E93-F8EA-D300-8EE4062B9F2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A8BC1C2-92E5-E37E-BCD3-4589E3FB360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A72BCF4F-DBD4-0C19-EFE3-3C41E3AFA4D9}"/>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31935811-B194-5E29-ED10-997136C6FDD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0ECB39B5-BA5E-7F6F-41A0-0E94682382C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3" name="TextBox 9">
            <a:extLst>
              <a:ext uri="{FF2B5EF4-FFF2-40B4-BE49-F238E27FC236}">
                <a16:creationId xmlns:a16="http://schemas.microsoft.com/office/drawing/2014/main" id="{4B98730F-0092-F952-0DFF-AB0E2B12059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1A2104B0-B00A-9A10-C1C0-782A4729CD68}"/>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5" name="TextBox 11">
            <a:extLst>
              <a:ext uri="{FF2B5EF4-FFF2-40B4-BE49-F238E27FC236}">
                <a16:creationId xmlns:a16="http://schemas.microsoft.com/office/drawing/2014/main" id="{43A93B6C-9270-1F9B-B9A3-6E653C6AB754}"/>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6" name="直接连接符 35">
            <a:extLst>
              <a:ext uri="{FF2B5EF4-FFF2-40B4-BE49-F238E27FC236}">
                <a16:creationId xmlns:a16="http://schemas.microsoft.com/office/drawing/2014/main" id="{744F635B-8D3A-2B1F-17FE-AFF3281E3DDE}"/>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A7213E4E-25D2-4A07-C591-23C1137E6516}"/>
              </a:ext>
            </a:extLst>
          </p:cNvPr>
          <p:cNvPicPr>
            <a:picLocks noChangeAspect="1"/>
          </p:cNvPicPr>
          <p:nvPr/>
        </p:nvPicPr>
        <p:blipFill>
          <a:blip r:embed="rId3"/>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FCD26E22-0D70-8A2F-A368-1CAFE1C87997}"/>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04C76BEC-B7AC-48BC-C4C0-BF862335FD5D}"/>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CE887822-4A8F-A04F-1342-CF9EE4ECB48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FD9F5060-4A59-D180-62EC-D3CAD2BADB6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838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D256812-2B87-1AB2-2436-80D463250A08}"/>
              </a:ext>
            </a:extLst>
          </p:cNvPr>
          <p:cNvSpPr txBox="1"/>
          <p:nvPr/>
        </p:nvSpPr>
        <p:spPr>
          <a:xfrm>
            <a:off x="967537" y="1922780"/>
            <a:ext cx="10082759" cy="3415030"/>
          </a:xfrm>
          <a:prstGeom prst="rect">
            <a:avLst/>
          </a:prstGeom>
          <a:noFill/>
        </p:spPr>
        <p:txBody>
          <a:bodyPr wrap="square" rtlCol="0" anchor="t">
            <a:spAutoFit/>
          </a:bodyPr>
          <a:lstStyle/>
          <a:p>
            <a:pPr indent="719455" fontAlgn="auto">
              <a:lnSpc>
                <a:spcPct val="150000"/>
              </a:lnSpc>
            </a:pPr>
            <a:r>
              <a:rPr lang="en-US" altLang="zh-CN" sz="2400" b="1" dirty="0">
                <a:highlight>
                  <a:srgbClr val="FFFF00"/>
                </a:highlight>
                <a:cs typeface="+mn-ea"/>
                <a:sym typeface="+mn-lt"/>
              </a:rPr>
              <a:t>6.</a:t>
            </a:r>
            <a:r>
              <a:rPr lang="zh-CN" altLang="en-US" sz="2400" b="1" dirty="0">
                <a:highlight>
                  <a:srgbClr val="FFFF00"/>
                </a:highlight>
                <a:cs typeface="+mn-ea"/>
                <a:sym typeface="+mn-lt"/>
              </a:rPr>
              <a:t>设计单入口单出口的模块</a:t>
            </a:r>
            <a:endParaRPr lang="en-US" altLang="zh-CN" sz="2400" b="1" dirty="0">
              <a:highlight>
                <a:srgbClr val="FFFF00"/>
              </a:highlight>
              <a:cs typeface="+mn-ea"/>
              <a:sym typeface="+mn-lt"/>
            </a:endParaRPr>
          </a:p>
          <a:p>
            <a:pPr indent="720000" fontAlgn="auto">
              <a:lnSpc>
                <a:spcPct val="150000"/>
              </a:lnSpc>
            </a:pPr>
            <a:r>
              <a:rPr lang="zh-CN" altLang="en-US" sz="2400" dirty="0">
                <a:cs typeface="+mn-ea"/>
                <a:sym typeface="+mn-lt"/>
              </a:rPr>
              <a:t>这条启发式规则警告软件工程师不要使模块间出现内容耦合。当从顶部进入模块并且从底部退出来时，软件是比较容易理解的，因此也是比较容易维护的。</a:t>
            </a:r>
            <a:endParaRPr lang="en-US" altLang="zh-CN" sz="2400" dirty="0">
              <a:cs typeface="+mn-ea"/>
              <a:sym typeface="+mn-lt"/>
            </a:endParaRPr>
          </a:p>
          <a:p>
            <a:pPr indent="720000" fontAlgn="auto">
              <a:lnSpc>
                <a:spcPct val="150000"/>
              </a:lnSpc>
            </a:pPr>
            <a:r>
              <a:rPr lang="en-US" altLang="zh-CN" sz="2400" b="1" dirty="0">
                <a:highlight>
                  <a:srgbClr val="FFFF00"/>
                </a:highlight>
                <a:cs typeface="+mn-ea"/>
                <a:sym typeface="+mn-lt"/>
              </a:rPr>
              <a:t>7.</a:t>
            </a:r>
            <a:r>
              <a:rPr lang="zh-CN" altLang="en-US" sz="2400" b="1" dirty="0">
                <a:highlight>
                  <a:srgbClr val="FFFF00"/>
                </a:highlight>
                <a:cs typeface="+mn-ea"/>
                <a:sym typeface="+mn-lt"/>
              </a:rPr>
              <a:t>模块功能应该可以预测</a:t>
            </a:r>
            <a:endParaRPr lang="en-US" altLang="zh-CN" sz="2400" b="1" dirty="0">
              <a:highlight>
                <a:srgbClr val="FFFF00"/>
              </a:highlight>
              <a:cs typeface="+mn-ea"/>
              <a:sym typeface="+mn-lt"/>
            </a:endParaRPr>
          </a:p>
          <a:p>
            <a:pPr indent="720000" fontAlgn="auto">
              <a:lnSpc>
                <a:spcPct val="150000"/>
              </a:lnSpc>
            </a:pPr>
            <a:r>
              <a:rPr lang="zh-CN" altLang="en-US" sz="2400" dirty="0">
                <a:cs typeface="+mn-ea"/>
                <a:sym typeface="+mn-lt"/>
              </a:rPr>
              <a:t>模块的功能应该能够预测，但也要防止模块功能过分局限。</a:t>
            </a:r>
          </a:p>
        </p:txBody>
      </p:sp>
      <p:sp>
        <p:nvSpPr>
          <p:cNvPr id="7" name="矩形 6">
            <a:extLst>
              <a:ext uri="{FF2B5EF4-FFF2-40B4-BE49-F238E27FC236}">
                <a16:creationId xmlns:a16="http://schemas.microsoft.com/office/drawing/2014/main" id="{0F39CE64-5C1B-F80D-6CD0-A21EC9CBE01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058A655C-744C-58EC-E442-B6B50C3BFEA5}"/>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9CD0009-77A2-8117-357E-E3BB902E83B6}"/>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5DA01D1E-5374-1F6B-22C9-F07CC15646F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E9EEB630-4D6D-4CAA-2E36-A77F8D7F80D3}"/>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8F5493E3-5B5F-6CB2-362D-5EE20FE672A6}"/>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3" name="TextBox 9">
            <a:extLst>
              <a:ext uri="{FF2B5EF4-FFF2-40B4-BE49-F238E27FC236}">
                <a16:creationId xmlns:a16="http://schemas.microsoft.com/office/drawing/2014/main" id="{D0A1A286-15F5-9DA1-5A46-1D0A141005E4}"/>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EB716C70-AF09-E8F2-ACD4-74B40BA79B9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5" name="TextBox 11">
            <a:extLst>
              <a:ext uri="{FF2B5EF4-FFF2-40B4-BE49-F238E27FC236}">
                <a16:creationId xmlns:a16="http://schemas.microsoft.com/office/drawing/2014/main" id="{C3F7C6FE-4DBA-926B-B58A-7E95E5158721}"/>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6" name="直接连接符 35">
            <a:extLst>
              <a:ext uri="{FF2B5EF4-FFF2-40B4-BE49-F238E27FC236}">
                <a16:creationId xmlns:a16="http://schemas.microsoft.com/office/drawing/2014/main" id="{970CCB7F-C55F-9808-DDC2-0DCF657EC2A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FD7AEA40-8E55-DC99-FF98-4F0BC7817846}"/>
              </a:ext>
            </a:extLst>
          </p:cNvPr>
          <p:cNvPicPr>
            <a:picLocks noChangeAspect="1"/>
          </p:cNvPicPr>
          <p:nvPr/>
        </p:nvPicPr>
        <p:blipFill>
          <a:blip r:embed="rId3"/>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58FAA6C9-85F9-F6C8-3E87-DB5E600F9CD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39D2C125-B884-F157-64B0-36B0ECBCFD9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6048CCF3-D5FE-2C15-3153-19A0E2411737}"/>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29CC6418-0765-CEEC-9FAF-5B3CC12F998B}"/>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10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文本框 7"/>
          <p:cNvSpPr txBox="1"/>
          <p:nvPr/>
        </p:nvSpPr>
        <p:spPr>
          <a:xfrm>
            <a:off x="5491220" y="3502820"/>
            <a:ext cx="1176925" cy="494751"/>
          </a:xfrm>
          <a:prstGeom prst="rect">
            <a:avLst/>
          </a:prstGeom>
          <a:noFill/>
        </p:spPr>
        <p:txBody>
          <a:bodyPr wrap="none" rtlCol="0">
            <a:spAutoFit/>
          </a:bodyPr>
          <a:lstStyle/>
          <a:p>
            <a:pPr>
              <a:lnSpc>
                <a:spcPct val="120000"/>
              </a:lnSpc>
            </a:pPr>
            <a:r>
              <a:rPr lang="en-US" altLang="zh-CN" sz="2400" dirty="0">
                <a:solidFill>
                  <a:srgbClr val="0070C0"/>
                </a:solidFill>
                <a:latin typeface="Arial" panose="020B0604020202020204" pitchFamily="34" charset="0"/>
                <a:ea typeface="微软雅黑" panose="020B0503020204020204" pitchFamily="34" charset="-122"/>
                <a:sym typeface="Arial" panose="020B0604020202020204" pitchFamily="34" charset="0"/>
              </a:rPr>
              <a:t>Part.02</a:t>
            </a:r>
          </a:p>
        </p:txBody>
      </p:sp>
      <p:sp>
        <p:nvSpPr>
          <p:cNvPr id="9" name="文本框 8"/>
          <p:cNvSpPr txBox="1"/>
          <p:nvPr/>
        </p:nvSpPr>
        <p:spPr>
          <a:xfrm>
            <a:off x="3327401" y="4789616"/>
            <a:ext cx="5537198" cy="767390"/>
          </a:xfrm>
          <a:prstGeom prst="rect">
            <a:avLst/>
          </a:prstGeom>
          <a:noFill/>
          <a:ln>
            <a:noFill/>
          </a:ln>
        </p:spPr>
        <p:txBody>
          <a:bodyPr wrap="square" rtlCol="0">
            <a:spAutoFit/>
          </a:bodyPr>
          <a:lstStyle/>
          <a:p>
            <a:pPr algn="ctr">
              <a:lnSpc>
                <a:spcPct val="120000"/>
              </a:lnSpc>
            </a:pPr>
            <a:r>
              <a:rPr lang="zh-CN" altLang="en-US" sz="4000" b="1" spc="600" dirty="0">
                <a:solidFill>
                  <a:srgbClr val="0070C0"/>
                </a:solidFill>
                <a:latin typeface="Arial" panose="020B0604020202020204" pitchFamily="34" charset="0"/>
                <a:ea typeface="微软雅黑" panose="020B0503020204020204" pitchFamily="34" charset="-122"/>
                <a:sym typeface="Arial" panose="020B0604020202020204" pitchFamily="34" charset="0"/>
              </a:rPr>
              <a:t>分析与建模</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18959CA-EB64-3098-ECB8-64BF913C33E8}"/>
              </a:ext>
            </a:extLst>
          </p:cNvPr>
          <p:cNvSpPr txBox="1"/>
          <p:nvPr/>
        </p:nvSpPr>
        <p:spPr>
          <a:xfrm>
            <a:off x="1121870" y="1156550"/>
            <a:ext cx="6354696" cy="4544899"/>
          </a:xfrm>
          <a:prstGeom prst="rect">
            <a:avLst/>
          </a:prstGeom>
          <a:solidFill>
            <a:srgbClr val="2683C6">
              <a:lumMod val="60000"/>
              <a:lumOff val="40000"/>
            </a:srgbClr>
          </a:solidFill>
        </p:spPr>
        <p:txBody>
          <a:bodyPr wrap="square" rtlCol="0" anchor="t">
            <a:spAutoFit/>
          </a:bodyPr>
          <a:lstStyle/>
          <a:p>
            <a:pPr marL="0" marR="0" lvl="0" indent="719455" defTabSz="914400" eaLnBrk="1" fontAlgn="auto" latinLnBrk="0" hangingPunct="1">
              <a:lnSpc>
                <a:spcPct val="15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prstClr val="white"/>
                </a:solidFill>
                <a:effectLst/>
                <a:highlight>
                  <a:srgbClr val="0000FF"/>
                </a:highlight>
                <a:uLnTx/>
                <a:uFillTx/>
                <a:ea typeface="黑体"/>
                <a:cs typeface="+mn-ea"/>
                <a:sym typeface="+mn-lt"/>
              </a:rPr>
              <a:t>启发规则</a:t>
            </a:r>
            <a:r>
              <a:rPr kumimoji="0" lang="zh-CN" altLang="en-US" sz="2800" b="1" i="0" u="none" strike="noStrike" kern="0" cap="none" spc="0" normalizeH="0" baseline="0" noProof="0" dirty="0">
                <a:ln>
                  <a:noFill/>
                </a:ln>
                <a:solidFill>
                  <a:prstClr val="white"/>
                </a:solidFill>
                <a:effectLst/>
                <a:highlight>
                  <a:srgbClr val="0000FF"/>
                </a:highlight>
                <a:uLnTx/>
                <a:uFillTx/>
                <a:ea typeface="黑体"/>
                <a:cs typeface="+mn-ea"/>
                <a:sym typeface="Wingdings" panose="05000000000000000000" pitchFamily="2" charset="2"/>
              </a:rPr>
              <a:t>  </a:t>
            </a:r>
            <a:r>
              <a:rPr kumimoji="0" lang="en-US" altLang="zh-CN" sz="2800" b="1" i="0" u="none" strike="noStrike" kern="0" cap="none" spc="0" normalizeH="0" baseline="0" noProof="0" dirty="0">
                <a:ln>
                  <a:noFill/>
                </a:ln>
                <a:solidFill>
                  <a:prstClr val="white"/>
                </a:solidFill>
                <a:effectLst/>
                <a:highlight>
                  <a:srgbClr val="0000FF"/>
                </a:highlight>
                <a:uLnTx/>
                <a:uFillTx/>
                <a:ea typeface="黑体"/>
                <a:cs typeface="+mn-ea"/>
                <a:sym typeface="Wingdings" panose="05000000000000000000" pitchFamily="2" charset="2"/>
              </a:rPr>
              <a:t>==== </a:t>
            </a:r>
            <a:r>
              <a:rPr kumimoji="0" lang="zh-CN" altLang="en-US" sz="2800" b="1" i="0" u="none" strike="noStrike" kern="0" cap="none" spc="0" normalizeH="0" baseline="0" noProof="0" dirty="0">
                <a:ln>
                  <a:noFill/>
                </a:ln>
                <a:solidFill>
                  <a:prstClr val="white"/>
                </a:solidFill>
                <a:effectLst/>
                <a:highlight>
                  <a:srgbClr val="0000FF"/>
                </a:highlight>
                <a:uLnTx/>
                <a:uFillTx/>
                <a:ea typeface="黑体"/>
                <a:cs typeface="+mn-ea"/>
                <a:sym typeface="Wingdings" panose="05000000000000000000" pitchFamily="2" charset="2"/>
              </a:rPr>
              <a:t>经验方法    总结</a:t>
            </a:r>
            <a:endParaRPr kumimoji="0" lang="en-US" altLang="zh-CN" sz="2800" b="1" i="0" u="none" strike="noStrike" kern="0" cap="none" spc="0" normalizeH="0" baseline="0" noProof="0" dirty="0">
              <a:ln>
                <a:noFill/>
              </a:ln>
              <a:solidFill>
                <a:prstClr val="white"/>
              </a:solidFill>
              <a:effectLst/>
              <a:highlight>
                <a:srgbClr val="0000FF"/>
              </a:highlight>
              <a:uLnTx/>
              <a:uFillTx/>
              <a:ea typeface="黑体"/>
              <a:cs typeface="+mn-ea"/>
              <a:sym typeface="+mn-lt"/>
            </a:endParaRPr>
          </a:p>
          <a:p>
            <a:pPr marL="0" marR="0" lvl="0" indent="719455" defTabSz="914400" eaLnBrk="1" fontAlgn="auto" latinLnBrk="0" hangingPunct="1">
              <a:lnSpc>
                <a:spcPct val="15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rPr>
              <a:t>1.</a:t>
            </a:r>
            <a:r>
              <a:rPr kumimoji="0" lang="zh-CN" altLang="en-US" sz="2400" b="1" i="0" u="none" strike="noStrike" kern="0" cap="none" spc="0" normalizeH="0" baseline="0" noProof="0" dirty="0">
                <a:ln>
                  <a:noFill/>
                </a:ln>
                <a:solidFill>
                  <a:prstClr val="black"/>
                </a:solidFill>
                <a:effectLst/>
                <a:highlight>
                  <a:srgbClr val="FFFF00"/>
                </a:highlight>
                <a:uLnTx/>
                <a:uFillTx/>
                <a:ea typeface="黑体"/>
                <a:cs typeface="+mn-ea"/>
                <a:sym typeface="+mn-lt"/>
              </a:rPr>
              <a:t>改进软件结构提高模块独立性</a:t>
            </a:r>
            <a:endPar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endParaRPr>
          </a:p>
          <a:p>
            <a:pPr marL="0" marR="0" lvl="0" indent="719455" defTabSz="914400" eaLnBrk="1" fontAlgn="auto" latinLnBrk="0" hangingPunct="1">
              <a:lnSpc>
                <a:spcPct val="15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rPr>
              <a:t>2. </a:t>
            </a:r>
            <a:r>
              <a:rPr kumimoji="0" lang="zh-CN" altLang="en-US" sz="2400" b="1" i="0" u="none" strike="noStrike" kern="0" cap="none" spc="0" normalizeH="0" baseline="0" noProof="0" dirty="0">
                <a:ln>
                  <a:noFill/>
                </a:ln>
                <a:solidFill>
                  <a:prstClr val="black"/>
                </a:solidFill>
                <a:effectLst/>
                <a:highlight>
                  <a:srgbClr val="FFFF00"/>
                </a:highlight>
                <a:uLnTx/>
                <a:uFillTx/>
                <a:ea typeface="黑体"/>
                <a:cs typeface="+mn-ea"/>
                <a:sym typeface="+mn-lt"/>
              </a:rPr>
              <a:t>模块规模应该适中</a:t>
            </a:r>
            <a:endPar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endParaRPr>
          </a:p>
          <a:p>
            <a:pPr marL="0" marR="0" lvl="0" indent="719455" defTabSz="914400" eaLnBrk="1" fontAlgn="auto" latinLnBrk="0" hangingPunct="1">
              <a:lnSpc>
                <a:spcPct val="15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rPr>
              <a:t>3.</a:t>
            </a:r>
            <a:r>
              <a:rPr kumimoji="0" lang="zh-CN" altLang="en-US" sz="2400" b="1" i="0" u="none" strike="noStrike" kern="0" cap="none" spc="0" normalizeH="0" baseline="0" noProof="0" dirty="0">
                <a:ln>
                  <a:noFill/>
                </a:ln>
                <a:solidFill>
                  <a:prstClr val="black"/>
                </a:solidFill>
                <a:effectLst/>
                <a:highlight>
                  <a:srgbClr val="FFFF00"/>
                </a:highlight>
                <a:uLnTx/>
                <a:uFillTx/>
                <a:ea typeface="黑体"/>
                <a:cs typeface="+mn-ea"/>
                <a:sym typeface="+mn-lt"/>
              </a:rPr>
              <a:t>深度、宽度、扇出和扇入都应适当</a:t>
            </a:r>
            <a:endPar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endParaRPr>
          </a:p>
          <a:p>
            <a:pPr marL="0" marR="0" lvl="0" indent="719455" defTabSz="914400" eaLnBrk="1" fontAlgn="auto" latinLnBrk="0" hangingPunct="1">
              <a:lnSpc>
                <a:spcPct val="15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rPr>
              <a:t>4.</a:t>
            </a:r>
            <a:r>
              <a:rPr kumimoji="0" lang="zh-CN" altLang="en-US" sz="2400" b="1" i="0" u="none" strike="noStrike" kern="0" cap="none" spc="0" normalizeH="0" baseline="0" noProof="0" dirty="0">
                <a:ln>
                  <a:noFill/>
                </a:ln>
                <a:solidFill>
                  <a:prstClr val="black"/>
                </a:solidFill>
                <a:effectLst/>
                <a:highlight>
                  <a:srgbClr val="FFFF00"/>
                </a:highlight>
                <a:uLnTx/>
                <a:uFillTx/>
                <a:ea typeface="黑体"/>
                <a:cs typeface="+mn-ea"/>
                <a:sym typeface="+mn-lt"/>
              </a:rPr>
              <a:t>模块的作用域应该在控制域之内</a:t>
            </a:r>
            <a:endPar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endParaRPr>
          </a:p>
          <a:p>
            <a:pPr marL="0" marR="0" lvl="0" indent="719455" defTabSz="914400" eaLnBrk="1" fontAlgn="auto" latinLnBrk="0" hangingPunct="1">
              <a:lnSpc>
                <a:spcPct val="15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rPr>
              <a:t>5.</a:t>
            </a:r>
            <a:r>
              <a:rPr kumimoji="0" lang="zh-CN" altLang="en-US" sz="2400" b="1" i="0" u="none" strike="noStrike" kern="0" cap="none" spc="0" normalizeH="0" baseline="0" noProof="0" dirty="0">
                <a:ln>
                  <a:noFill/>
                </a:ln>
                <a:solidFill>
                  <a:prstClr val="black"/>
                </a:solidFill>
                <a:effectLst/>
                <a:highlight>
                  <a:srgbClr val="FFFF00"/>
                </a:highlight>
                <a:uLnTx/>
                <a:uFillTx/>
                <a:ea typeface="黑体"/>
                <a:cs typeface="+mn-ea"/>
                <a:sym typeface="+mn-lt"/>
              </a:rPr>
              <a:t>力争降低模块接口的复杂程度</a:t>
            </a:r>
            <a:endPar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endParaRPr>
          </a:p>
          <a:p>
            <a:pPr marL="0" marR="0" lvl="0" indent="719455" defTabSz="914400" eaLnBrk="1" fontAlgn="auto" latinLnBrk="0" hangingPunct="1">
              <a:lnSpc>
                <a:spcPct val="15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rPr>
              <a:t>6.</a:t>
            </a:r>
            <a:r>
              <a:rPr kumimoji="0" lang="zh-CN" altLang="en-US" sz="2400" b="1" i="0" u="none" strike="noStrike" kern="0" cap="none" spc="0" normalizeH="0" baseline="0" noProof="0" dirty="0">
                <a:ln>
                  <a:noFill/>
                </a:ln>
                <a:solidFill>
                  <a:prstClr val="black"/>
                </a:solidFill>
                <a:effectLst/>
                <a:highlight>
                  <a:srgbClr val="FFFF00"/>
                </a:highlight>
                <a:uLnTx/>
                <a:uFillTx/>
                <a:ea typeface="黑体"/>
                <a:cs typeface="+mn-ea"/>
                <a:sym typeface="+mn-lt"/>
              </a:rPr>
              <a:t>设计单入口单出口的模块</a:t>
            </a:r>
            <a:endPar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endParaRPr>
          </a:p>
          <a:p>
            <a:pPr marL="0" marR="0" lvl="0" indent="719455" defTabSz="914400" eaLnBrk="1" fontAlgn="auto" latinLnBrk="0" hangingPunct="1">
              <a:lnSpc>
                <a:spcPct val="15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rPr>
              <a:t>7.</a:t>
            </a:r>
            <a:r>
              <a:rPr kumimoji="0" lang="zh-CN" altLang="en-US" sz="2400" b="1" i="0" u="none" strike="noStrike" kern="0" cap="none" spc="0" normalizeH="0" baseline="0" noProof="0" dirty="0">
                <a:ln>
                  <a:noFill/>
                </a:ln>
                <a:solidFill>
                  <a:prstClr val="black"/>
                </a:solidFill>
                <a:effectLst/>
                <a:highlight>
                  <a:srgbClr val="FFFF00"/>
                </a:highlight>
                <a:uLnTx/>
                <a:uFillTx/>
                <a:ea typeface="黑体"/>
                <a:cs typeface="+mn-ea"/>
                <a:sym typeface="+mn-lt"/>
              </a:rPr>
              <a:t>模块功能应该可以预测</a:t>
            </a:r>
            <a:endPar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endParaRPr>
          </a:p>
        </p:txBody>
      </p:sp>
      <p:sp>
        <p:nvSpPr>
          <p:cNvPr id="7" name="矩形 6">
            <a:extLst>
              <a:ext uri="{FF2B5EF4-FFF2-40B4-BE49-F238E27FC236}">
                <a16:creationId xmlns:a16="http://schemas.microsoft.com/office/drawing/2014/main" id="{B3F2F029-65A1-E54D-345B-96D019F3A2F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3CD209F3-B965-8ED6-FC3C-725F117A37B7}"/>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D93D52E-F58D-521B-EB1A-1DE69D22F6A5}"/>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3F1C4A86-FF23-0003-BFA5-98A4A9AE17E6}"/>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271C9363-30A5-AA94-D87D-9301DD33736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67544348-48FF-65A8-41C8-B2ED47ED3ECD}"/>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3" name="TextBox 9">
            <a:extLst>
              <a:ext uri="{FF2B5EF4-FFF2-40B4-BE49-F238E27FC236}">
                <a16:creationId xmlns:a16="http://schemas.microsoft.com/office/drawing/2014/main" id="{204DBB8D-29F5-1E1A-AB2E-72FF33AEF1B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1DAE0B7C-B777-A027-8C18-44ACF4FFE436}"/>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5" name="TextBox 11">
            <a:extLst>
              <a:ext uri="{FF2B5EF4-FFF2-40B4-BE49-F238E27FC236}">
                <a16:creationId xmlns:a16="http://schemas.microsoft.com/office/drawing/2014/main" id="{8318905E-8650-5B0C-FA00-C90BCADB615E}"/>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6" name="直接连接符 35">
            <a:extLst>
              <a:ext uri="{FF2B5EF4-FFF2-40B4-BE49-F238E27FC236}">
                <a16:creationId xmlns:a16="http://schemas.microsoft.com/office/drawing/2014/main" id="{1697C574-A2B5-A4C3-2E4C-652ECE6EC800}"/>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61ED702D-9BDE-8FB8-3371-A641562CDBBE}"/>
              </a:ext>
            </a:extLst>
          </p:cNvPr>
          <p:cNvPicPr>
            <a:picLocks noChangeAspect="1"/>
          </p:cNvPicPr>
          <p:nvPr/>
        </p:nvPicPr>
        <p:blipFill>
          <a:blip r:embed="rId3"/>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7A6E4E6F-4BDD-8C59-6634-035BCCC1654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66E679C8-8FAD-7D87-100B-9BA9D73F4C0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525FCD0C-78A7-11E2-FC2C-40FB5958AC3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6D07F0E4-2021-BADC-9540-89A2C09D124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0271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6718691-D597-D5A6-3218-888E26183A59}"/>
              </a:ext>
            </a:extLst>
          </p:cNvPr>
          <p:cNvSpPr txBox="1"/>
          <p:nvPr/>
        </p:nvSpPr>
        <p:spPr>
          <a:xfrm>
            <a:off x="739775" y="1404620"/>
            <a:ext cx="10452735" cy="460375"/>
          </a:xfrm>
          <a:prstGeom prst="rect">
            <a:avLst/>
          </a:prstGeom>
          <a:noFill/>
        </p:spPr>
        <p:txBody>
          <a:bodyPr wrap="square" rtlCol="0" anchor="t">
            <a:spAutoFit/>
          </a:bodyPr>
          <a:lstStyle/>
          <a:p>
            <a:r>
              <a:rPr lang="zh-CN" altLang="en-US" sz="2400"/>
              <a:t>举例：在一个软件系统中，有三个子系统A、B、C都要访问一个关系数据库</a:t>
            </a:r>
          </a:p>
        </p:txBody>
      </p:sp>
      <p:sp>
        <p:nvSpPr>
          <p:cNvPr id="3" name="object 22">
            <a:extLst>
              <a:ext uri="{FF2B5EF4-FFF2-40B4-BE49-F238E27FC236}">
                <a16:creationId xmlns:a16="http://schemas.microsoft.com/office/drawing/2014/main" id="{6927117C-0755-00E2-BD8F-F46DC08F947B}"/>
              </a:ext>
            </a:extLst>
          </p:cNvPr>
          <p:cNvSpPr/>
          <p:nvPr/>
        </p:nvSpPr>
        <p:spPr>
          <a:xfrm>
            <a:off x="8550736" y="2636455"/>
            <a:ext cx="1396734" cy="2334744"/>
          </a:xfrm>
          <a:prstGeom prst="rect">
            <a:avLst/>
          </a:prstGeom>
          <a:blipFill>
            <a:blip r:embed="rId3" cstate="print"/>
            <a:stretch>
              <a:fillRect/>
            </a:stretch>
          </a:blipFill>
        </p:spPr>
        <p:txBody>
          <a:bodyPr wrap="square" lIns="0" tIns="0" rIns="0" bIns="0" rtlCol="0"/>
          <a:lstStyle/>
          <a:p>
            <a:endParaRPr/>
          </a:p>
        </p:txBody>
      </p:sp>
      <p:sp>
        <p:nvSpPr>
          <p:cNvPr id="4" name="object 23">
            <a:extLst>
              <a:ext uri="{FF2B5EF4-FFF2-40B4-BE49-F238E27FC236}">
                <a16:creationId xmlns:a16="http://schemas.microsoft.com/office/drawing/2014/main" id="{FBBB67BF-051D-F6AA-BF6F-B2823FB2BF88}"/>
              </a:ext>
            </a:extLst>
          </p:cNvPr>
          <p:cNvSpPr txBox="1"/>
          <p:nvPr/>
        </p:nvSpPr>
        <p:spPr>
          <a:xfrm>
            <a:off x="7524741" y="5214971"/>
            <a:ext cx="3581400" cy="452120"/>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C00000"/>
                </a:solidFill>
                <a:latin typeface="华文行楷" panose="02010800040101010101" charset="-122"/>
                <a:cs typeface="华文行楷" panose="02010800040101010101" charset="-122"/>
              </a:rPr>
              <a:t>这个方案有什么问题</a:t>
            </a:r>
            <a:r>
              <a:rPr sz="2800" dirty="0">
                <a:solidFill>
                  <a:srgbClr val="CE1C00"/>
                </a:solidFill>
                <a:latin typeface="华文行楷" panose="02010800040101010101" charset="-122"/>
                <a:cs typeface="华文行楷" panose="02010800040101010101" charset="-122"/>
              </a:rPr>
              <a:t>？</a:t>
            </a:r>
            <a:endParaRPr sz="2800">
              <a:latin typeface="华文行楷" panose="02010800040101010101" charset="-122"/>
              <a:cs typeface="华文行楷" panose="02010800040101010101" charset="-122"/>
            </a:endParaRPr>
          </a:p>
        </p:txBody>
      </p:sp>
      <p:sp>
        <p:nvSpPr>
          <p:cNvPr id="5" name="object 4">
            <a:extLst>
              <a:ext uri="{FF2B5EF4-FFF2-40B4-BE49-F238E27FC236}">
                <a16:creationId xmlns:a16="http://schemas.microsoft.com/office/drawing/2014/main" id="{D947898D-81C1-1A1F-F206-29A7ACDC8FE0}"/>
              </a:ext>
            </a:extLst>
          </p:cNvPr>
          <p:cNvSpPr txBox="1"/>
          <p:nvPr/>
        </p:nvSpPr>
        <p:spPr>
          <a:xfrm>
            <a:off x="3008132" y="2710112"/>
            <a:ext cx="2132965" cy="669925"/>
          </a:xfrm>
          <a:prstGeom prst="rect">
            <a:avLst/>
          </a:prstGeom>
          <a:solidFill>
            <a:srgbClr val="FFFED5"/>
          </a:solidFill>
          <a:ln w="19049">
            <a:solidFill>
              <a:srgbClr val="B6192B"/>
            </a:solidFill>
          </a:ln>
        </p:spPr>
        <p:txBody>
          <a:bodyPr vert="horz" wrap="square" lIns="0" tIns="197485" rIns="0" bIns="0" rtlCol="0">
            <a:spAutoFit/>
          </a:bodyPr>
          <a:lstStyle/>
          <a:p>
            <a:pPr marL="248285">
              <a:lnSpc>
                <a:spcPct val="100000"/>
              </a:lnSpc>
              <a:spcBef>
                <a:spcPts val="1555"/>
              </a:spcBef>
            </a:pPr>
            <a:r>
              <a:rPr sz="1800" b="1" spc="-5" dirty="0">
                <a:latin typeface="Courier New" panose="02070309020205020404"/>
                <a:cs typeface="Courier New" panose="02070309020205020404"/>
              </a:rPr>
              <a:t>A:</a:t>
            </a:r>
            <a:r>
              <a:rPr sz="1800" b="1" spc="-40" dirty="0">
                <a:latin typeface="Courier New" panose="02070309020205020404"/>
                <a:cs typeface="Courier New" panose="02070309020205020404"/>
              </a:rPr>
              <a:t> </a:t>
            </a:r>
            <a:r>
              <a:rPr sz="1800" b="1" spc="-5" dirty="0">
                <a:latin typeface="Courier New" panose="02070309020205020404"/>
                <a:cs typeface="Courier New" panose="02070309020205020404"/>
              </a:rPr>
              <a:t>Subsystem</a:t>
            </a:r>
            <a:endParaRPr sz="1800">
              <a:latin typeface="Courier New" panose="02070309020205020404"/>
              <a:cs typeface="Courier New" panose="02070309020205020404"/>
            </a:endParaRPr>
          </a:p>
        </p:txBody>
      </p:sp>
      <p:sp>
        <p:nvSpPr>
          <p:cNvPr id="8" name="object 5">
            <a:extLst>
              <a:ext uri="{FF2B5EF4-FFF2-40B4-BE49-F238E27FC236}">
                <a16:creationId xmlns:a16="http://schemas.microsoft.com/office/drawing/2014/main" id="{51A7FC8E-B6EF-DCB0-E880-C4EFED372231}"/>
              </a:ext>
            </a:extLst>
          </p:cNvPr>
          <p:cNvSpPr/>
          <p:nvPr/>
        </p:nvSpPr>
        <p:spPr>
          <a:xfrm>
            <a:off x="3012669" y="2614027"/>
            <a:ext cx="523875" cy="96520"/>
          </a:xfrm>
          <a:custGeom>
            <a:avLst/>
            <a:gdLst/>
            <a:ahLst/>
            <a:cxnLst/>
            <a:rect l="l" t="t" r="r" b="b"/>
            <a:pathLst>
              <a:path w="523875" h="96519">
                <a:moveTo>
                  <a:pt x="0" y="0"/>
                </a:moveTo>
                <a:lnTo>
                  <a:pt x="523855" y="0"/>
                </a:lnTo>
                <a:lnTo>
                  <a:pt x="523855" y="96085"/>
                </a:lnTo>
                <a:lnTo>
                  <a:pt x="0" y="96085"/>
                </a:lnTo>
                <a:lnTo>
                  <a:pt x="0" y="0"/>
                </a:lnTo>
                <a:close/>
              </a:path>
            </a:pathLst>
          </a:custGeom>
          <a:solidFill>
            <a:srgbClr val="FFFED5"/>
          </a:solidFill>
        </p:spPr>
        <p:txBody>
          <a:bodyPr wrap="square" lIns="0" tIns="0" rIns="0" bIns="0" rtlCol="0"/>
          <a:lstStyle/>
          <a:p>
            <a:endParaRPr/>
          </a:p>
        </p:txBody>
      </p:sp>
      <p:sp>
        <p:nvSpPr>
          <p:cNvPr id="10" name="object 6">
            <a:extLst>
              <a:ext uri="{FF2B5EF4-FFF2-40B4-BE49-F238E27FC236}">
                <a16:creationId xmlns:a16="http://schemas.microsoft.com/office/drawing/2014/main" id="{3D66E2E7-5FE5-906E-2998-3FE354DDA29F}"/>
              </a:ext>
            </a:extLst>
          </p:cNvPr>
          <p:cNvSpPr/>
          <p:nvPr/>
        </p:nvSpPr>
        <p:spPr>
          <a:xfrm>
            <a:off x="2997429" y="2619106"/>
            <a:ext cx="523875" cy="96520"/>
          </a:xfrm>
          <a:custGeom>
            <a:avLst/>
            <a:gdLst/>
            <a:ahLst/>
            <a:cxnLst/>
            <a:rect l="l" t="t" r="r" b="b"/>
            <a:pathLst>
              <a:path w="523875" h="96519">
                <a:moveTo>
                  <a:pt x="0" y="0"/>
                </a:moveTo>
                <a:lnTo>
                  <a:pt x="523856" y="0"/>
                </a:lnTo>
                <a:lnTo>
                  <a:pt x="523856" y="96085"/>
                </a:lnTo>
                <a:lnTo>
                  <a:pt x="0" y="96085"/>
                </a:lnTo>
                <a:lnTo>
                  <a:pt x="0" y="0"/>
                </a:lnTo>
                <a:close/>
              </a:path>
            </a:pathLst>
          </a:custGeom>
          <a:ln w="19049">
            <a:solidFill>
              <a:srgbClr val="B6192B"/>
            </a:solidFill>
          </a:ln>
        </p:spPr>
        <p:txBody>
          <a:bodyPr wrap="square" lIns="0" tIns="0" rIns="0" bIns="0" rtlCol="0"/>
          <a:lstStyle/>
          <a:p>
            <a:endParaRPr/>
          </a:p>
        </p:txBody>
      </p:sp>
      <p:sp>
        <p:nvSpPr>
          <p:cNvPr id="15" name="object 7">
            <a:extLst>
              <a:ext uri="{FF2B5EF4-FFF2-40B4-BE49-F238E27FC236}">
                <a16:creationId xmlns:a16="http://schemas.microsoft.com/office/drawing/2014/main" id="{E7889E42-6663-54E2-22CE-5AB45F7107F8}"/>
              </a:ext>
            </a:extLst>
          </p:cNvPr>
          <p:cNvSpPr txBox="1"/>
          <p:nvPr/>
        </p:nvSpPr>
        <p:spPr>
          <a:xfrm>
            <a:off x="1293039" y="3697599"/>
            <a:ext cx="2132965" cy="669925"/>
          </a:xfrm>
          <a:prstGeom prst="rect">
            <a:avLst/>
          </a:prstGeom>
          <a:solidFill>
            <a:srgbClr val="FFFED5"/>
          </a:solidFill>
          <a:ln w="19049">
            <a:solidFill>
              <a:srgbClr val="B6192B"/>
            </a:solidFill>
          </a:ln>
        </p:spPr>
        <p:txBody>
          <a:bodyPr vert="horz" wrap="square" lIns="0" tIns="197485" rIns="0" bIns="0" rtlCol="0">
            <a:spAutoFit/>
          </a:bodyPr>
          <a:lstStyle/>
          <a:p>
            <a:pPr marL="243840">
              <a:lnSpc>
                <a:spcPct val="100000"/>
              </a:lnSpc>
              <a:spcBef>
                <a:spcPts val="1555"/>
              </a:spcBef>
            </a:pPr>
            <a:r>
              <a:rPr sz="1800" b="1" spc="-5" dirty="0">
                <a:latin typeface="Courier New" panose="02070309020205020404"/>
                <a:cs typeface="Courier New" panose="02070309020205020404"/>
              </a:rPr>
              <a:t>B:</a:t>
            </a:r>
            <a:r>
              <a:rPr sz="1800" b="1" spc="-40" dirty="0">
                <a:latin typeface="Courier New" panose="02070309020205020404"/>
                <a:cs typeface="Courier New" panose="02070309020205020404"/>
              </a:rPr>
              <a:t> </a:t>
            </a:r>
            <a:r>
              <a:rPr sz="1800" b="1" spc="-5" dirty="0">
                <a:latin typeface="Courier New" panose="02070309020205020404"/>
                <a:cs typeface="Courier New" panose="02070309020205020404"/>
              </a:rPr>
              <a:t>Subsystem</a:t>
            </a:r>
            <a:endParaRPr sz="1800">
              <a:latin typeface="Courier New" panose="02070309020205020404"/>
              <a:cs typeface="Courier New" panose="02070309020205020404"/>
            </a:endParaRPr>
          </a:p>
        </p:txBody>
      </p:sp>
      <p:sp>
        <p:nvSpPr>
          <p:cNvPr id="17" name="object 8">
            <a:extLst>
              <a:ext uri="{FF2B5EF4-FFF2-40B4-BE49-F238E27FC236}">
                <a16:creationId xmlns:a16="http://schemas.microsoft.com/office/drawing/2014/main" id="{B00C21C5-87FF-AD77-D959-D360E1F87ED7}"/>
              </a:ext>
            </a:extLst>
          </p:cNvPr>
          <p:cNvSpPr/>
          <p:nvPr/>
        </p:nvSpPr>
        <p:spPr>
          <a:xfrm>
            <a:off x="1293039" y="3601514"/>
            <a:ext cx="523875" cy="96520"/>
          </a:xfrm>
          <a:custGeom>
            <a:avLst/>
            <a:gdLst/>
            <a:ahLst/>
            <a:cxnLst/>
            <a:rect l="l" t="t" r="r" b="b"/>
            <a:pathLst>
              <a:path w="523875" h="96520">
                <a:moveTo>
                  <a:pt x="0" y="0"/>
                </a:moveTo>
                <a:lnTo>
                  <a:pt x="523855" y="0"/>
                </a:lnTo>
                <a:lnTo>
                  <a:pt x="523855" y="96085"/>
                </a:lnTo>
                <a:lnTo>
                  <a:pt x="0" y="96085"/>
                </a:lnTo>
                <a:lnTo>
                  <a:pt x="0" y="0"/>
                </a:lnTo>
                <a:close/>
              </a:path>
            </a:pathLst>
          </a:custGeom>
          <a:solidFill>
            <a:srgbClr val="FFFED5"/>
          </a:solidFill>
        </p:spPr>
        <p:txBody>
          <a:bodyPr wrap="square" lIns="0" tIns="0" rIns="0" bIns="0" rtlCol="0"/>
          <a:lstStyle/>
          <a:p>
            <a:endParaRPr/>
          </a:p>
        </p:txBody>
      </p:sp>
      <p:sp>
        <p:nvSpPr>
          <p:cNvPr id="18" name="object 9">
            <a:extLst>
              <a:ext uri="{FF2B5EF4-FFF2-40B4-BE49-F238E27FC236}">
                <a16:creationId xmlns:a16="http://schemas.microsoft.com/office/drawing/2014/main" id="{AE38F54F-445B-B9D4-5BB6-398CF1B38AF8}"/>
              </a:ext>
            </a:extLst>
          </p:cNvPr>
          <p:cNvSpPr/>
          <p:nvPr/>
        </p:nvSpPr>
        <p:spPr>
          <a:xfrm>
            <a:off x="1298119" y="3606594"/>
            <a:ext cx="523875" cy="96520"/>
          </a:xfrm>
          <a:custGeom>
            <a:avLst/>
            <a:gdLst/>
            <a:ahLst/>
            <a:cxnLst/>
            <a:rect l="l" t="t" r="r" b="b"/>
            <a:pathLst>
              <a:path w="523875" h="96520">
                <a:moveTo>
                  <a:pt x="0" y="0"/>
                </a:moveTo>
                <a:lnTo>
                  <a:pt x="523855" y="0"/>
                </a:lnTo>
                <a:lnTo>
                  <a:pt x="523855" y="96085"/>
                </a:lnTo>
                <a:lnTo>
                  <a:pt x="0" y="96085"/>
                </a:lnTo>
                <a:lnTo>
                  <a:pt x="0" y="0"/>
                </a:lnTo>
                <a:close/>
              </a:path>
            </a:pathLst>
          </a:custGeom>
          <a:ln w="19049">
            <a:solidFill>
              <a:srgbClr val="B6192B"/>
            </a:solidFill>
          </a:ln>
        </p:spPr>
        <p:txBody>
          <a:bodyPr wrap="square" lIns="0" tIns="0" rIns="0" bIns="0" rtlCol="0"/>
          <a:lstStyle/>
          <a:p>
            <a:endParaRPr/>
          </a:p>
        </p:txBody>
      </p:sp>
      <p:sp>
        <p:nvSpPr>
          <p:cNvPr id="19" name="object 10">
            <a:extLst>
              <a:ext uri="{FF2B5EF4-FFF2-40B4-BE49-F238E27FC236}">
                <a16:creationId xmlns:a16="http://schemas.microsoft.com/office/drawing/2014/main" id="{E7B0782C-93A6-9BA3-2F95-7D9198899E78}"/>
              </a:ext>
            </a:extLst>
          </p:cNvPr>
          <p:cNvSpPr txBox="1"/>
          <p:nvPr/>
        </p:nvSpPr>
        <p:spPr>
          <a:xfrm>
            <a:off x="4707344" y="3905161"/>
            <a:ext cx="2132965" cy="669925"/>
          </a:xfrm>
          <a:prstGeom prst="rect">
            <a:avLst/>
          </a:prstGeom>
          <a:solidFill>
            <a:srgbClr val="FFFED5"/>
          </a:solidFill>
          <a:ln w="19049">
            <a:solidFill>
              <a:srgbClr val="B6192B"/>
            </a:solidFill>
          </a:ln>
        </p:spPr>
        <p:txBody>
          <a:bodyPr vert="horz" wrap="square" lIns="0" tIns="197485" rIns="0" bIns="0" rtlCol="0">
            <a:spAutoFit/>
          </a:bodyPr>
          <a:lstStyle/>
          <a:p>
            <a:pPr marL="243840">
              <a:lnSpc>
                <a:spcPct val="100000"/>
              </a:lnSpc>
              <a:spcBef>
                <a:spcPts val="1555"/>
              </a:spcBef>
            </a:pPr>
            <a:r>
              <a:rPr sz="1800" b="1" spc="-5" dirty="0">
                <a:latin typeface="Courier New" panose="02070309020205020404"/>
                <a:cs typeface="Courier New" panose="02070309020205020404"/>
              </a:rPr>
              <a:t>C:</a:t>
            </a:r>
            <a:r>
              <a:rPr sz="1800" b="1" spc="-40" dirty="0">
                <a:latin typeface="Courier New" panose="02070309020205020404"/>
                <a:cs typeface="Courier New" panose="02070309020205020404"/>
              </a:rPr>
              <a:t> </a:t>
            </a:r>
            <a:r>
              <a:rPr sz="1800" b="1" spc="-5" dirty="0">
                <a:latin typeface="Courier New" panose="02070309020205020404"/>
                <a:cs typeface="Courier New" panose="02070309020205020404"/>
              </a:rPr>
              <a:t>Subsystem</a:t>
            </a:r>
            <a:endParaRPr sz="1800">
              <a:latin typeface="Courier New" panose="02070309020205020404"/>
              <a:cs typeface="Courier New" panose="02070309020205020404"/>
            </a:endParaRPr>
          </a:p>
        </p:txBody>
      </p:sp>
      <p:sp>
        <p:nvSpPr>
          <p:cNvPr id="20" name="object 11">
            <a:extLst>
              <a:ext uri="{FF2B5EF4-FFF2-40B4-BE49-F238E27FC236}">
                <a16:creationId xmlns:a16="http://schemas.microsoft.com/office/drawing/2014/main" id="{9E96D243-4C10-C071-E30F-D48C59F021A0}"/>
              </a:ext>
            </a:extLst>
          </p:cNvPr>
          <p:cNvSpPr/>
          <p:nvPr/>
        </p:nvSpPr>
        <p:spPr>
          <a:xfrm>
            <a:off x="4707345" y="3809075"/>
            <a:ext cx="523875" cy="96520"/>
          </a:xfrm>
          <a:custGeom>
            <a:avLst/>
            <a:gdLst/>
            <a:ahLst/>
            <a:cxnLst/>
            <a:rect l="l" t="t" r="r" b="b"/>
            <a:pathLst>
              <a:path w="523875" h="96520">
                <a:moveTo>
                  <a:pt x="0" y="0"/>
                </a:moveTo>
                <a:lnTo>
                  <a:pt x="523855" y="0"/>
                </a:lnTo>
                <a:lnTo>
                  <a:pt x="523855" y="96085"/>
                </a:lnTo>
                <a:lnTo>
                  <a:pt x="0" y="96085"/>
                </a:lnTo>
                <a:lnTo>
                  <a:pt x="0" y="0"/>
                </a:lnTo>
                <a:close/>
              </a:path>
            </a:pathLst>
          </a:custGeom>
          <a:solidFill>
            <a:srgbClr val="FFFED5"/>
          </a:solidFill>
        </p:spPr>
        <p:txBody>
          <a:bodyPr wrap="square" lIns="0" tIns="0" rIns="0" bIns="0" rtlCol="0"/>
          <a:lstStyle/>
          <a:p>
            <a:endParaRPr/>
          </a:p>
        </p:txBody>
      </p:sp>
      <p:sp>
        <p:nvSpPr>
          <p:cNvPr id="21" name="object 12">
            <a:extLst>
              <a:ext uri="{FF2B5EF4-FFF2-40B4-BE49-F238E27FC236}">
                <a16:creationId xmlns:a16="http://schemas.microsoft.com/office/drawing/2014/main" id="{49BADD9B-6758-6BA7-652F-E79D938D0CD3}"/>
              </a:ext>
            </a:extLst>
          </p:cNvPr>
          <p:cNvSpPr/>
          <p:nvPr/>
        </p:nvSpPr>
        <p:spPr>
          <a:xfrm>
            <a:off x="4712424" y="3793835"/>
            <a:ext cx="523875" cy="96520"/>
          </a:xfrm>
          <a:custGeom>
            <a:avLst/>
            <a:gdLst/>
            <a:ahLst/>
            <a:cxnLst/>
            <a:rect l="l" t="t" r="r" b="b"/>
            <a:pathLst>
              <a:path w="523875" h="96520">
                <a:moveTo>
                  <a:pt x="0" y="0"/>
                </a:moveTo>
                <a:lnTo>
                  <a:pt x="523855" y="0"/>
                </a:lnTo>
                <a:lnTo>
                  <a:pt x="523855" y="96085"/>
                </a:lnTo>
                <a:lnTo>
                  <a:pt x="0" y="96085"/>
                </a:lnTo>
                <a:lnTo>
                  <a:pt x="0" y="0"/>
                </a:lnTo>
                <a:close/>
              </a:path>
            </a:pathLst>
          </a:custGeom>
          <a:ln w="19049">
            <a:solidFill>
              <a:srgbClr val="B6192B"/>
            </a:solidFill>
          </a:ln>
        </p:spPr>
        <p:txBody>
          <a:bodyPr wrap="square" lIns="0" tIns="0" rIns="0" bIns="0" rtlCol="0"/>
          <a:lstStyle/>
          <a:p>
            <a:endParaRPr/>
          </a:p>
        </p:txBody>
      </p:sp>
      <p:sp>
        <p:nvSpPr>
          <p:cNvPr id="22" name="object 13">
            <a:extLst>
              <a:ext uri="{FF2B5EF4-FFF2-40B4-BE49-F238E27FC236}">
                <a16:creationId xmlns:a16="http://schemas.microsoft.com/office/drawing/2014/main" id="{5D6DB0E9-DB01-91EF-60D7-6F30A0E83AA2}"/>
              </a:ext>
            </a:extLst>
          </p:cNvPr>
          <p:cNvSpPr txBox="1"/>
          <p:nvPr/>
        </p:nvSpPr>
        <p:spPr>
          <a:xfrm>
            <a:off x="3008132" y="4958692"/>
            <a:ext cx="2132965" cy="669925"/>
          </a:xfrm>
          <a:prstGeom prst="rect">
            <a:avLst/>
          </a:prstGeom>
          <a:solidFill>
            <a:srgbClr val="FFFED5"/>
          </a:solidFill>
          <a:ln w="19049">
            <a:solidFill>
              <a:srgbClr val="B6192B"/>
            </a:solidFill>
          </a:ln>
        </p:spPr>
        <p:txBody>
          <a:bodyPr vert="horz" wrap="square" lIns="0" tIns="197485" rIns="0" bIns="0" rtlCol="0">
            <a:spAutoFit/>
          </a:bodyPr>
          <a:lstStyle/>
          <a:p>
            <a:pPr marL="518160">
              <a:lnSpc>
                <a:spcPct val="100000"/>
              </a:lnSpc>
              <a:spcBef>
                <a:spcPts val="1555"/>
              </a:spcBef>
            </a:pPr>
            <a:r>
              <a:rPr sz="1800" b="1" spc="-5" dirty="0">
                <a:latin typeface="Courier New" panose="02070309020205020404"/>
                <a:cs typeface="Courier New" panose="02070309020205020404"/>
              </a:rPr>
              <a:t>Database</a:t>
            </a:r>
            <a:endParaRPr sz="1800">
              <a:latin typeface="Courier New" panose="02070309020205020404"/>
              <a:cs typeface="Courier New" panose="02070309020205020404"/>
            </a:endParaRPr>
          </a:p>
        </p:txBody>
      </p:sp>
      <p:sp>
        <p:nvSpPr>
          <p:cNvPr id="23" name="object 14">
            <a:extLst>
              <a:ext uri="{FF2B5EF4-FFF2-40B4-BE49-F238E27FC236}">
                <a16:creationId xmlns:a16="http://schemas.microsoft.com/office/drawing/2014/main" id="{C41978A1-ECBA-6705-47FA-71D679A58F10}"/>
              </a:ext>
            </a:extLst>
          </p:cNvPr>
          <p:cNvSpPr/>
          <p:nvPr/>
        </p:nvSpPr>
        <p:spPr>
          <a:xfrm>
            <a:off x="3003594" y="4862606"/>
            <a:ext cx="523875" cy="96520"/>
          </a:xfrm>
          <a:custGeom>
            <a:avLst/>
            <a:gdLst/>
            <a:ahLst/>
            <a:cxnLst/>
            <a:rect l="l" t="t" r="r" b="b"/>
            <a:pathLst>
              <a:path w="523875" h="96520">
                <a:moveTo>
                  <a:pt x="0" y="0"/>
                </a:moveTo>
                <a:lnTo>
                  <a:pt x="523855" y="0"/>
                </a:lnTo>
                <a:lnTo>
                  <a:pt x="523855" y="96085"/>
                </a:lnTo>
                <a:lnTo>
                  <a:pt x="0" y="96085"/>
                </a:lnTo>
                <a:lnTo>
                  <a:pt x="0" y="0"/>
                </a:lnTo>
                <a:close/>
              </a:path>
            </a:pathLst>
          </a:custGeom>
          <a:solidFill>
            <a:srgbClr val="FFFED5"/>
          </a:solidFill>
        </p:spPr>
        <p:txBody>
          <a:bodyPr wrap="square" lIns="0" tIns="0" rIns="0" bIns="0" rtlCol="0"/>
          <a:lstStyle/>
          <a:p>
            <a:endParaRPr/>
          </a:p>
        </p:txBody>
      </p:sp>
      <p:sp>
        <p:nvSpPr>
          <p:cNvPr id="24" name="object 15">
            <a:extLst>
              <a:ext uri="{FF2B5EF4-FFF2-40B4-BE49-F238E27FC236}">
                <a16:creationId xmlns:a16="http://schemas.microsoft.com/office/drawing/2014/main" id="{EC49864F-6BD7-58CD-3A5E-7F7860D94017}"/>
              </a:ext>
            </a:extLst>
          </p:cNvPr>
          <p:cNvSpPr/>
          <p:nvPr/>
        </p:nvSpPr>
        <p:spPr>
          <a:xfrm>
            <a:off x="3008674" y="4867686"/>
            <a:ext cx="523875" cy="96520"/>
          </a:xfrm>
          <a:custGeom>
            <a:avLst/>
            <a:gdLst/>
            <a:ahLst/>
            <a:cxnLst/>
            <a:rect l="l" t="t" r="r" b="b"/>
            <a:pathLst>
              <a:path w="523875" h="96520">
                <a:moveTo>
                  <a:pt x="0" y="0"/>
                </a:moveTo>
                <a:lnTo>
                  <a:pt x="523855" y="0"/>
                </a:lnTo>
                <a:lnTo>
                  <a:pt x="523855" y="96085"/>
                </a:lnTo>
                <a:lnTo>
                  <a:pt x="0" y="96085"/>
                </a:lnTo>
                <a:lnTo>
                  <a:pt x="0" y="0"/>
                </a:lnTo>
                <a:close/>
              </a:path>
            </a:pathLst>
          </a:custGeom>
          <a:ln w="19049">
            <a:solidFill>
              <a:srgbClr val="B6192B"/>
            </a:solidFill>
          </a:ln>
        </p:spPr>
        <p:txBody>
          <a:bodyPr wrap="square" lIns="0" tIns="0" rIns="0" bIns="0" rtlCol="0"/>
          <a:lstStyle/>
          <a:p>
            <a:endParaRPr/>
          </a:p>
        </p:txBody>
      </p:sp>
      <p:sp>
        <p:nvSpPr>
          <p:cNvPr id="25" name="object 16">
            <a:extLst>
              <a:ext uri="{FF2B5EF4-FFF2-40B4-BE49-F238E27FC236}">
                <a16:creationId xmlns:a16="http://schemas.microsoft.com/office/drawing/2014/main" id="{AA41AD1F-E190-AFCE-2562-B47382D6DA7C}"/>
              </a:ext>
            </a:extLst>
          </p:cNvPr>
          <p:cNvSpPr/>
          <p:nvPr/>
        </p:nvSpPr>
        <p:spPr>
          <a:xfrm>
            <a:off x="5148045" y="4579568"/>
            <a:ext cx="809625" cy="788670"/>
          </a:xfrm>
          <a:custGeom>
            <a:avLst/>
            <a:gdLst/>
            <a:ahLst/>
            <a:cxnLst/>
            <a:rect l="l" t="t" r="r" b="b"/>
            <a:pathLst>
              <a:path w="809625" h="788670">
                <a:moveTo>
                  <a:pt x="809322" y="0"/>
                </a:moveTo>
                <a:lnTo>
                  <a:pt x="0" y="788409"/>
                </a:lnTo>
              </a:path>
            </a:pathLst>
          </a:custGeom>
          <a:ln w="19049">
            <a:solidFill>
              <a:srgbClr val="B6192B"/>
            </a:solidFill>
          </a:ln>
        </p:spPr>
        <p:txBody>
          <a:bodyPr wrap="square" lIns="0" tIns="0" rIns="0" bIns="0" rtlCol="0"/>
          <a:lstStyle/>
          <a:p>
            <a:endParaRPr/>
          </a:p>
        </p:txBody>
      </p:sp>
      <p:sp>
        <p:nvSpPr>
          <p:cNvPr id="26" name="object 17">
            <a:extLst>
              <a:ext uri="{FF2B5EF4-FFF2-40B4-BE49-F238E27FC236}">
                <a16:creationId xmlns:a16="http://schemas.microsoft.com/office/drawing/2014/main" id="{C8CC0FB6-598F-00CD-514F-77101A4AFCAF}"/>
              </a:ext>
            </a:extLst>
          </p:cNvPr>
          <p:cNvSpPr/>
          <p:nvPr/>
        </p:nvSpPr>
        <p:spPr>
          <a:xfrm>
            <a:off x="5129312" y="5228555"/>
            <a:ext cx="159010" cy="157670"/>
          </a:xfrm>
          <a:prstGeom prst="rect">
            <a:avLst/>
          </a:prstGeom>
          <a:blipFill>
            <a:blip r:embed="rId4" cstate="print"/>
            <a:stretch>
              <a:fillRect/>
            </a:stretch>
          </a:blipFill>
        </p:spPr>
        <p:txBody>
          <a:bodyPr wrap="square" lIns="0" tIns="0" rIns="0" bIns="0" rtlCol="0"/>
          <a:lstStyle/>
          <a:p>
            <a:endParaRPr/>
          </a:p>
        </p:txBody>
      </p:sp>
      <p:sp>
        <p:nvSpPr>
          <p:cNvPr id="27" name="object 18">
            <a:extLst>
              <a:ext uri="{FF2B5EF4-FFF2-40B4-BE49-F238E27FC236}">
                <a16:creationId xmlns:a16="http://schemas.microsoft.com/office/drawing/2014/main" id="{0A9D69D2-3A16-FF51-2A7D-EAAC980375D6}"/>
              </a:ext>
            </a:extLst>
          </p:cNvPr>
          <p:cNvSpPr/>
          <p:nvPr/>
        </p:nvSpPr>
        <p:spPr>
          <a:xfrm>
            <a:off x="4081200" y="3379801"/>
            <a:ext cx="0" cy="1569085"/>
          </a:xfrm>
          <a:custGeom>
            <a:avLst/>
            <a:gdLst/>
            <a:ahLst/>
            <a:cxnLst/>
            <a:rect l="l" t="t" r="r" b="b"/>
            <a:pathLst>
              <a:path h="1569085">
                <a:moveTo>
                  <a:pt x="0" y="0"/>
                </a:moveTo>
                <a:lnTo>
                  <a:pt x="0" y="1568492"/>
                </a:lnTo>
              </a:path>
            </a:pathLst>
          </a:custGeom>
          <a:ln w="19049">
            <a:solidFill>
              <a:srgbClr val="B6192B"/>
            </a:solidFill>
          </a:ln>
        </p:spPr>
        <p:txBody>
          <a:bodyPr wrap="square" lIns="0" tIns="0" rIns="0" bIns="0" rtlCol="0"/>
          <a:lstStyle/>
          <a:p>
            <a:endParaRPr/>
          </a:p>
        </p:txBody>
      </p:sp>
      <p:sp>
        <p:nvSpPr>
          <p:cNvPr id="28" name="object 19">
            <a:extLst>
              <a:ext uri="{FF2B5EF4-FFF2-40B4-BE49-F238E27FC236}">
                <a16:creationId xmlns:a16="http://schemas.microsoft.com/office/drawing/2014/main" id="{D4367A02-316F-B4DD-8049-FE53C3A3CDC6}"/>
              </a:ext>
            </a:extLst>
          </p:cNvPr>
          <p:cNvSpPr/>
          <p:nvPr/>
        </p:nvSpPr>
        <p:spPr>
          <a:xfrm>
            <a:off x="4003192" y="4819486"/>
            <a:ext cx="156015" cy="154959"/>
          </a:xfrm>
          <a:prstGeom prst="rect">
            <a:avLst/>
          </a:prstGeom>
          <a:blipFill>
            <a:blip r:embed="rId5" cstate="print"/>
            <a:stretch>
              <a:fillRect/>
            </a:stretch>
          </a:blipFill>
        </p:spPr>
        <p:txBody>
          <a:bodyPr wrap="square" lIns="0" tIns="0" rIns="0" bIns="0" rtlCol="0"/>
          <a:lstStyle/>
          <a:p>
            <a:endParaRPr/>
          </a:p>
        </p:txBody>
      </p:sp>
      <p:sp>
        <p:nvSpPr>
          <p:cNvPr id="29" name="object 20">
            <a:extLst>
              <a:ext uri="{FF2B5EF4-FFF2-40B4-BE49-F238E27FC236}">
                <a16:creationId xmlns:a16="http://schemas.microsoft.com/office/drawing/2014/main" id="{40A92A18-FEB8-4E0E-685E-E01EC9BA527B}"/>
              </a:ext>
            </a:extLst>
          </p:cNvPr>
          <p:cNvSpPr/>
          <p:nvPr/>
        </p:nvSpPr>
        <p:spPr>
          <a:xfrm>
            <a:off x="2132436" y="4372006"/>
            <a:ext cx="853440" cy="855980"/>
          </a:xfrm>
          <a:custGeom>
            <a:avLst/>
            <a:gdLst/>
            <a:ahLst/>
            <a:cxnLst/>
            <a:rect l="l" t="t" r="r" b="b"/>
            <a:pathLst>
              <a:path w="853439" h="855979">
                <a:moveTo>
                  <a:pt x="0" y="0"/>
                </a:moveTo>
                <a:lnTo>
                  <a:pt x="853071" y="855401"/>
                </a:lnTo>
              </a:path>
            </a:pathLst>
          </a:custGeom>
          <a:ln w="19049">
            <a:solidFill>
              <a:srgbClr val="B6192B"/>
            </a:solidFill>
          </a:ln>
        </p:spPr>
        <p:txBody>
          <a:bodyPr wrap="square" lIns="0" tIns="0" rIns="0" bIns="0" rtlCol="0"/>
          <a:lstStyle/>
          <a:p>
            <a:endParaRPr/>
          </a:p>
        </p:txBody>
      </p:sp>
      <p:sp>
        <p:nvSpPr>
          <p:cNvPr id="30" name="object 21">
            <a:extLst>
              <a:ext uri="{FF2B5EF4-FFF2-40B4-BE49-F238E27FC236}">
                <a16:creationId xmlns:a16="http://schemas.microsoft.com/office/drawing/2014/main" id="{409D8030-B38E-7F7B-4EC3-A9A9CCB0E905}"/>
              </a:ext>
            </a:extLst>
          </p:cNvPr>
          <p:cNvSpPr/>
          <p:nvPr/>
        </p:nvSpPr>
        <p:spPr>
          <a:xfrm>
            <a:off x="2845690" y="5087503"/>
            <a:ext cx="158283" cy="158422"/>
          </a:xfrm>
          <a:prstGeom prst="rect">
            <a:avLst/>
          </a:prstGeom>
          <a:blipFill>
            <a:blip r:embed="rId6" cstate="print"/>
            <a:stretch>
              <a:fillRect/>
            </a:stretch>
          </a:blipFill>
        </p:spPr>
        <p:txBody>
          <a:bodyPr wrap="square" lIns="0" tIns="0" rIns="0" bIns="0" rtlCol="0"/>
          <a:lstStyle/>
          <a:p>
            <a:endParaRPr/>
          </a:p>
        </p:txBody>
      </p:sp>
      <p:sp>
        <p:nvSpPr>
          <p:cNvPr id="7" name="矩形 6">
            <a:extLst>
              <a:ext uri="{FF2B5EF4-FFF2-40B4-BE49-F238E27FC236}">
                <a16:creationId xmlns:a16="http://schemas.microsoft.com/office/drawing/2014/main" id="{4ECC4A3E-A25C-7DE6-1780-DA75A82FB82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930F261A-DBBF-BA6B-8587-6E306D962A65}"/>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C8AD7B6-30BC-5A2D-46DF-5612B2335408}"/>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1AB5BE5-90F2-3087-5A46-D36CD557B4E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A0A773DE-737D-7A12-65FD-5B24C88F7B9F}"/>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C8BD541-DC11-1131-00F9-55931A401DB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4DAD7EFA-3CE7-A442-3E62-A43A7CD9F138}"/>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4CE34294-6185-0301-1084-A12C51DB8B4E}"/>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D1A13F05-DD6D-933B-E127-4F597544F2CD}"/>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8D1ACBCC-21C9-E7E5-A6B1-38F5C19D0611}"/>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图片 56">
            <a:extLst>
              <a:ext uri="{FF2B5EF4-FFF2-40B4-BE49-F238E27FC236}">
                <a16:creationId xmlns:a16="http://schemas.microsoft.com/office/drawing/2014/main" id="{20728128-808A-DED0-96CB-7E2CD56DD095}"/>
              </a:ext>
            </a:extLst>
          </p:cNvPr>
          <p:cNvPicPr>
            <a:picLocks noChangeAspect="1"/>
          </p:cNvPicPr>
          <p:nvPr/>
        </p:nvPicPr>
        <p:blipFill>
          <a:blip r:embed="rId7"/>
          <a:stretch>
            <a:fillRect/>
          </a:stretch>
        </p:blipFill>
        <p:spPr>
          <a:xfrm>
            <a:off x="135890" y="26670"/>
            <a:ext cx="791210" cy="715645"/>
          </a:xfrm>
          <a:prstGeom prst="rect">
            <a:avLst/>
          </a:prstGeom>
        </p:spPr>
      </p:pic>
      <p:sp>
        <p:nvSpPr>
          <p:cNvPr id="58" name="TextBox 7">
            <a:extLst>
              <a:ext uri="{FF2B5EF4-FFF2-40B4-BE49-F238E27FC236}">
                <a16:creationId xmlns:a16="http://schemas.microsoft.com/office/drawing/2014/main" id="{C2461E8B-F5B3-E1BA-C514-AC8188BCEED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59" name="直接连接符 58">
            <a:extLst>
              <a:ext uri="{FF2B5EF4-FFF2-40B4-BE49-F238E27FC236}">
                <a16:creationId xmlns:a16="http://schemas.microsoft.com/office/drawing/2014/main" id="{574EE5AE-BA19-FD69-E4E4-C3318817443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Box 9">
            <a:extLst>
              <a:ext uri="{FF2B5EF4-FFF2-40B4-BE49-F238E27FC236}">
                <a16:creationId xmlns:a16="http://schemas.microsoft.com/office/drawing/2014/main" id="{18274633-B3FC-4D47-F65E-903FDA0FD0C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61" name="直接连接符 60">
            <a:extLst>
              <a:ext uri="{FF2B5EF4-FFF2-40B4-BE49-F238E27FC236}">
                <a16:creationId xmlns:a16="http://schemas.microsoft.com/office/drawing/2014/main" id="{5E6717AF-2698-FB72-90A7-6C54438C57C1}"/>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025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856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4.4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图形工具</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层次图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TextBox 7">
            <a:extLst>
              <a:ext uri="{FF2B5EF4-FFF2-40B4-BE49-F238E27FC236}">
                <a16:creationId xmlns:a16="http://schemas.microsoft.com/office/drawing/2014/main" id="{A46C988B-84FB-4A17-9BC3-08641D654AAC}"/>
              </a:ext>
            </a:extLst>
          </p:cNvPr>
          <p:cNvSpPr txBox="1">
            <a:spLocks noChangeArrowheads="1"/>
          </p:cNvSpPr>
          <p:nvPr/>
        </p:nvSpPr>
        <p:spPr bwMode="auto">
          <a:xfrm>
            <a:off x="969690" y="2509811"/>
            <a:ext cx="4881245" cy="3079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R="0" lvl="0" algn="l" defTabSz="914400" rtl="0" eaLnBrk="1" fontAlgn="base" hangingPunct="1">
              <a:lnSpc>
                <a:spcPct val="150000"/>
              </a:lnSpc>
              <a:spcBef>
                <a:spcPct val="0"/>
              </a:spcBef>
              <a:spcAft>
                <a:spcPct val="0"/>
              </a:spcAft>
              <a:buClrTx/>
              <a:buSzTx/>
              <a:buFont typeface="Wingdings" panose="05000000000000000000" pitchFamily="2" charset="2"/>
              <a:buChar char="ü"/>
              <a:defRPr/>
            </a:pP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层次图</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lang="en-US" altLang="zh-CN" sz="2200" dirty="0">
                <a:latin typeface="微软雅黑" panose="020B0503020204020204" pitchFamily="34" charset="-122"/>
                <a:ea typeface="微软雅黑" panose="020B0503020204020204" pitchFamily="34" charset="-122"/>
                <a:cs typeface="+mn-ea"/>
                <a:sym typeface="+mn-lt"/>
              </a:rPr>
              <a:t>Hierarchy</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图，</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H</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图）用来描绘软件的</a:t>
            </a: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层次结构</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R="0" lvl="0" algn="l" defTabSz="914400" rtl="0" eaLnBrk="1" fontAlgn="base" hangingPunct="1">
              <a:lnSpc>
                <a:spcPct val="150000"/>
              </a:lnSpc>
              <a:spcBef>
                <a:spcPct val="0"/>
              </a:spcBef>
              <a:spcAft>
                <a:spcPct val="0"/>
              </a:spcAft>
              <a:buClrTx/>
              <a:buSzTx/>
              <a:buFont typeface="Wingdings" panose="05000000000000000000" pitchFamily="2" charset="2"/>
              <a:buChar char="ü"/>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数据结构的层次方框图相同，但是表现的内容却完全不同。</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R="0" lvl="0" algn="l" defTabSz="914400" rtl="0" eaLnBrk="1" fontAlgn="base" hangingPunct="1">
              <a:lnSpc>
                <a:spcPct val="150000"/>
              </a:lnSpc>
              <a:spcBef>
                <a:spcPct val="0"/>
              </a:spcBef>
              <a:spcAft>
                <a:spcPct val="0"/>
              </a:spcAft>
              <a:buClrTx/>
              <a:buSzTx/>
              <a:buFont typeface="Wingdings" panose="05000000000000000000" pitchFamily="2" charset="2"/>
              <a:buChar char="ü"/>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层次图很适于在</a:t>
            </a: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自顶向下</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设计软件的过程中使用。</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3" name="图片 1">
            <a:extLst>
              <a:ext uri="{FF2B5EF4-FFF2-40B4-BE49-F238E27FC236}">
                <a16:creationId xmlns:a16="http://schemas.microsoft.com/office/drawing/2014/main" id="{100A7F08-EB55-864C-02E8-8645AD8CE5F7}"/>
              </a:ext>
            </a:extLst>
          </p:cNvPr>
          <p:cNvPicPr>
            <a:picLocks noChangeAspect="1"/>
          </p:cNvPicPr>
          <p:nvPr/>
        </p:nvPicPr>
        <p:blipFill>
          <a:blip r:embed="rId3"/>
          <a:stretch>
            <a:fillRect/>
          </a:stretch>
        </p:blipFill>
        <p:spPr>
          <a:xfrm>
            <a:off x="5808345" y="2387464"/>
            <a:ext cx="6192838" cy="3351046"/>
          </a:xfrm>
          <a:prstGeom prst="rect">
            <a:avLst/>
          </a:prstGeom>
          <a:noFill/>
          <a:ln w="9525">
            <a:noFill/>
          </a:ln>
        </p:spPr>
      </p:pic>
      <p:sp>
        <p:nvSpPr>
          <p:cNvPr id="7" name="矩形 6">
            <a:extLst>
              <a:ext uri="{FF2B5EF4-FFF2-40B4-BE49-F238E27FC236}">
                <a16:creationId xmlns:a16="http://schemas.microsoft.com/office/drawing/2014/main" id="{1F38377E-E101-BAA3-47D8-55E5FF1648D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5EB4C7FE-1047-0B6D-404D-F5F14C2088D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C2397323-79A0-F809-CFF1-1DE3E901AC76}"/>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B3B4A4B7-B08C-1908-4F71-570074052E59}"/>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5600BDE4-EE4E-EA06-C1EE-42CA746763F3}"/>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65939A22-B7F6-F09E-145E-A14CD0BAFBF6}"/>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EE804024-DBA3-B30D-B031-A26741BD6F1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594FEB00-8A28-F79E-8C4F-C0281DDE7EBB}"/>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B88D9B73-C860-7C49-7466-6DD241B10E6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0C7BA91B-D974-B2DF-F653-152834818DE9}"/>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C387C911-8926-19F9-F333-E06AAC8CEDF5}"/>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07F5015B-06B3-653E-9763-66BCA740590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D8F0EA7D-C284-7DB3-480F-EDB22464272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EDC3B8A8-BF46-1B7A-CA43-22205237A5D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64CC75BB-41AD-2A86-19AA-245741097781}"/>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183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en-US" altLang="zh-CN" sz="2400" b="1" dirty="0" err="1">
                  <a:latin typeface="Arial" panose="020B0604020202020204" pitchFamily="34" charset="0"/>
                  <a:ea typeface="微软雅黑" panose="020B0503020204020204" pitchFamily="34" charset="-122"/>
                  <a:sym typeface="Arial" panose="020B0604020202020204" pitchFamily="34" charset="0"/>
                </a:rPr>
                <a:t>Warnier</a:t>
              </a:r>
              <a:r>
                <a:rPr lang="zh-CN" altLang="en-US" sz="2400" b="1" dirty="0">
                  <a:latin typeface="Arial" panose="020B0604020202020204" pitchFamily="34" charset="0"/>
                  <a:ea typeface="微软雅黑" panose="020B0503020204020204" pitchFamily="34" charset="-122"/>
                  <a:sym typeface="Arial" panose="020B0604020202020204" pitchFamily="34" charset="0"/>
                </a:rPr>
                <a:t>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文本框 1">
            <a:extLst>
              <a:ext uri="{FF2B5EF4-FFF2-40B4-BE49-F238E27FC236}">
                <a16:creationId xmlns:a16="http://schemas.microsoft.com/office/drawing/2014/main" id="{00CA4AFF-2E07-3D26-4886-3FE84030EF11}"/>
              </a:ext>
            </a:extLst>
          </p:cNvPr>
          <p:cNvSpPr txBox="1"/>
          <p:nvPr/>
        </p:nvSpPr>
        <p:spPr>
          <a:xfrm>
            <a:off x="983730" y="2388823"/>
            <a:ext cx="4853189" cy="707886"/>
          </a:xfrm>
          <a:prstGeom prst="rect">
            <a:avLst/>
          </a:prstGeom>
          <a:noFill/>
        </p:spPr>
        <p:txBody>
          <a:bodyPr wrap="square" rtlCol="0">
            <a:spAutoFit/>
          </a:bodyPr>
          <a:lstStyle/>
          <a:p>
            <a:r>
              <a:rPr lang="en-US" altLang="zh-CN" sz="2000" dirty="0" err="1">
                <a:latin typeface="Arial" panose="020B0604020202020204" pitchFamily="34" charset="0"/>
                <a:ea typeface="微软雅黑" panose="020B0503020204020204" pitchFamily="34" charset="-122"/>
                <a:sym typeface="Arial" panose="020B0604020202020204" pitchFamily="34" charset="0"/>
              </a:rPr>
              <a:t>Warnier</a:t>
            </a:r>
            <a:r>
              <a:rPr lang="en-US" altLang="zh-CN" sz="2000" dirty="0">
                <a:latin typeface="Arial" panose="020B0604020202020204" pitchFamily="34" charset="0"/>
                <a:ea typeface="微软雅黑" panose="020B0503020204020204" pitchFamily="34" charset="-122"/>
                <a:sym typeface="Arial" panose="020B0604020202020204" pitchFamily="34" charset="0"/>
              </a:rPr>
              <a:t> </a:t>
            </a:r>
            <a:r>
              <a:rPr lang="zh-CN" altLang="en-US" sz="2000" dirty="0">
                <a:latin typeface="Arial" panose="020B0604020202020204" pitchFamily="34" charset="0"/>
                <a:ea typeface="微软雅黑" panose="020B0503020204020204" pitchFamily="34" charset="-122"/>
                <a:sym typeface="Arial" panose="020B0604020202020204" pitchFamily="34" charset="0"/>
              </a:rPr>
              <a:t>图是表示数据</a:t>
            </a:r>
            <a:r>
              <a:rPr lang="zh-CN" altLang="en-US" sz="2000" dirty="0">
                <a:solidFill>
                  <a:srgbClr val="FF0000"/>
                </a:solidFill>
                <a:latin typeface="Arial" panose="020B0604020202020204" pitchFamily="34" charset="0"/>
                <a:ea typeface="微软雅黑" panose="020B0503020204020204" pitchFamily="34" charset="-122"/>
                <a:sym typeface="Arial" panose="020B0604020202020204" pitchFamily="34" charset="0"/>
              </a:rPr>
              <a:t>层次结构</a:t>
            </a:r>
            <a:r>
              <a:rPr lang="zh-CN" altLang="en-US" sz="2000" dirty="0">
                <a:latin typeface="Arial" panose="020B0604020202020204" pitchFamily="34" charset="0"/>
                <a:ea typeface="微软雅黑" panose="020B0503020204020204" pitchFamily="34" charset="-122"/>
                <a:sym typeface="Arial" panose="020B0604020202020204" pitchFamily="34" charset="0"/>
              </a:rPr>
              <a:t>的一种图形工具，它用树形结构来描绘数据结构。</a:t>
            </a:r>
          </a:p>
        </p:txBody>
      </p:sp>
      <p:sp>
        <p:nvSpPr>
          <p:cNvPr id="4" name="左大括号 3">
            <a:extLst>
              <a:ext uri="{FF2B5EF4-FFF2-40B4-BE49-F238E27FC236}">
                <a16:creationId xmlns:a16="http://schemas.microsoft.com/office/drawing/2014/main" id="{F85BA383-F7B0-5C6F-7CFC-AEF2B5F11BF8}"/>
              </a:ext>
            </a:extLst>
          </p:cNvPr>
          <p:cNvSpPr/>
          <p:nvPr/>
        </p:nvSpPr>
        <p:spPr>
          <a:xfrm>
            <a:off x="6921942" y="2942812"/>
            <a:ext cx="85397" cy="32068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5F388CA-761C-71B4-620C-5B2DDA21A555}"/>
              </a:ext>
            </a:extLst>
          </p:cNvPr>
          <p:cNvSpPr txBox="1"/>
          <p:nvPr/>
        </p:nvSpPr>
        <p:spPr>
          <a:xfrm>
            <a:off x="6385073" y="3382419"/>
            <a:ext cx="402096" cy="2308324"/>
          </a:xfrm>
          <a:prstGeom prst="rect">
            <a:avLst/>
          </a:prstGeom>
          <a:noFill/>
        </p:spPr>
        <p:txBody>
          <a:bodyPr wrap="square" rtlCol="0">
            <a:spAutoFit/>
          </a:bodyPr>
          <a:lstStyle/>
          <a:p>
            <a:r>
              <a:rPr lang="zh-CN" altLang="en-US" dirty="0"/>
              <a:t>报纸自动编辑系统</a:t>
            </a:r>
          </a:p>
        </p:txBody>
      </p:sp>
      <p:sp>
        <p:nvSpPr>
          <p:cNvPr id="8" name="文本框 7">
            <a:extLst>
              <a:ext uri="{FF2B5EF4-FFF2-40B4-BE49-F238E27FC236}">
                <a16:creationId xmlns:a16="http://schemas.microsoft.com/office/drawing/2014/main" id="{0250F222-7709-13F1-75AE-3DB08DE0C6A2}"/>
              </a:ext>
            </a:extLst>
          </p:cNvPr>
          <p:cNvSpPr txBox="1"/>
          <p:nvPr/>
        </p:nvSpPr>
        <p:spPr>
          <a:xfrm>
            <a:off x="6999667" y="2738075"/>
            <a:ext cx="1579560" cy="369332"/>
          </a:xfrm>
          <a:prstGeom prst="rect">
            <a:avLst/>
          </a:prstGeom>
          <a:noFill/>
        </p:spPr>
        <p:txBody>
          <a:bodyPr wrap="square" rtlCol="0">
            <a:spAutoFit/>
          </a:bodyPr>
          <a:lstStyle/>
          <a:p>
            <a:r>
              <a:rPr lang="zh-CN" altLang="en-US" dirty="0"/>
              <a:t>头版部分（</a:t>
            </a:r>
            <a:r>
              <a:rPr lang="en-US" altLang="zh-CN" dirty="0"/>
              <a:t>1</a:t>
            </a:r>
            <a:r>
              <a:rPr lang="zh-CN" altLang="en-US" dirty="0"/>
              <a:t>）</a:t>
            </a:r>
          </a:p>
        </p:txBody>
      </p:sp>
      <p:sp>
        <p:nvSpPr>
          <p:cNvPr id="10" name="文本框 9">
            <a:extLst>
              <a:ext uri="{FF2B5EF4-FFF2-40B4-BE49-F238E27FC236}">
                <a16:creationId xmlns:a16="http://schemas.microsoft.com/office/drawing/2014/main" id="{1B46809E-2636-128F-6A7C-3D5B2DE586FB}"/>
              </a:ext>
            </a:extLst>
          </p:cNvPr>
          <p:cNvSpPr txBox="1"/>
          <p:nvPr/>
        </p:nvSpPr>
        <p:spPr>
          <a:xfrm>
            <a:off x="8661045" y="2155569"/>
            <a:ext cx="1455307" cy="369332"/>
          </a:xfrm>
          <a:prstGeom prst="rect">
            <a:avLst/>
          </a:prstGeom>
          <a:noFill/>
        </p:spPr>
        <p:txBody>
          <a:bodyPr wrap="square" rtlCol="0">
            <a:spAutoFit/>
          </a:bodyPr>
          <a:lstStyle/>
          <a:p>
            <a:r>
              <a:rPr lang="zh-CN" altLang="en-US" dirty="0"/>
              <a:t>头条新闻（</a:t>
            </a:r>
            <a:r>
              <a:rPr lang="en-US" altLang="zh-CN" dirty="0"/>
              <a:t>1</a:t>
            </a:r>
            <a:r>
              <a:rPr lang="zh-CN" altLang="en-US" dirty="0"/>
              <a:t>）</a:t>
            </a:r>
          </a:p>
        </p:txBody>
      </p:sp>
      <p:sp>
        <p:nvSpPr>
          <p:cNvPr id="15" name="左大括号 14">
            <a:extLst>
              <a:ext uri="{FF2B5EF4-FFF2-40B4-BE49-F238E27FC236}">
                <a16:creationId xmlns:a16="http://schemas.microsoft.com/office/drawing/2014/main" id="{A65FC0B0-3371-CD5F-D96D-61A25741C360}"/>
              </a:ext>
            </a:extLst>
          </p:cNvPr>
          <p:cNvSpPr/>
          <p:nvPr/>
        </p:nvSpPr>
        <p:spPr>
          <a:xfrm>
            <a:off x="8581274" y="2448306"/>
            <a:ext cx="77724" cy="9645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A0F1B5D-6400-EEDE-DC0C-016BE44CB7DE}"/>
              </a:ext>
            </a:extLst>
          </p:cNvPr>
          <p:cNvSpPr txBox="1"/>
          <p:nvPr/>
        </p:nvSpPr>
        <p:spPr>
          <a:xfrm>
            <a:off x="8661045" y="2726456"/>
            <a:ext cx="1704227" cy="369332"/>
          </a:xfrm>
          <a:prstGeom prst="rect">
            <a:avLst/>
          </a:prstGeom>
          <a:noFill/>
        </p:spPr>
        <p:txBody>
          <a:bodyPr wrap="square" rtlCol="0">
            <a:spAutoFit/>
          </a:bodyPr>
          <a:lstStyle/>
          <a:p>
            <a:r>
              <a:rPr lang="zh-CN" altLang="en-US" dirty="0"/>
              <a:t>体育新闻（</a:t>
            </a:r>
            <a:r>
              <a:rPr lang="en-US" altLang="zh-CN" dirty="0"/>
              <a:t>K</a:t>
            </a:r>
            <a:r>
              <a:rPr lang="zh-CN" altLang="en-US" dirty="0"/>
              <a:t>）</a:t>
            </a:r>
          </a:p>
        </p:txBody>
      </p:sp>
      <p:sp>
        <p:nvSpPr>
          <p:cNvPr id="18" name="文本框 17">
            <a:extLst>
              <a:ext uri="{FF2B5EF4-FFF2-40B4-BE49-F238E27FC236}">
                <a16:creationId xmlns:a16="http://schemas.microsoft.com/office/drawing/2014/main" id="{BCBBACB5-02AD-2088-E1D3-5112088B727B}"/>
              </a:ext>
            </a:extLst>
          </p:cNvPr>
          <p:cNvSpPr txBox="1"/>
          <p:nvPr/>
        </p:nvSpPr>
        <p:spPr>
          <a:xfrm>
            <a:off x="8661045" y="3254864"/>
            <a:ext cx="1723549" cy="369332"/>
          </a:xfrm>
          <a:prstGeom prst="rect">
            <a:avLst/>
          </a:prstGeom>
          <a:noFill/>
        </p:spPr>
        <p:txBody>
          <a:bodyPr wrap="none" rtlCol="0">
            <a:spAutoFit/>
          </a:bodyPr>
          <a:lstStyle/>
          <a:p>
            <a:r>
              <a:rPr lang="zh-CN" altLang="en-US" dirty="0"/>
              <a:t>商业新闻（</a:t>
            </a:r>
            <a:r>
              <a:rPr lang="en-US" altLang="zh-CN" dirty="0"/>
              <a:t>K</a:t>
            </a:r>
            <a:r>
              <a:rPr lang="zh-CN" altLang="en-US" dirty="0"/>
              <a:t>）</a:t>
            </a:r>
          </a:p>
        </p:txBody>
      </p:sp>
      <p:sp>
        <p:nvSpPr>
          <p:cNvPr id="19" name="文本框 18">
            <a:extLst>
              <a:ext uri="{FF2B5EF4-FFF2-40B4-BE49-F238E27FC236}">
                <a16:creationId xmlns:a16="http://schemas.microsoft.com/office/drawing/2014/main" id="{84AED527-0F04-AF98-C7F5-374D0127AA91}"/>
              </a:ext>
            </a:extLst>
          </p:cNvPr>
          <p:cNvSpPr txBox="1"/>
          <p:nvPr/>
        </p:nvSpPr>
        <p:spPr>
          <a:xfrm>
            <a:off x="7009387" y="4318559"/>
            <a:ext cx="1697901" cy="369332"/>
          </a:xfrm>
          <a:prstGeom prst="rect">
            <a:avLst/>
          </a:prstGeom>
          <a:noFill/>
        </p:spPr>
        <p:txBody>
          <a:bodyPr wrap="none" rtlCol="0">
            <a:spAutoFit/>
          </a:bodyPr>
          <a:lstStyle/>
          <a:p>
            <a:r>
              <a:rPr lang="zh-CN" altLang="en-US" dirty="0"/>
              <a:t>社论部分（</a:t>
            </a:r>
            <a:r>
              <a:rPr lang="en-US" altLang="zh-CN" dirty="0"/>
              <a:t>1</a:t>
            </a:r>
            <a:r>
              <a:rPr lang="zh-CN" altLang="en-US" dirty="0"/>
              <a:t>）</a:t>
            </a:r>
          </a:p>
        </p:txBody>
      </p:sp>
      <p:sp>
        <p:nvSpPr>
          <p:cNvPr id="20" name="文本框 19">
            <a:extLst>
              <a:ext uri="{FF2B5EF4-FFF2-40B4-BE49-F238E27FC236}">
                <a16:creationId xmlns:a16="http://schemas.microsoft.com/office/drawing/2014/main" id="{540120E2-D3CF-52C8-59C7-1B229037E8D1}"/>
              </a:ext>
            </a:extLst>
          </p:cNvPr>
          <p:cNvSpPr txBox="1"/>
          <p:nvPr/>
        </p:nvSpPr>
        <p:spPr>
          <a:xfrm>
            <a:off x="6999675" y="5930727"/>
            <a:ext cx="2056973" cy="369332"/>
          </a:xfrm>
          <a:prstGeom prst="rect">
            <a:avLst/>
          </a:prstGeom>
          <a:noFill/>
        </p:spPr>
        <p:txBody>
          <a:bodyPr wrap="none" rtlCol="0">
            <a:spAutoFit/>
          </a:bodyPr>
          <a:lstStyle/>
          <a:p>
            <a:r>
              <a:rPr lang="zh-CN" altLang="en-US" dirty="0"/>
              <a:t>副刊部分（</a:t>
            </a:r>
            <a:r>
              <a:rPr lang="en-US" altLang="zh-CN" dirty="0"/>
              <a:t>0</a:t>
            </a:r>
            <a:r>
              <a:rPr lang="zh-CN" altLang="en-US" dirty="0"/>
              <a:t>或</a:t>
            </a:r>
            <a:r>
              <a:rPr lang="en-US" altLang="zh-CN" dirty="0"/>
              <a:t>1</a:t>
            </a:r>
            <a:r>
              <a:rPr lang="zh-CN" altLang="en-US" dirty="0"/>
              <a:t>）</a:t>
            </a:r>
          </a:p>
        </p:txBody>
      </p:sp>
      <p:sp>
        <p:nvSpPr>
          <p:cNvPr id="21" name="左大括号 20">
            <a:extLst>
              <a:ext uri="{FF2B5EF4-FFF2-40B4-BE49-F238E27FC236}">
                <a16:creationId xmlns:a16="http://schemas.microsoft.com/office/drawing/2014/main" id="{54426A8F-CB01-FFB8-273E-5160AF224C54}"/>
              </a:ext>
            </a:extLst>
          </p:cNvPr>
          <p:cNvSpPr/>
          <p:nvPr/>
        </p:nvSpPr>
        <p:spPr>
          <a:xfrm>
            <a:off x="8592012" y="4056013"/>
            <a:ext cx="77724" cy="9645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4B2E9C73-F2A9-F083-ADD4-8C1F8C57F85C}"/>
              </a:ext>
            </a:extLst>
          </p:cNvPr>
          <p:cNvSpPr txBox="1"/>
          <p:nvPr/>
        </p:nvSpPr>
        <p:spPr>
          <a:xfrm>
            <a:off x="8757756" y="3987701"/>
            <a:ext cx="1261884" cy="369332"/>
          </a:xfrm>
          <a:prstGeom prst="rect">
            <a:avLst/>
          </a:prstGeom>
          <a:noFill/>
        </p:spPr>
        <p:txBody>
          <a:bodyPr wrap="none" rtlCol="0">
            <a:spAutoFit/>
          </a:bodyPr>
          <a:lstStyle/>
          <a:p>
            <a:r>
              <a:rPr lang="zh-CN" altLang="en-US" dirty="0"/>
              <a:t>社论（</a:t>
            </a:r>
            <a:r>
              <a:rPr lang="en-US" altLang="zh-CN" dirty="0"/>
              <a:t>K</a:t>
            </a:r>
            <a:r>
              <a:rPr lang="zh-CN" altLang="en-US" dirty="0"/>
              <a:t>）</a:t>
            </a:r>
          </a:p>
        </p:txBody>
      </p:sp>
      <p:sp>
        <p:nvSpPr>
          <p:cNvPr id="23" name="文本框 22">
            <a:extLst>
              <a:ext uri="{FF2B5EF4-FFF2-40B4-BE49-F238E27FC236}">
                <a16:creationId xmlns:a16="http://schemas.microsoft.com/office/drawing/2014/main" id="{8F7EDEED-CDA4-7476-3A3C-1D6E13C9633C}"/>
              </a:ext>
            </a:extLst>
          </p:cNvPr>
          <p:cNvSpPr txBox="1"/>
          <p:nvPr/>
        </p:nvSpPr>
        <p:spPr>
          <a:xfrm flipH="1">
            <a:off x="8757756" y="4754241"/>
            <a:ext cx="1087498" cy="369332"/>
          </a:xfrm>
          <a:prstGeom prst="rect">
            <a:avLst/>
          </a:prstGeom>
          <a:noFill/>
        </p:spPr>
        <p:txBody>
          <a:bodyPr wrap="square" rtlCol="0">
            <a:spAutoFit/>
          </a:bodyPr>
          <a:lstStyle/>
          <a:p>
            <a:r>
              <a:rPr lang="zh-CN" altLang="en-US" dirty="0"/>
              <a:t>专栏（</a:t>
            </a:r>
            <a:r>
              <a:rPr lang="en-US" altLang="zh-CN" dirty="0"/>
              <a:t>K</a:t>
            </a:r>
            <a:r>
              <a:rPr lang="zh-CN" altLang="en-US" dirty="0"/>
              <a:t>）</a:t>
            </a:r>
          </a:p>
        </p:txBody>
      </p:sp>
      <p:sp>
        <p:nvSpPr>
          <p:cNvPr id="24" name="左大括号 23">
            <a:extLst>
              <a:ext uri="{FF2B5EF4-FFF2-40B4-BE49-F238E27FC236}">
                <a16:creationId xmlns:a16="http://schemas.microsoft.com/office/drawing/2014/main" id="{42FF6017-7270-FCA8-E8D4-135075FDBCAC}"/>
              </a:ext>
            </a:extLst>
          </p:cNvPr>
          <p:cNvSpPr/>
          <p:nvPr/>
        </p:nvSpPr>
        <p:spPr>
          <a:xfrm>
            <a:off x="8901095" y="5646549"/>
            <a:ext cx="77724" cy="9645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95636872-9A32-E349-AFCD-BD8B711ECBE7}"/>
              </a:ext>
            </a:extLst>
          </p:cNvPr>
          <p:cNvSpPr txBox="1"/>
          <p:nvPr/>
        </p:nvSpPr>
        <p:spPr>
          <a:xfrm>
            <a:off x="9070975" y="5446049"/>
            <a:ext cx="1723549" cy="369332"/>
          </a:xfrm>
          <a:prstGeom prst="rect">
            <a:avLst/>
          </a:prstGeom>
          <a:noFill/>
        </p:spPr>
        <p:txBody>
          <a:bodyPr wrap="none" rtlCol="0">
            <a:spAutoFit/>
          </a:bodyPr>
          <a:lstStyle/>
          <a:p>
            <a:r>
              <a:rPr lang="zh-CN" altLang="en-US" dirty="0"/>
              <a:t>读者来信（</a:t>
            </a:r>
            <a:r>
              <a:rPr lang="en-US" altLang="zh-CN" dirty="0"/>
              <a:t>K</a:t>
            </a:r>
            <a:r>
              <a:rPr lang="zh-CN" altLang="en-US" dirty="0"/>
              <a:t>）</a:t>
            </a:r>
          </a:p>
        </p:txBody>
      </p:sp>
      <p:sp>
        <p:nvSpPr>
          <p:cNvPr id="26" name="文本框 25">
            <a:extLst>
              <a:ext uri="{FF2B5EF4-FFF2-40B4-BE49-F238E27FC236}">
                <a16:creationId xmlns:a16="http://schemas.microsoft.com/office/drawing/2014/main" id="{691CEF8A-1777-C8C9-8170-695152975A01}"/>
              </a:ext>
            </a:extLst>
          </p:cNvPr>
          <p:cNvSpPr txBox="1"/>
          <p:nvPr/>
        </p:nvSpPr>
        <p:spPr>
          <a:xfrm>
            <a:off x="9071031" y="5898940"/>
            <a:ext cx="1704227" cy="369332"/>
          </a:xfrm>
          <a:prstGeom prst="rect">
            <a:avLst/>
          </a:prstGeom>
          <a:noFill/>
        </p:spPr>
        <p:txBody>
          <a:bodyPr wrap="square" rtlCol="0">
            <a:spAutoFit/>
          </a:bodyPr>
          <a:lstStyle/>
          <a:p>
            <a:r>
              <a:rPr lang="zh-CN" altLang="en-US" dirty="0"/>
              <a:t>广告（</a:t>
            </a:r>
            <a:r>
              <a:rPr lang="en-US" altLang="zh-CN" dirty="0"/>
              <a:t>K</a:t>
            </a:r>
            <a:r>
              <a:rPr lang="zh-CN" altLang="en-US" dirty="0"/>
              <a:t>）</a:t>
            </a:r>
          </a:p>
        </p:txBody>
      </p:sp>
      <p:sp>
        <p:nvSpPr>
          <p:cNvPr id="27" name="文本框 26">
            <a:extLst>
              <a:ext uri="{FF2B5EF4-FFF2-40B4-BE49-F238E27FC236}">
                <a16:creationId xmlns:a16="http://schemas.microsoft.com/office/drawing/2014/main" id="{6A20CE77-8F8B-787E-2045-E2ECCAE456DD}"/>
              </a:ext>
            </a:extLst>
          </p:cNvPr>
          <p:cNvSpPr txBox="1"/>
          <p:nvPr/>
        </p:nvSpPr>
        <p:spPr>
          <a:xfrm>
            <a:off x="9071031" y="6362956"/>
            <a:ext cx="2056973" cy="369332"/>
          </a:xfrm>
          <a:prstGeom prst="rect">
            <a:avLst/>
          </a:prstGeom>
          <a:noFill/>
        </p:spPr>
        <p:txBody>
          <a:bodyPr wrap="none" rtlCol="0">
            <a:spAutoFit/>
          </a:bodyPr>
          <a:lstStyle/>
          <a:p>
            <a:r>
              <a:rPr lang="zh-CN" altLang="en-US" dirty="0"/>
              <a:t>讽刺漫画（</a:t>
            </a:r>
            <a:r>
              <a:rPr lang="en-US" altLang="zh-CN" dirty="0"/>
              <a:t>0</a:t>
            </a:r>
            <a:r>
              <a:rPr lang="zh-CN" altLang="en-US" dirty="0"/>
              <a:t>或</a:t>
            </a:r>
            <a:r>
              <a:rPr lang="en-US" altLang="zh-CN" dirty="0"/>
              <a:t>1</a:t>
            </a:r>
            <a:r>
              <a:rPr lang="zh-CN" altLang="en-US" dirty="0"/>
              <a:t>）</a:t>
            </a:r>
          </a:p>
        </p:txBody>
      </p:sp>
      <p:sp>
        <p:nvSpPr>
          <p:cNvPr id="28" name="左大括号 27">
            <a:extLst>
              <a:ext uri="{FF2B5EF4-FFF2-40B4-BE49-F238E27FC236}">
                <a16:creationId xmlns:a16="http://schemas.microsoft.com/office/drawing/2014/main" id="{F676379B-C7AC-ABF9-0B25-9DFC31835DF4}"/>
              </a:ext>
            </a:extLst>
          </p:cNvPr>
          <p:cNvSpPr/>
          <p:nvPr/>
        </p:nvSpPr>
        <p:spPr>
          <a:xfrm>
            <a:off x="10221177" y="1840855"/>
            <a:ext cx="77724" cy="9645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9638DA34-40DC-2785-E39B-8EF54EC2924E}"/>
              </a:ext>
            </a:extLst>
          </p:cNvPr>
          <p:cNvSpPr txBox="1"/>
          <p:nvPr/>
        </p:nvSpPr>
        <p:spPr>
          <a:xfrm>
            <a:off x="10288074" y="1580311"/>
            <a:ext cx="1455307" cy="369332"/>
          </a:xfrm>
          <a:prstGeom prst="rect">
            <a:avLst/>
          </a:prstGeom>
          <a:noFill/>
        </p:spPr>
        <p:txBody>
          <a:bodyPr wrap="square" rtlCol="0">
            <a:spAutoFit/>
          </a:bodyPr>
          <a:lstStyle/>
          <a:p>
            <a:r>
              <a:rPr lang="zh-CN" altLang="en-US" dirty="0"/>
              <a:t>国内新闻</a:t>
            </a:r>
          </a:p>
        </p:txBody>
      </p:sp>
      <p:sp>
        <p:nvSpPr>
          <p:cNvPr id="30" name="文本框 29">
            <a:extLst>
              <a:ext uri="{FF2B5EF4-FFF2-40B4-BE49-F238E27FC236}">
                <a16:creationId xmlns:a16="http://schemas.microsoft.com/office/drawing/2014/main" id="{93ADFD08-9245-D4DF-FB9C-1AB10A488FCA}"/>
              </a:ext>
            </a:extLst>
          </p:cNvPr>
          <p:cNvSpPr txBox="1"/>
          <p:nvPr/>
        </p:nvSpPr>
        <p:spPr>
          <a:xfrm>
            <a:off x="10288074" y="2151198"/>
            <a:ext cx="1704227" cy="369332"/>
          </a:xfrm>
          <a:prstGeom prst="rect">
            <a:avLst/>
          </a:prstGeom>
          <a:noFill/>
        </p:spPr>
        <p:txBody>
          <a:bodyPr wrap="square" rtlCol="0">
            <a:spAutoFit/>
          </a:bodyPr>
          <a:lstStyle/>
          <a:p>
            <a:r>
              <a:rPr lang="zh-CN" altLang="en-US" b="0" i="0" dirty="0">
                <a:solidFill>
                  <a:srgbClr val="333333"/>
                </a:solidFill>
                <a:effectLst/>
                <a:latin typeface="Helvetica Neue"/>
              </a:rPr>
              <a:t>⊕</a:t>
            </a:r>
            <a:endParaRPr lang="zh-CN" altLang="en-US" dirty="0"/>
          </a:p>
        </p:txBody>
      </p:sp>
      <p:sp>
        <p:nvSpPr>
          <p:cNvPr id="31" name="文本框 30">
            <a:extLst>
              <a:ext uri="{FF2B5EF4-FFF2-40B4-BE49-F238E27FC236}">
                <a16:creationId xmlns:a16="http://schemas.microsoft.com/office/drawing/2014/main" id="{EF926C16-DA14-4B46-A630-27CE5C157CC0}"/>
              </a:ext>
            </a:extLst>
          </p:cNvPr>
          <p:cNvSpPr txBox="1"/>
          <p:nvPr/>
        </p:nvSpPr>
        <p:spPr>
          <a:xfrm>
            <a:off x="10288074" y="2679606"/>
            <a:ext cx="1107996" cy="369332"/>
          </a:xfrm>
          <a:prstGeom prst="rect">
            <a:avLst/>
          </a:prstGeom>
          <a:noFill/>
        </p:spPr>
        <p:txBody>
          <a:bodyPr wrap="none" rtlCol="0">
            <a:spAutoFit/>
          </a:bodyPr>
          <a:lstStyle/>
          <a:p>
            <a:r>
              <a:rPr lang="zh-CN" altLang="en-US" dirty="0"/>
              <a:t>当地新闻</a:t>
            </a:r>
          </a:p>
        </p:txBody>
      </p:sp>
      <p:sp>
        <p:nvSpPr>
          <p:cNvPr id="46" name="TextBox 6">
            <a:extLst>
              <a:ext uri="{FF2B5EF4-FFF2-40B4-BE49-F238E27FC236}">
                <a16:creationId xmlns:a16="http://schemas.microsoft.com/office/drawing/2014/main" id="{F14B776E-D471-8BA4-C431-92C498D95BCF}"/>
              </a:ext>
            </a:extLst>
          </p:cNvPr>
          <p:cNvSpPr txBox="1"/>
          <p:nvPr/>
        </p:nvSpPr>
        <p:spPr>
          <a:xfrm>
            <a:off x="425449" y="1105982"/>
            <a:ext cx="3856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4.4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图形工具</a:t>
            </a:r>
          </a:p>
        </p:txBody>
      </p:sp>
      <p:sp>
        <p:nvSpPr>
          <p:cNvPr id="59" name="文本框 58">
            <a:extLst>
              <a:ext uri="{FF2B5EF4-FFF2-40B4-BE49-F238E27FC236}">
                <a16:creationId xmlns:a16="http://schemas.microsoft.com/office/drawing/2014/main" id="{CA0A45BF-46B1-B7C0-18DF-D03C7E9AF6FC}"/>
              </a:ext>
            </a:extLst>
          </p:cNvPr>
          <p:cNvSpPr txBox="1"/>
          <p:nvPr/>
        </p:nvSpPr>
        <p:spPr>
          <a:xfrm>
            <a:off x="954331" y="3433309"/>
            <a:ext cx="5141670" cy="3269613"/>
          </a:xfrm>
          <a:prstGeom prst="rect">
            <a:avLst/>
          </a:prstGeom>
          <a:noFill/>
        </p:spPr>
        <p:txBody>
          <a:bodyPr wrap="square">
            <a:spAutoFit/>
          </a:bodyPr>
          <a:lstStyle/>
          <a:p>
            <a:pPr marL="342900" indent="-342900" fontAlgn="auto">
              <a:lnSpc>
                <a:spcPct val="150000"/>
              </a:lnSpc>
              <a:buClr>
                <a:srgbClr val="0070C0"/>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mn-ea"/>
                <a:sym typeface="+mn-lt"/>
              </a:rPr>
              <a:t>表示一个系统的组织结构或一个过程的流程。</a:t>
            </a:r>
          </a:p>
          <a:p>
            <a:pPr marL="342900" indent="-342900" fontAlgn="auto">
              <a:lnSpc>
                <a:spcPct val="150000"/>
              </a:lnSpc>
              <a:buClr>
                <a:srgbClr val="0070C0"/>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mn-ea"/>
                <a:sym typeface="+mn-lt"/>
              </a:rPr>
              <a:t>清晰地显示出数据的层次结构以及数据元素之间的重复关系。</a:t>
            </a:r>
          </a:p>
          <a:p>
            <a:pPr marL="342900" indent="-342900" fontAlgn="auto">
              <a:lnSpc>
                <a:spcPct val="150000"/>
              </a:lnSpc>
              <a:buClr>
                <a:srgbClr val="0070C0"/>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mn-ea"/>
                <a:sym typeface="+mn-lt"/>
              </a:rPr>
              <a:t>同时，它还能指出某一类数据或某一数据元素重复出现的次数，并能指明某一特定数据在某一类数据中是否是有条件地出现。</a:t>
            </a:r>
          </a:p>
        </p:txBody>
      </p:sp>
      <p:sp>
        <p:nvSpPr>
          <p:cNvPr id="3" name="矩形 2">
            <a:extLst>
              <a:ext uri="{FF2B5EF4-FFF2-40B4-BE49-F238E27FC236}">
                <a16:creationId xmlns:a16="http://schemas.microsoft.com/office/drawing/2014/main" id="{680FC3B5-41DC-D297-E8C7-3FCF6FF8139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6" name="直接连接符 5">
            <a:extLst>
              <a:ext uri="{FF2B5EF4-FFF2-40B4-BE49-F238E27FC236}">
                <a16:creationId xmlns:a16="http://schemas.microsoft.com/office/drawing/2014/main" id="{C9F311A9-063F-22F1-9D18-D9D7CDF65683}"/>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1C67BC0B-48CA-B13B-5741-0A9C514B979D}"/>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3" name="直接连接符 32">
            <a:extLst>
              <a:ext uri="{FF2B5EF4-FFF2-40B4-BE49-F238E27FC236}">
                <a16:creationId xmlns:a16="http://schemas.microsoft.com/office/drawing/2014/main" id="{A8965439-786A-2EF1-C03B-FF3A51DA288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1EC9589E-E4E6-ADB7-9000-A3E06960897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9" name="TextBox 7">
            <a:extLst>
              <a:ext uri="{FF2B5EF4-FFF2-40B4-BE49-F238E27FC236}">
                <a16:creationId xmlns:a16="http://schemas.microsoft.com/office/drawing/2014/main" id="{739D541A-0F63-EDD6-2F1E-670FE1134D3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42" name="TextBox 9">
            <a:extLst>
              <a:ext uri="{FF2B5EF4-FFF2-40B4-BE49-F238E27FC236}">
                <a16:creationId xmlns:a16="http://schemas.microsoft.com/office/drawing/2014/main" id="{BDD7324A-EB2E-BD34-5758-F6C28C0BF4E0}"/>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3" name="TextBox 10">
            <a:extLst>
              <a:ext uri="{FF2B5EF4-FFF2-40B4-BE49-F238E27FC236}">
                <a16:creationId xmlns:a16="http://schemas.microsoft.com/office/drawing/2014/main" id="{A1EB75E7-6E0F-368E-FA51-964BE854735E}"/>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4" name="TextBox 11">
            <a:extLst>
              <a:ext uri="{FF2B5EF4-FFF2-40B4-BE49-F238E27FC236}">
                <a16:creationId xmlns:a16="http://schemas.microsoft.com/office/drawing/2014/main" id="{97AA28CE-2111-181D-128C-E622AE6B600E}"/>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5" name="直接连接符 44">
            <a:extLst>
              <a:ext uri="{FF2B5EF4-FFF2-40B4-BE49-F238E27FC236}">
                <a16:creationId xmlns:a16="http://schemas.microsoft.com/office/drawing/2014/main" id="{D6BDE88D-2A22-8EA3-AB92-83CBA29C498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107DD900-18E8-4486-6968-BB44D98EC9BF}"/>
              </a:ext>
            </a:extLst>
          </p:cNvPr>
          <p:cNvPicPr>
            <a:picLocks noChangeAspect="1"/>
          </p:cNvPicPr>
          <p:nvPr/>
        </p:nvPicPr>
        <p:blipFill>
          <a:blip r:embed="rId3"/>
          <a:stretch>
            <a:fillRect/>
          </a:stretch>
        </p:blipFill>
        <p:spPr>
          <a:xfrm>
            <a:off x="135890" y="26670"/>
            <a:ext cx="791210" cy="715645"/>
          </a:xfrm>
          <a:prstGeom prst="rect">
            <a:avLst/>
          </a:prstGeom>
        </p:spPr>
      </p:pic>
      <p:sp>
        <p:nvSpPr>
          <p:cNvPr id="52" name="TextBox 7">
            <a:extLst>
              <a:ext uri="{FF2B5EF4-FFF2-40B4-BE49-F238E27FC236}">
                <a16:creationId xmlns:a16="http://schemas.microsoft.com/office/drawing/2014/main" id="{C5891F39-F7DC-82BA-C8A7-280AF2D8F946}"/>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53" name="直接连接符 52">
            <a:extLst>
              <a:ext uri="{FF2B5EF4-FFF2-40B4-BE49-F238E27FC236}">
                <a16:creationId xmlns:a16="http://schemas.microsoft.com/office/drawing/2014/main" id="{F64ADF5E-B8DA-97A3-4013-044FFE66F78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9">
            <a:extLst>
              <a:ext uri="{FF2B5EF4-FFF2-40B4-BE49-F238E27FC236}">
                <a16:creationId xmlns:a16="http://schemas.microsoft.com/office/drawing/2014/main" id="{AB3F67FF-4DE0-8F3A-B918-1903BCC5816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55" name="直接连接符 54">
            <a:extLst>
              <a:ext uri="{FF2B5EF4-FFF2-40B4-BE49-F238E27FC236}">
                <a16:creationId xmlns:a16="http://schemas.microsoft.com/office/drawing/2014/main" id="{78F554E8-A83E-33A2-474A-11C8C2B30B5D}"/>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503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IPO</a:t>
              </a:r>
              <a:r>
                <a:rPr lang="zh-CN" altLang="en-US" sz="2400" b="1" dirty="0">
                  <a:latin typeface="Arial" panose="020B0604020202020204" pitchFamily="34" charset="0"/>
                  <a:ea typeface="微软雅黑" panose="020B0503020204020204" pitchFamily="34" charset="-122"/>
                  <a:sym typeface="Arial" panose="020B0604020202020204" pitchFamily="34" charset="0"/>
                </a:rPr>
                <a:t>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3" name="文本框 2">
            <a:extLst>
              <a:ext uri="{FF2B5EF4-FFF2-40B4-BE49-F238E27FC236}">
                <a16:creationId xmlns:a16="http://schemas.microsoft.com/office/drawing/2014/main" id="{9311DE1D-353B-CC85-2FCF-3B68227F854F}"/>
              </a:ext>
            </a:extLst>
          </p:cNvPr>
          <p:cNvSpPr txBox="1"/>
          <p:nvPr/>
        </p:nvSpPr>
        <p:spPr>
          <a:xfrm>
            <a:off x="965200" y="4184275"/>
            <a:ext cx="8410620" cy="430887"/>
          </a:xfrm>
          <a:prstGeom prst="rect">
            <a:avLst/>
          </a:prstGeom>
          <a:noFill/>
        </p:spPr>
        <p:txBody>
          <a:bodyPr wrap="square" rtlCol="0">
            <a:spAutoFit/>
          </a:bodyPr>
          <a:lstStyle/>
          <a:p>
            <a:r>
              <a:rPr lang="zh-CN" altLang="en-US" sz="2200" dirty="0">
                <a:latin typeface="Arial" panose="020B0604020202020204" pitchFamily="34" charset="0"/>
                <a:ea typeface="微软雅黑" panose="020B0503020204020204" pitchFamily="34" charset="-122"/>
                <a:sym typeface="Arial" panose="020B0604020202020204" pitchFamily="34" charset="0"/>
              </a:rPr>
              <a:t>用户和管理人员可利用</a:t>
            </a:r>
            <a:r>
              <a:rPr lang="en-US" altLang="zh-CN" sz="2200" dirty="0">
                <a:latin typeface="Arial" panose="020B0604020202020204" pitchFamily="34" charset="0"/>
                <a:ea typeface="微软雅黑" panose="020B0503020204020204" pitchFamily="34" charset="-122"/>
                <a:sym typeface="Arial" panose="020B0604020202020204" pitchFamily="34" charset="0"/>
              </a:rPr>
              <a:t>IPO </a:t>
            </a:r>
            <a:r>
              <a:rPr lang="zh-CN" altLang="en-US" sz="2200" dirty="0">
                <a:latin typeface="Arial" panose="020B0604020202020204" pitchFamily="34" charset="0"/>
                <a:ea typeface="微软雅黑" panose="020B0503020204020204" pitchFamily="34" charset="-122"/>
                <a:sym typeface="Arial" panose="020B0604020202020204" pitchFamily="34" charset="0"/>
              </a:rPr>
              <a:t>图编写、修改和维护程序。</a:t>
            </a:r>
          </a:p>
        </p:txBody>
      </p:sp>
      <p:pic>
        <p:nvPicPr>
          <p:cNvPr id="8" name="图片 7">
            <a:extLst>
              <a:ext uri="{FF2B5EF4-FFF2-40B4-BE49-F238E27FC236}">
                <a16:creationId xmlns:a16="http://schemas.microsoft.com/office/drawing/2014/main" id="{FF7E0355-8DDC-D75B-5705-8CCF82F65EF0}"/>
              </a:ext>
            </a:extLst>
          </p:cNvPr>
          <p:cNvPicPr>
            <a:picLocks noChangeAspect="1"/>
          </p:cNvPicPr>
          <p:nvPr/>
        </p:nvPicPr>
        <p:blipFill>
          <a:blip r:embed="rId3"/>
          <a:stretch>
            <a:fillRect/>
          </a:stretch>
        </p:blipFill>
        <p:spPr>
          <a:xfrm>
            <a:off x="2062694" y="4662687"/>
            <a:ext cx="7610531" cy="1743088"/>
          </a:xfrm>
          <a:prstGeom prst="rect">
            <a:avLst/>
          </a:prstGeom>
        </p:spPr>
      </p:pic>
      <p:sp>
        <p:nvSpPr>
          <p:cNvPr id="7" name="文本框 6">
            <a:extLst>
              <a:ext uri="{FF2B5EF4-FFF2-40B4-BE49-F238E27FC236}">
                <a16:creationId xmlns:a16="http://schemas.microsoft.com/office/drawing/2014/main" id="{33B9C290-DC0A-1344-06E4-06C0B3B44814}"/>
              </a:ext>
            </a:extLst>
          </p:cNvPr>
          <p:cNvSpPr txBox="1"/>
          <p:nvPr/>
        </p:nvSpPr>
        <p:spPr>
          <a:xfrm>
            <a:off x="4895698" y="6453300"/>
            <a:ext cx="1274708" cy="369332"/>
          </a:xfrm>
          <a:prstGeom prst="rect">
            <a:avLst/>
          </a:prstGeom>
          <a:noFill/>
        </p:spPr>
        <p:txBody>
          <a:bodyPr wrap="none" rtlCol="0">
            <a:spAutoFit/>
          </a:bodyPr>
          <a:lstStyle/>
          <a:p>
            <a:r>
              <a:rPr lang="en-US" altLang="zh-CN" dirty="0"/>
              <a:t>IPO</a:t>
            </a:r>
            <a:r>
              <a:rPr lang="zh-CN" altLang="en-US" dirty="0"/>
              <a:t>图示例</a:t>
            </a:r>
          </a:p>
        </p:txBody>
      </p:sp>
      <p:sp>
        <p:nvSpPr>
          <p:cNvPr id="9" name="TextBox 6">
            <a:extLst>
              <a:ext uri="{FF2B5EF4-FFF2-40B4-BE49-F238E27FC236}">
                <a16:creationId xmlns:a16="http://schemas.microsoft.com/office/drawing/2014/main" id="{0A70D6E1-C017-14A4-C9EB-DD5F370F0CE8}"/>
              </a:ext>
            </a:extLst>
          </p:cNvPr>
          <p:cNvSpPr txBox="1"/>
          <p:nvPr/>
        </p:nvSpPr>
        <p:spPr>
          <a:xfrm>
            <a:off x="425449" y="1105982"/>
            <a:ext cx="3856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4.4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图形工具</a:t>
            </a:r>
          </a:p>
        </p:txBody>
      </p:sp>
      <p:sp>
        <p:nvSpPr>
          <p:cNvPr id="11" name="文本框 10">
            <a:extLst>
              <a:ext uri="{FF2B5EF4-FFF2-40B4-BE49-F238E27FC236}">
                <a16:creationId xmlns:a16="http://schemas.microsoft.com/office/drawing/2014/main" id="{F7CDEADC-0DA8-E332-81FB-D9C984263CF9}"/>
              </a:ext>
            </a:extLst>
          </p:cNvPr>
          <p:cNvSpPr txBox="1"/>
          <p:nvPr/>
        </p:nvSpPr>
        <p:spPr>
          <a:xfrm>
            <a:off x="906977" y="2139095"/>
            <a:ext cx="9922313" cy="2063835"/>
          </a:xfrm>
          <a:prstGeom prst="rect">
            <a:avLst/>
          </a:prstGeom>
          <a:noFill/>
        </p:spPr>
        <p:txBody>
          <a:bodyPr wrap="square">
            <a:spAutoFit/>
          </a:bodyPr>
          <a:lstStyle/>
          <a:p>
            <a:pPr marL="342900" indent="-342900" fontAlgn="auto">
              <a:lnSpc>
                <a:spcPct val="150000"/>
              </a:lnSpc>
              <a:buClr>
                <a:srgbClr val="0070C0"/>
              </a:buClr>
              <a:buFont typeface="Wingdings" panose="05000000000000000000" charset="0"/>
              <a:buChar char="p"/>
            </a:pPr>
            <a:r>
              <a:rPr lang="en-US" altLang="zh-CN" sz="2200" dirty="0">
                <a:latin typeface="微软雅黑" panose="020B0503020204020204" pitchFamily="34" charset="-122"/>
                <a:ea typeface="微软雅黑" panose="020B0503020204020204" pitchFamily="34" charset="-122"/>
                <a:cs typeface="+mn-ea"/>
                <a:sym typeface="+mn-lt"/>
              </a:rPr>
              <a:t>IPO</a:t>
            </a:r>
            <a:r>
              <a:rPr lang="zh-CN" altLang="en-US" sz="2200" dirty="0">
                <a:latin typeface="微软雅黑" panose="020B0503020204020204" pitchFamily="34" charset="-122"/>
                <a:ea typeface="微软雅黑" panose="020B0503020204020204" pitchFamily="34" charset="-122"/>
                <a:cs typeface="+mn-ea"/>
                <a:sym typeface="+mn-lt"/>
              </a:rPr>
              <a:t>图是一种详细设计工具，描述每个模块的输入、输出数据和数据加工，是结构化设计中变换结构的输入</a:t>
            </a:r>
            <a:r>
              <a:rPr lang="en-US" altLang="zh-CN" sz="2200" dirty="0">
                <a:latin typeface="微软雅黑" panose="020B0503020204020204" pitchFamily="34" charset="-122"/>
                <a:ea typeface="微软雅黑" panose="020B0503020204020204" pitchFamily="34" charset="-122"/>
                <a:cs typeface="+mn-ea"/>
                <a:sym typeface="+mn-lt"/>
              </a:rPr>
              <a:t>(Input)</a:t>
            </a:r>
            <a:r>
              <a:rPr lang="zh-CN" altLang="en-US" sz="2200" dirty="0">
                <a:latin typeface="微软雅黑" panose="020B0503020204020204" pitchFamily="34" charset="-122"/>
                <a:ea typeface="微软雅黑" panose="020B0503020204020204" pitchFamily="34" charset="-122"/>
                <a:cs typeface="+mn-ea"/>
                <a:sym typeface="+mn-lt"/>
              </a:rPr>
              <a:t>，加工</a:t>
            </a:r>
            <a:r>
              <a:rPr lang="en-US" altLang="zh-CN" sz="2200" dirty="0">
                <a:latin typeface="微软雅黑" panose="020B0503020204020204" pitchFamily="34" charset="-122"/>
                <a:ea typeface="微软雅黑" panose="020B0503020204020204" pitchFamily="34" charset="-122"/>
                <a:cs typeface="+mn-ea"/>
                <a:sym typeface="+mn-lt"/>
              </a:rPr>
              <a:t>(Processing)</a:t>
            </a:r>
            <a:r>
              <a:rPr lang="zh-CN" altLang="en-US" sz="2200" dirty="0">
                <a:latin typeface="微软雅黑" panose="020B0503020204020204" pitchFamily="34" charset="-122"/>
                <a:ea typeface="微软雅黑" panose="020B0503020204020204" pitchFamily="34" charset="-122"/>
                <a:cs typeface="+mn-ea"/>
                <a:sym typeface="+mn-lt"/>
              </a:rPr>
              <a:t>、输出</a:t>
            </a:r>
            <a:r>
              <a:rPr lang="en-US" altLang="zh-CN" sz="2200" dirty="0">
                <a:latin typeface="微软雅黑" panose="020B0503020204020204" pitchFamily="34" charset="-122"/>
                <a:ea typeface="微软雅黑" panose="020B0503020204020204" pitchFamily="34" charset="-122"/>
                <a:cs typeface="+mn-ea"/>
                <a:sym typeface="+mn-lt"/>
              </a:rPr>
              <a:t>(Output)</a:t>
            </a:r>
            <a:r>
              <a:rPr lang="zh-CN" altLang="en-US" sz="2200" dirty="0">
                <a:latin typeface="微软雅黑" panose="020B0503020204020204" pitchFamily="34" charset="-122"/>
                <a:ea typeface="微软雅黑" panose="020B0503020204020204" pitchFamily="34" charset="-122"/>
                <a:cs typeface="+mn-ea"/>
                <a:sym typeface="+mn-lt"/>
              </a:rPr>
              <a:t>图。</a:t>
            </a:r>
          </a:p>
          <a:p>
            <a:pPr marL="342900" indent="-342900" fontAlgn="auto">
              <a:lnSpc>
                <a:spcPct val="150000"/>
              </a:lnSpc>
              <a:buClr>
                <a:srgbClr val="0070C0"/>
              </a:buClr>
              <a:buFont typeface="Wingdings" panose="05000000000000000000" charset="0"/>
              <a:buChar char="p"/>
            </a:pPr>
            <a:r>
              <a:rPr lang="en-US" altLang="zh-CN" sz="2200" dirty="0">
                <a:latin typeface="微软雅黑" panose="020B0503020204020204" pitchFamily="34" charset="-122"/>
                <a:ea typeface="微软雅黑" panose="020B0503020204020204" pitchFamily="34" charset="-122"/>
                <a:cs typeface="+mn-ea"/>
                <a:sym typeface="+mn-lt"/>
              </a:rPr>
              <a:t>IPO </a:t>
            </a:r>
            <a:r>
              <a:rPr lang="zh-CN" altLang="en-US" sz="2200" dirty="0">
                <a:latin typeface="微软雅黑" panose="020B0503020204020204" pitchFamily="34" charset="-122"/>
                <a:ea typeface="微软雅黑" panose="020B0503020204020204" pitchFamily="34" charset="-122"/>
                <a:cs typeface="+mn-ea"/>
                <a:sym typeface="+mn-lt"/>
              </a:rPr>
              <a:t>图就是为每一个模块的</a:t>
            </a:r>
            <a:r>
              <a:rPr lang="zh-CN" altLang="en-US" sz="2200" dirty="0">
                <a:solidFill>
                  <a:srgbClr val="FF0000"/>
                </a:solidFill>
                <a:latin typeface="微软雅黑" panose="020B0503020204020204" pitchFamily="34" charset="-122"/>
                <a:ea typeface="微软雅黑" panose="020B0503020204020204" pitchFamily="34" charset="-122"/>
                <a:cs typeface="+mn-ea"/>
                <a:sym typeface="+mn-lt"/>
              </a:rPr>
              <a:t>输入、加工、输出</a:t>
            </a:r>
            <a:r>
              <a:rPr lang="zh-CN" altLang="en-US" sz="2200" dirty="0">
                <a:latin typeface="微软雅黑" panose="020B0503020204020204" pitchFamily="34" charset="-122"/>
                <a:ea typeface="微软雅黑" panose="020B0503020204020204" pitchFamily="34" charset="-122"/>
                <a:cs typeface="+mn-ea"/>
                <a:sym typeface="+mn-lt"/>
              </a:rPr>
              <a:t>进行说明的重要工具。</a:t>
            </a:r>
          </a:p>
        </p:txBody>
      </p:sp>
      <p:sp>
        <p:nvSpPr>
          <p:cNvPr id="2" name="矩形 1">
            <a:extLst>
              <a:ext uri="{FF2B5EF4-FFF2-40B4-BE49-F238E27FC236}">
                <a16:creationId xmlns:a16="http://schemas.microsoft.com/office/drawing/2014/main" id="{B772C041-0292-3CF5-92F5-54B58C9F09E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6" name="直接连接符 5">
            <a:extLst>
              <a:ext uri="{FF2B5EF4-FFF2-40B4-BE49-F238E27FC236}">
                <a16:creationId xmlns:a16="http://schemas.microsoft.com/office/drawing/2014/main" id="{4026E418-D73C-4631-5D7F-3D28256199F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1564333-A778-4173-0FD1-61C62DD6A905}"/>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9A98B08B-0FED-6910-E2FC-0A947849A0D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6">
            <a:extLst>
              <a:ext uri="{FF2B5EF4-FFF2-40B4-BE49-F238E27FC236}">
                <a16:creationId xmlns:a16="http://schemas.microsoft.com/office/drawing/2014/main" id="{4F53249D-FFA9-79EC-09D0-53915FBF83E3}"/>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9" name="TextBox 7">
            <a:extLst>
              <a:ext uri="{FF2B5EF4-FFF2-40B4-BE49-F238E27FC236}">
                <a16:creationId xmlns:a16="http://schemas.microsoft.com/office/drawing/2014/main" id="{7CB60CB0-23CE-6E91-BCAA-00A27796D15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0" name="TextBox 9">
            <a:extLst>
              <a:ext uri="{FF2B5EF4-FFF2-40B4-BE49-F238E27FC236}">
                <a16:creationId xmlns:a16="http://schemas.microsoft.com/office/drawing/2014/main" id="{3FCD16F3-3A90-3264-B970-657F34D3330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1" name="TextBox 10">
            <a:extLst>
              <a:ext uri="{FF2B5EF4-FFF2-40B4-BE49-F238E27FC236}">
                <a16:creationId xmlns:a16="http://schemas.microsoft.com/office/drawing/2014/main" id="{F7E7D567-85A9-3ED1-9F15-0072004388A3}"/>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2" name="TextBox 11">
            <a:extLst>
              <a:ext uri="{FF2B5EF4-FFF2-40B4-BE49-F238E27FC236}">
                <a16:creationId xmlns:a16="http://schemas.microsoft.com/office/drawing/2014/main" id="{0382F1F9-F4DF-B4B1-0251-CD026B147E4F}"/>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3" name="直接连接符 32">
            <a:extLst>
              <a:ext uri="{FF2B5EF4-FFF2-40B4-BE49-F238E27FC236}">
                <a16:creationId xmlns:a16="http://schemas.microsoft.com/office/drawing/2014/main" id="{D1E07023-AE51-955B-F687-A4FF5A7BBA97}"/>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540A0822-E222-5463-F6EC-E970FDFC1C26}"/>
              </a:ext>
            </a:extLst>
          </p:cNvPr>
          <p:cNvPicPr>
            <a:picLocks noChangeAspect="1"/>
          </p:cNvPicPr>
          <p:nvPr/>
        </p:nvPicPr>
        <p:blipFill>
          <a:blip r:embed="rId4"/>
          <a:stretch>
            <a:fillRect/>
          </a:stretch>
        </p:blipFill>
        <p:spPr>
          <a:xfrm>
            <a:off x="135890" y="26670"/>
            <a:ext cx="791210" cy="715645"/>
          </a:xfrm>
          <a:prstGeom prst="rect">
            <a:avLst/>
          </a:prstGeom>
        </p:spPr>
      </p:pic>
      <p:sp>
        <p:nvSpPr>
          <p:cNvPr id="35" name="TextBox 7">
            <a:extLst>
              <a:ext uri="{FF2B5EF4-FFF2-40B4-BE49-F238E27FC236}">
                <a16:creationId xmlns:a16="http://schemas.microsoft.com/office/drawing/2014/main" id="{823B3316-E7F3-0E6A-4222-B1F69E4AEA7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6" name="直接连接符 35">
            <a:extLst>
              <a:ext uri="{FF2B5EF4-FFF2-40B4-BE49-F238E27FC236}">
                <a16:creationId xmlns:a16="http://schemas.microsoft.com/office/drawing/2014/main" id="{62C6910B-1D16-7D7B-7679-90F16A17B42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9">
            <a:extLst>
              <a:ext uri="{FF2B5EF4-FFF2-40B4-BE49-F238E27FC236}">
                <a16:creationId xmlns:a16="http://schemas.microsoft.com/office/drawing/2014/main" id="{1A195CB4-411B-6957-9AE3-760D53021F4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8" name="直接连接符 37">
            <a:extLst>
              <a:ext uri="{FF2B5EF4-FFF2-40B4-BE49-F238E27FC236}">
                <a16:creationId xmlns:a16="http://schemas.microsoft.com/office/drawing/2014/main" id="{06C87A46-D00A-8B7A-19F5-0824880EBB71}"/>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623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59B3E33-6734-6ACE-8CC9-F6EE911810EE}"/>
              </a:ext>
            </a:extLst>
          </p:cNvPr>
          <p:cNvSpPr txBox="1"/>
          <p:nvPr/>
        </p:nvSpPr>
        <p:spPr>
          <a:xfrm>
            <a:off x="310835" y="2244882"/>
            <a:ext cx="5366065" cy="4602991"/>
          </a:xfrm>
          <a:prstGeom prst="rect">
            <a:avLst/>
          </a:prstGeom>
          <a:noFill/>
          <a:ln w="9525">
            <a:noFill/>
          </a:ln>
        </p:spPr>
        <p:txBody>
          <a:bodyPr wrap="square" anchor="t">
            <a:spAutoFit/>
          </a:bodyPr>
          <a:lstStyle/>
          <a:p>
            <a:pPr indent="719455" algn="just" fontAlgn="auto">
              <a:lnSpc>
                <a:spcPct val="150000"/>
              </a:lnSpc>
            </a:pPr>
            <a:r>
              <a:rPr lang="en-US" altLang="zh-CN" sz="22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HIPO </a:t>
            </a:r>
            <a:r>
              <a:rPr lang="zh-CN" altLang="en-US" sz="22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图</a:t>
            </a:r>
            <a:r>
              <a:rPr lang="en-US" altLang="zh-CN" sz="22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(Hierarchy plus Input-Process-Output, HIPO)</a:t>
            </a:r>
            <a:r>
              <a:rPr lang="zh-CN" altLang="en-US" sz="2200" dirty="0">
                <a:latin typeface="微软雅黑" panose="020B0503020204020204" pitchFamily="34" charset="-122"/>
                <a:ea typeface="微软雅黑" panose="020B0503020204020204" pitchFamily="34" charset="-122"/>
                <a:cs typeface="+mn-ea"/>
                <a:sym typeface="+mn-lt"/>
              </a:rPr>
              <a:t>是美国</a:t>
            </a:r>
            <a:r>
              <a:rPr lang="en-US" altLang="zh-CN" sz="2200" dirty="0">
                <a:latin typeface="微软雅黑" panose="020B0503020204020204" pitchFamily="34" charset="-122"/>
                <a:ea typeface="微软雅黑" panose="020B0503020204020204" pitchFamily="34" charset="-122"/>
                <a:cs typeface="+mn-ea"/>
                <a:sym typeface="+mn-lt"/>
              </a:rPr>
              <a:t>IBM</a:t>
            </a:r>
            <a:r>
              <a:rPr lang="zh-CN" altLang="en-US" sz="2200" dirty="0">
                <a:latin typeface="微软雅黑" panose="020B0503020204020204" pitchFamily="34" charset="-122"/>
                <a:ea typeface="微软雅黑" panose="020B0503020204020204" pitchFamily="34" charset="-122"/>
                <a:cs typeface="+mn-ea"/>
                <a:sym typeface="+mn-lt"/>
              </a:rPr>
              <a:t>公司发明的“层次图加输入</a:t>
            </a:r>
            <a:r>
              <a:rPr lang="en-US" altLang="zh-CN" sz="2200" dirty="0">
                <a:latin typeface="微软雅黑" panose="020B0503020204020204" pitchFamily="34" charset="-122"/>
                <a:ea typeface="微软雅黑" panose="020B0503020204020204" pitchFamily="34" charset="-122"/>
                <a:cs typeface="+mn-ea"/>
                <a:sym typeface="+mn-lt"/>
              </a:rPr>
              <a:t>/</a:t>
            </a:r>
            <a:r>
              <a:rPr lang="zh-CN" altLang="en-US" sz="2200" dirty="0">
                <a:latin typeface="微软雅黑" panose="020B0503020204020204" pitchFamily="34" charset="-122"/>
                <a:ea typeface="微软雅黑" panose="020B0503020204020204" pitchFamily="34" charset="-122"/>
                <a:cs typeface="+mn-ea"/>
                <a:sym typeface="+mn-lt"/>
              </a:rPr>
              <a:t>处理</a:t>
            </a:r>
            <a:r>
              <a:rPr lang="en-US" altLang="zh-CN" sz="2200" dirty="0">
                <a:latin typeface="微软雅黑" panose="020B0503020204020204" pitchFamily="34" charset="-122"/>
                <a:ea typeface="微软雅黑" panose="020B0503020204020204" pitchFamily="34" charset="-122"/>
                <a:cs typeface="+mn-ea"/>
                <a:sym typeface="+mn-lt"/>
              </a:rPr>
              <a:t>/</a:t>
            </a:r>
            <a:r>
              <a:rPr lang="zh-CN" altLang="en-US" sz="2200" dirty="0">
                <a:latin typeface="微软雅黑" panose="020B0503020204020204" pitchFamily="34" charset="-122"/>
                <a:ea typeface="微软雅黑" panose="020B0503020204020204" pitchFamily="34" charset="-122"/>
                <a:cs typeface="+mn-ea"/>
                <a:sym typeface="+mn-lt"/>
              </a:rPr>
              <a:t>输出图”的英文缩写。为了能使</a:t>
            </a:r>
            <a:r>
              <a:rPr lang="en-US" altLang="zh-CN" sz="2200" dirty="0">
                <a:latin typeface="微软雅黑" panose="020B0503020204020204" pitchFamily="34" charset="-122"/>
                <a:ea typeface="微软雅黑" panose="020B0503020204020204" pitchFamily="34" charset="-122"/>
                <a:cs typeface="+mn-ea"/>
                <a:sym typeface="+mn-lt"/>
              </a:rPr>
              <a:t>HIPO</a:t>
            </a:r>
            <a:r>
              <a:rPr lang="zh-CN" altLang="en-US" sz="2200" dirty="0">
                <a:latin typeface="微软雅黑" panose="020B0503020204020204" pitchFamily="34" charset="-122"/>
                <a:ea typeface="微软雅黑" panose="020B0503020204020204" pitchFamily="34" charset="-122"/>
                <a:cs typeface="+mn-ea"/>
                <a:sym typeface="+mn-lt"/>
              </a:rPr>
              <a:t>图具有</a:t>
            </a:r>
            <a:r>
              <a:rPr lang="zh-CN" altLang="en-US" sz="2200" dirty="0">
                <a:solidFill>
                  <a:srgbClr val="FF0000"/>
                </a:solidFill>
                <a:latin typeface="微软雅黑" panose="020B0503020204020204" pitchFamily="34" charset="-122"/>
                <a:ea typeface="微软雅黑" panose="020B0503020204020204" pitchFamily="34" charset="-122"/>
                <a:cs typeface="+mn-ea"/>
                <a:sym typeface="+mn-lt"/>
              </a:rPr>
              <a:t>可追踪性</a:t>
            </a:r>
            <a:r>
              <a:rPr lang="zh-CN" altLang="en-US" sz="2200" dirty="0">
                <a:latin typeface="微软雅黑" panose="020B0503020204020204" pitchFamily="34" charset="-122"/>
                <a:ea typeface="微软雅黑" panose="020B0503020204020204" pitchFamily="34" charset="-122"/>
                <a:cs typeface="+mn-ea"/>
                <a:sym typeface="+mn-lt"/>
              </a:rPr>
              <a:t>，在</a:t>
            </a:r>
            <a:r>
              <a:rPr lang="en-US" altLang="zh-CN" sz="2200" dirty="0">
                <a:latin typeface="微软雅黑" panose="020B0503020204020204" pitchFamily="34" charset="-122"/>
                <a:ea typeface="微软雅黑" panose="020B0503020204020204" pitchFamily="34" charset="-122"/>
                <a:cs typeface="+mn-ea"/>
                <a:sym typeface="+mn-lt"/>
              </a:rPr>
              <a:t>H</a:t>
            </a:r>
            <a:r>
              <a:rPr lang="zh-CN" altLang="en-US" sz="2200" dirty="0">
                <a:latin typeface="微软雅黑" panose="020B0503020204020204" pitchFamily="34" charset="-122"/>
                <a:ea typeface="微软雅黑" panose="020B0503020204020204" pitchFamily="34" charset="-122"/>
                <a:cs typeface="+mn-ea"/>
                <a:sym typeface="+mn-lt"/>
              </a:rPr>
              <a:t>图</a:t>
            </a:r>
            <a:r>
              <a:rPr lang="en-US" altLang="zh-CN" sz="2200" dirty="0">
                <a:latin typeface="微软雅黑" panose="020B0503020204020204" pitchFamily="34" charset="-122"/>
                <a:ea typeface="微软雅黑" panose="020B0503020204020204" pitchFamily="34" charset="-122"/>
                <a:cs typeface="+mn-ea"/>
                <a:sym typeface="+mn-lt"/>
              </a:rPr>
              <a:t>(Hierarchy</a:t>
            </a:r>
            <a:r>
              <a:rPr lang="zh-CN" altLang="en-US" sz="2200" dirty="0">
                <a:latin typeface="微软雅黑" panose="020B0503020204020204" pitchFamily="34" charset="-122"/>
                <a:ea typeface="微软雅黑" panose="020B0503020204020204" pitchFamily="34" charset="-122"/>
                <a:cs typeface="+mn-ea"/>
                <a:sym typeface="+mn-lt"/>
              </a:rPr>
              <a:t>， 层次图</a:t>
            </a:r>
            <a:r>
              <a:rPr lang="en-US" altLang="zh-CN" sz="2200" dirty="0">
                <a:latin typeface="微软雅黑" panose="020B0503020204020204" pitchFamily="34" charset="-122"/>
                <a:ea typeface="微软雅黑" panose="020B0503020204020204" pitchFamily="34" charset="-122"/>
                <a:cs typeface="+mn-ea"/>
                <a:sym typeface="+mn-lt"/>
              </a:rPr>
              <a:t>)</a:t>
            </a:r>
            <a:r>
              <a:rPr lang="zh-CN" altLang="en-US" sz="2200" dirty="0">
                <a:latin typeface="微软雅黑" panose="020B0503020204020204" pitchFamily="34" charset="-122"/>
                <a:ea typeface="微软雅黑" panose="020B0503020204020204" pitchFamily="34" charset="-122"/>
                <a:cs typeface="+mn-ea"/>
                <a:sym typeface="+mn-lt"/>
              </a:rPr>
              <a:t>里除了最顶层的方框之外，每个方框都加了编号。</a:t>
            </a:r>
            <a:endParaRPr lang="en-US" altLang="zh-CN" sz="2200" dirty="0">
              <a:latin typeface="微软雅黑" panose="020B0503020204020204" pitchFamily="34" charset="-122"/>
              <a:ea typeface="微软雅黑" panose="020B0503020204020204" pitchFamily="34" charset="-122"/>
              <a:cs typeface="+mn-ea"/>
              <a:sym typeface="+mn-lt"/>
            </a:endParaRPr>
          </a:p>
          <a:p>
            <a:pPr indent="719455" algn="just" fontAlgn="auto">
              <a:lnSpc>
                <a:spcPct val="150000"/>
              </a:lnSpc>
            </a:pPr>
            <a:r>
              <a:rPr lang="zh-CN" altLang="en-US" sz="2200" dirty="0">
                <a:latin typeface="微软雅黑" panose="020B0503020204020204" pitchFamily="34" charset="-122"/>
                <a:ea typeface="微软雅黑" panose="020B0503020204020204" pitchFamily="34" charset="-122"/>
                <a:cs typeface="+mn-ea"/>
                <a:sym typeface="+mn-lt"/>
              </a:rPr>
              <a:t>和</a:t>
            </a:r>
            <a:r>
              <a:rPr lang="en-US" altLang="zh-CN" sz="2200" dirty="0">
                <a:latin typeface="微软雅黑" panose="020B0503020204020204" pitchFamily="34" charset="-122"/>
                <a:ea typeface="微软雅黑" panose="020B0503020204020204" pitchFamily="34" charset="-122"/>
                <a:cs typeface="+mn-ea"/>
                <a:sym typeface="+mn-lt"/>
              </a:rPr>
              <a:t>H</a:t>
            </a:r>
            <a:r>
              <a:rPr lang="zh-CN" altLang="en-US" sz="2200" dirty="0">
                <a:latin typeface="微软雅黑" panose="020B0503020204020204" pitchFamily="34" charset="-122"/>
                <a:ea typeface="微软雅黑" panose="020B0503020204020204" pitchFamily="34" charset="-122"/>
                <a:cs typeface="+mn-ea"/>
                <a:sym typeface="+mn-lt"/>
              </a:rPr>
              <a:t>图中的每个方框对应，应该有一张</a:t>
            </a:r>
            <a:r>
              <a:rPr lang="en-US" altLang="zh-CN" sz="2200" dirty="0">
                <a:latin typeface="微软雅黑" panose="020B0503020204020204" pitchFamily="34" charset="-122"/>
                <a:ea typeface="微软雅黑" panose="020B0503020204020204" pitchFamily="34" charset="-122"/>
                <a:cs typeface="+mn-ea"/>
                <a:sym typeface="+mn-lt"/>
              </a:rPr>
              <a:t>IPO</a:t>
            </a:r>
            <a:r>
              <a:rPr lang="zh-CN" altLang="en-US" sz="2200" dirty="0">
                <a:latin typeface="微软雅黑" panose="020B0503020204020204" pitchFamily="34" charset="-122"/>
                <a:ea typeface="微软雅黑" panose="020B0503020204020204" pitchFamily="34" charset="-122"/>
                <a:cs typeface="+mn-ea"/>
                <a:sym typeface="+mn-lt"/>
              </a:rPr>
              <a:t>图描绘这个放款代表的模块的处理过程。</a:t>
            </a:r>
            <a:endParaRPr lang="en-US" altLang="zh-CN" sz="2200" dirty="0">
              <a:latin typeface="微软雅黑" panose="020B0503020204020204" pitchFamily="34" charset="-122"/>
              <a:ea typeface="微软雅黑" panose="020B0503020204020204" pitchFamily="34" charset="-122"/>
              <a:cs typeface="+mn-ea"/>
              <a:sym typeface="+mn-lt"/>
            </a:endParaRPr>
          </a:p>
        </p:txBody>
      </p:sp>
      <p:pic>
        <p:nvPicPr>
          <p:cNvPr id="3" name="图片 2">
            <a:extLst>
              <a:ext uri="{FF2B5EF4-FFF2-40B4-BE49-F238E27FC236}">
                <a16:creationId xmlns:a16="http://schemas.microsoft.com/office/drawing/2014/main" id="{9E42E090-F5A1-7095-EF34-1BC0A931429B}"/>
              </a:ext>
            </a:extLst>
          </p:cNvPr>
          <p:cNvPicPr>
            <a:picLocks noChangeAspect="1"/>
          </p:cNvPicPr>
          <p:nvPr/>
        </p:nvPicPr>
        <p:blipFill>
          <a:blip r:embed="rId3"/>
          <a:stretch>
            <a:fillRect/>
          </a:stretch>
        </p:blipFill>
        <p:spPr>
          <a:xfrm>
            <a:off x="5697326" y="3941909"/>
            <a:ext cx="6192837" cy="2558783"/>
          </a:xfrm>
          <a:prstGeom prst="rect">
            <a:avLst/>
          </a:prstGeom>
          <a:noFill/>
          <a:ln w="9525">
            <a:noFill/>
          </a:ln>
        </p:spPr>
      </p:pic>
      <p:pic>
        <p:nvPicPr>
          <p:cNvPr id="4" name="图片 1">
            <a:extLst>
              <a:ext uri="{FF2B5EF4-FFF2-40B4-BE49-F238E27FC236}">
                <a16:creationId xmlns:a16="http://schemas.microsoft.com/office/drawing/2014/main" id="{594CB2EF-25DB-DC8C-D287-C3A8E258E348}"/>
              </a:ext>
            </a:extLst>
          </p:cNvPr>
          <p:cNvPicPr>
            <a:picLocks noChangeAspect="1"/>
          </p:cNvPicPr>
          <p:nvPr/>
        </p:nvPicPr>
        <p:blipFill>
          <a:blip r:embed="rId4"/>
          <a:stretch>
            <a:fillRect/>
          </a:stretch>
        </p:blipFill>
        <p:spPr>
          <a:xfrm>
            <a:off x="5697326" y="1112121"/>
            <a:ext cx="6192838" cy="2656281"/>
          </a:xfrm>
          <a:prstGeom prst="rect">
            <a:avLst/>
          </a:prstGeom>
          <a:noFill/>
          <a:ln w="9525">
            <a:noFill/>
          </a:ln>
        </p:spPr>
      </p:pic>
      <p:sp>
        <p:nvSpPr>
          <p:cNvPr id="7" name="TextBox 6">
            <a:extLst>
              <a:ext uri="{FF2B5EF4-FFF2-40B4-BE49-F238E27FC236}">
                <a16:creationId xmlns:a16="http://schemas.microsoft.com/office/drawing/2014/main" id="{7718D510-0E4C-0CF0-BAC8-1D804CE6C878}"/>
              </a:ext>
            </a:extLst>
          </p:cNvPr>
          <p:cNvSpPr txBox="1"/>
          <p:nvPr/>
        </p:nvSpPr>
        <p:spPr>
          <a:xfrm>
            <a:off x="425449" y="1105982"/>
            <a:ext cx="3856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4.4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图形工具</a:t>
            </a:r>
          </a:p>
        </p:txBody>
      </p:sp>
      <p:grpSp>
        <p:nvGrpSpPr>
          <p:cNvPr id="9" name="组合 8">
            <a:extLst>
              <a:ext uri="{FF2B5EF4-FFF2-40B4-BE49-F238E27FC236}">
                <a16:creationId xmlns:a16="http://schemas.microsoft.com/office/drawing/2014/main" id="{8E5C0883-ECE7-6D2B-D1C8-FAEE96C7C74F}"/>
              </a:ext>
            </a:extLst>
          </p:cNvPr>
          <p:cNvGrpSpPr/>
          <p:nvPr/>
        </p:nvGrpSpPr>
        <p:grpSpPr>
          <a:xfrm>
            <a:off x="841316" y="1673186"/>
            <a:ext cx="5102844" cy="461665"/>
            <a:chOff x="797704" y="1588468"/>
            <a:chExt cx="6563634" cy="461665"/>
          </a:xfrm>
        </p:grpSpPr>
        <p:sp>
          <p:nvSpPr>
            <p:cNvPr id="11" name="矩形 10">
              <a:extLst>
                <a:ext uri="{FF2B5EF4-FFF2-40B4-BE49-F238E27FC236}">
                  <a16:creationId xmlns:a16="http://schemas.microsoft.com/office/drawing/2014/main" id="{EF724D8C-0B13-0DB4-A178-5D42EA9DD3EC}"/>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a:extLst>
                <a:ext uri="{FF2B5EF4-FFF2-40B4-BE49-F238E27FC236}">
                  <a16:creationId xmlns:a16="http://schemas.microsoft.com/office/drawing/2014/main" id="{CEC099C9-4212-B3B8-247E-D2AFFF5F22BC}"/>
                </a:ext>
              </a:extLst>
            </p:cNvPr>
            <p:cNvSpPr txBox="1"/>
            <p:nvPr/>
          </p:nvSpPr>
          <p:spPr>
            <a:xfrm>
              <a:off x="843423" y="1588468"/>
              <a:ext cx="6517915" cy="461665"/>
            </a:xfrm>
            <a:prstGeom prst="rect">
              <a:avLst/>
            </a:prstGeom>
            <a:noFill/>
          </p:spPr>
          <p:txBody>
            <a:bodyPr wrap="square" rtlCol="0">
              <a:spAutoFit/>
            </a:bodyPr>
            <a:lstStyle/>
            <a:p>
              <a:r>
                <a:rPr lang="en-US" altLang="zh-CN" sz="2400" b="1" dirty="0" err="1">
                  <a:latin typeface="Arial" panose="020B0604020202020204" pitchFamily="34" charset="0"/>
                  <a:ea typeface="微软雅黑" panose="020B0503020204020204" pitchFamily="34" charset="-122"/>
                  <a:sym typeface="Arial" panose="020B0604020202020204" pitchFamily="34" charset="0"/>
                </a:rPr>
                <a:t>HIPO</a:t>
              </a:r>
              <a:r>
                <a:rPr lang="zh-CN" altLang="en-US" sz="2400" b="1" dirty="0">
                  <a:latin typeface="Arial" panose="020B0604020202020204" pitchFamily="34" charset="0"/>
                  <a:ea typeface="微软雅黑" panose="020B0503020204020204" pitchFamily="34" charset="-122"/>
                  <a:sym typeface="Arial" panose="020B0604020202020204" pitchFamily="34" charset="0"/>
                </a:rPr>
                <a:t>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33" name="矩形 32">
            <a:extLst>
              <a:ext uri="{FF2B5EF4-FFF2-40B4-BE49-F238E27FC236}">
                <a16:creationId xmlns:a16="http://schemas.microsoft.com/office/drawing/2014/main" id="{92DB13EE-EB29-2698-EA0D-06DADBA0809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34" name="直接连接符 33">
            <a:extLst>
              <a:ext uri="{FF2B5EF4-FFF2-40B4-BE49-F238E27FC236}">
                <a16:creationId xmlns:a16="http://schemas.microsoft.com/office/drawing/2014/main" id="{D9A99F52-29F8-6796-02DC-C42CD0B91D8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422B37B8-BDE2-E99D-17EE-997CCBC51425}"/>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6" name="直接连接符 35">
            <a:extLst>
              <a:ext uri="{FF2B5EF4-FFF2-40B4-BE49-F238E27FC236}">
                <a16:creationId xmlns:a16="http://schemas.microsoft.com/office/drawing/2014/main" id="{A68FDCB9-20CE-7E4F-BCD4-2E2FB5EF8600}"/>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6">
            <a:extLst>
              <a:ext uri="{FF2B5EF4-FFF2-40B4-BE49-F238E27FC236}">
                <a16:creationId xmlns:a16="http://schemas.microsoft.com/office/drawing/2014/main" id="{C6D2D41E-9976-A7A2-7E35-42E0B9615AF8}"/>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8" name="TextBox 7">
            <a:extLst>
              <a:ext uri="{FF2B5EF4-FFF2-40B4-BE49-F238E27FC236}">
                <a16:creationId xmlns:a16="http://schemas.microsoft.com/office/drawing/2014/main" id="{D243C04B-E561-5934-EC55-9AAE0BB5B9CB}"/>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9" name="TextBox 9">
            <a:extLst>
              <a:ext uri="{FF2B5EF4-FFF2-40B4-BE49-F238E27FC236}">
                <a16:creationId xmlns:a16="http://schemas.microsoft.com/office/drawing/2014/main" id="{53A08056-488B-18A0-7FA5-E27F83D4C7B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0" name="TextBox 10">
            <a:extLst>
              <a:ext uri="{FF2B5EF4-FFF2-40B4-BE49-F238E27FC236}">
                <a16:creationId xmlns:a16="http://schemas.microsoft.com/office/drawing/2014/main" id="{9B91E544-81F6-72D0-365E-A20D2583327D}"/>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1" name="TextBox 11">
            <a:extLst>
              <a:ext uri="{FF2B5EF4-FFF2-40B4-BE49-F238E27FC236}">
                <a16:creationId xmlns:a16="http://schemas.microsoft.com/office/drawing/2014/main" id="{E4BF7F6E-D527-30CC-4DF2-331011242A96}"/>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2" name="直接连接符 41">
            <a:extLst>
              <a:ext uri="{FF2B5EF4-FFF2-40B4-BE49-F238E27FC236}">
                <a16:creationId xmlns:a16="http://schemas.microsoft.com/office/drawing/2014/main" id="{8C62EA7C-F2CC-CD3B-4ECB-C7CED131A97E}"/>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64388FBA-E37D-552B-8C59-8BC67B83FC99}"/>
              </a:ext>
            </a:extLst>
          </p:cNvPr>
          <p:cNvPicPr>
            <a:picLocks noChangeAspect="1"/>
          </p:cNvPicPr>
          <p:nvPr/>
        </p:nvPicPr>
        <p:blipFill>
          <a:blip r:embed="rId5"/>
          <a:stretch>
            <a:fillRect/>
          </a:stretch>
        </p:blipFill>
        <p:spPr>
          <a:xfrm>
            <a:off x="135890" y="26670"/>
            <a:ext cx="791210" cy="715645"/>
          </a:xfrm>
          <a:prstGeom prst="rect">
            <a:avLst/>
          </a:prstGeom>
        </p:spPr>
      </p:pic>
      <p:sp>
        <p:nvSpPr>
          <p:cNvPr id="44" name="TextBox 7">
            <a:extLst>
              <a:ext uri="{FF2B5EF4-FFF2-40B4-BE49-F238E27FC236}">
                <a16:creationId xmlns:a16="http://schemas.microsoft.com/office/drawing/2014/main" id="{029AC223-0F8D-5AEA-8681-216756A8A007}"/>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5" name="直接连接符 44">
            <a:extLst>
              <a:ext uri="{FF2B5EF4-FFF2-40B4-BE49-F238E27FC236}">
                <a16:creationId xmlns:a16="http://schemas.microsoft.com/office/drawing/2014/main" id="{7F98CAB9-96E8-18BB-012A-E443E2941FF0}"/>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34DF4DB5-59E8-AC30-699E-9EF4A30B90D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7" name="直接连接符 46">
            <a:extLst>
              <a:ext uri="{FF2B5EF4-FFF2-40B4-BE49-F238E27FC236}">
                <a16:creationId xmlns:a16="http://schemas.microsoft.com/office/drawing/2014/main" id="{E864589F-3B6A-54D0-7C3A-8D45038C0F6F}"/>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545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856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4.4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图形工具</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结构图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TextBox 7">
            <a:extLst>
              <a:ext uri="{FF2B5EF4-FFF2-40B4-BE49-F238E27FC236}">
                <a16:creationId xmlns:a16="http://schemas.microsoft.com/office/drawing/2014/main" id="{9DC4DA38-32EB-EEB2-643B-4C7A35C935FF}"/>
              </a:ext>
            </a:extLst>
          </p:cNvPr>
          <p:cNvSpPr txBox="1">
            <a:spLocks noChangeArrowheads="1"/>
          </p:cNvSpPr>
          <p:nvPr/>
        </p:nvSpPr>
        <p:spPr bwMode="auto">
          <a:xfrm>
            <a:off x="927099" y="3364724"/>
            <a:ext cx="4889713" cy="3079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1" fontAlgn="base" hangingPunct="1">
              <a:lnSpc>
                <a:spcPct val="150000"/>
              </a:lnSpc>
              <a:spcBef>
                <a:spcPct val="0"/>
              </a:spcBef>
              <a:spcAft>
                <a:spcPct val="0"/>
              </a:spcAft>
              <a:buClrTx/>
              <a:buSzTx/>
              <a:buFont typeface="+mj-ea"/>
              <a:buAutoNum type="circleNumDbPlain"/>
              <a:defRPr/>
            </a:pPr>
            <a:r>
              <a:rPr lang="zh-CN" altLang="en-US" sz="2200" dirty="0">
                <a:latin typeface="微软雅黑" panose="020B0503020204020204" pitchFamily="34" charset="-122"/>
                <a:ea typeface="微软雅黑" panose="020B0503020204020204" pitchFamily="34" charset="-122"/>
                <a:cs typeface="+mn-ea"/>
                <a:sym typeface="+mn-lt"/>
              </a:rPr>
              <a:t>图中一个</a:t>
            </a:r>
            <a:r>
              <a:rPr lang="zh-CN" altLang="en-US" sz="2200" dirty="0">
                <a:solidFill>
                  <a:srgbClr val="FF0000"/>
                </a:solidFill>
                <a:latin typeface="微软雅黑" panose="020B0503020204020204" pitchFamily="34" charset="-122"/>
                <a:ea typeface="微软雅黑" panose="020B0503020204020204" pitchFamily="34" charset="-122"/>
                <a:cs typeface="+mn-ea"/>
                <a:sym typeface="+mn-lt"/>
              </a:rPr>
              <a:t>方框</a:t>
            </a:r>
            <a:r>
              <a:rPr lang="zh-CN" altLang="en-US" sz="2200" dirty="0">
                <a:latin typeface="微软雅黑" panose="020B0503020204020204" pitchFamily="34" charset="-122"/>
                <a:ea typeface="微软雅黑" panose="020B0503020204020204" pitchFamily="34" charset="-122"/>
                <a:cs typeface="+mn-ea"/>
                <a:sym typeface="+mn-lt"/>
              </a:rPr>
              <a:t>代表一个模块，框内注明模块的名字或主要功能；</a:t>
            </a:r>
            <a:endParaRPr lang="en-US" altLang="zh-CN" sz="2200" dirty="0">
              <a:latin typeface="微软雅黑" panose="020B0503020204020204" pitchFamily="34" charset="-122"/>
              <a:ea typeface="微软雅黑" panose="020B0503020204020204" pitchFamily="34" charset="-122"/>
              <a:cs typeface="+mn-ea"/>
              <a:sym typeface="+mn-lt"/>
            </a:endParaRPr>
          </a:p>
          <a:p>
            <a:pPr marL="457200" marR="0" lvl="0" indent="-457200" algn="l" defTabSz="914400" rtl="0" eaLnBrk="1" fontAlgn="base" hangingPunct="1">
              <a:lnSpc>
                <a:spcPct val="150000"/>
              </a:lnSpc>
              <a:spcBef>
                <a:spcPct val="0"/>
              </a:spcBef>
              <a:spcAft>
                <a:spcPct val="0"/>
              </a:spcAft>
              <a:buClrTx/>
              <a:buSzTx/>
              <a:buFont typeface="+mj-ea"/>
              <a:buAutoNum type="circleNumDbPlain"/>
              <a:defRPr/>
            </a:pPr>
            <a:r>
              <a:rPr lang="zh-CN" altLang="en-US" sz="2200" dirty="0">
                <a:latin typeface="微软雅黑" panose="020B0503020204020204" pitchFamily="34" charset="-122"/>
                <a:ea typeface="微软雅黑" panose="020B0503020204020204" pitchFamily="34" charset="-122"/>
                <a:cs typeface="+mn-ea"/>
                <a:sym typeface="+mn-lt"/>
              </a:rPr>
              <a:t>方框之间的</a:t>
            </a:r>
            <a:r>
              <a:rPr lang="zh-CN" altLang="en-US" sz="2200" dirty="0">
                <a:solidFill>
                  <a:srgbClr val="FF0000"/>
                </a:solidFill>
                <a:latin typeface="微软雅黑" panose="020B0503020204020204" pitchFamily="34" charset="-122"/>
                <a:ea typeface="微软雅黑" panose="020B0503020204020204" pitchFamily="34" charset="-122"/>
                <a:cs typeface="+mn-ea"/>
                <a:sym typeface="+mn-lt"/>
              </a:rPr>
              <a:t>箭头</a:t>
            </a:r>
            <a:r>
              <a:rPr lang="en-US" altLang="zh-CN" sz="2200" dirty="0">
                <a:solidFill>
                  <a:srgbClr val="FF0000"/>
                </a:solidFill>
                <a:latin typeface="微软雅黑" panose="020B0503020204020204" pitchFamily="34" charset="-122"/>
                <a:ea typeface="微软雅黑" panose="020B0503020204020204" pitchFamily="34" charset="-122"/>
                <a:cs typeface="+mn-ea"/>
                <a:sym typeface="+mn-lt"/>
              </a:rPr>
              <a:t>(</a:t>
            </a:r>
            <a:r>
              <a:rPr lang="zh-CN" altLang="en-US" sz="2200" dirty="0">
                <a:solidFill>
                  <a:srgbClr val="FF0000"/>
                </a:solidFill>
                <a:latin typeface="微软雅黑" panose="020B0503020204020204" pitchFamily="34" charset="-122"/>
                <a:ea typeface="微软雅黑" panose="020B0503020204020204" pitchFamily="34" charset="-122"/>
                <a:cs typeface="+mn-ea"/>
                <a:sym typeface="+mn-lt"/>
              </a:rPr>
              <a:t>或直线</a:t>
            </a:r>
            <a:r>
              <a:rPr lang="en-US" altLang="zh-CN" sz="2200" dirty="0">
                <a:solidFill>
                  <a:srgbClr val="FF0000"/>
                </a:solidFill>
                <a:latin typeface="微软雅黑" panose="020B0503020204020204" pitchFamily="34" charset="-122"/>
                <a:ea typeface="微软雅黑" panose="020B0503020204020204" pitchFamily="34" charset="-122"/>
                <a:cs typeface="+mn-ea"/>
                <a:sym typeface="+mn-lt"/>
              </a:rPr>
              <a:t>)</a:t>
            </a:r>
            <a:r>
              <a:rPr lang="zh-CN" altLang="en-US" sz="2200" dirty="0">
                <a:latin typeface="微软雅黑" panose="020B0503020204020204" pitchFamily="34" charset="-122"/>
                <a:ea typeface="微软雅黑" panose="020B0503020204020204" pitchFamily="34" charset="-122"/>
                <a:cs typeface="+mn-ea"/>
                <a:sym typeface="+mn-lt"/>
              </a:rPr>
              <a:t>表示模块的调用关系；</a:t>
            </a:r>
            <a:endParaRPr lang="en-US" altLang="zh-CN" sz="2200" dirty="0">
              <a:latin typeface="微软雅黑" panose="020B0503020204020204" pitchFamily="34" charset="-122"/>
              <a:ea typeface="微软雅黑" panose="020B0503020204020204" pitchFamily="34" charset="-122"/>
              <a:cs typeface="+mn-ea"/>
              <a:sym typeface="+mn-lt"/>
            </a:endParaRPr>
          </a:p>
          <a:p>
            <a:pPr marL="457200" marR="0" lvl="0" indent="-457200" algn="l" defTabSz="914400" rtl="0" eaLnBrk="1" fontAlgn="base" hangingPunct="1">
              <a:lnSpc>
                <a:spcPct val="150000"/>
              </a:lnSpc>
              <a:spcBef>
                <a:spcPct val="0"/>
              </a:spcBef>
              <a:spcAft>
                <a:spcPct val="0"/>
              </a:spcAft>
              <a:buClrTx/>
              <a:buSzTx/>
              <a:buFont typeface="+mj-ea"/>
              <a:buAutoNum type="circleNumDbPlain"/>
              <a:defRPr/>
            </a:pPr>
            <a:r>
              <a:rPr lang="zh-CN" altLang="en-US" sz="2200" dirty="0">
                <a:latin typeface="微软雅黑" panose="020B0503020204020204" pitchFamily="34" charset="-122"/>
                <a:ea typeface="微软雅黑" panose="020B0503020204020204" pitchFamily="34" charset="-122"/>
                <a:cs typeface="+mn-ea"/>
                <a:sym typeface="+mn-lt"/>
              </a:rPr>
              <a:t>尾部是</a:t>
            </a:r>
            <a:r>
              <a:rPr lang="zh-CN" altLang="en-US" sz="2200" dirty="0">
                <a:solidFill>
                  <a:srgbClr val="FF0000"/>
                </a:solidFill>
                <a:latin typeface="微软雅黑" panose="020B0503020204020204" pitchFamily="34" charset="-122"/>
                <a:ea typeface="微软雅黑" panose="020B0503020204020204" pitchFamily="34" charset="-122"/>
                <a:cs typeface="+mn-ea"/>
                <a:sym typeface="+mn-lt"/>
              </a:rPr>
              <a:t>空心圆</a:t>
            </a:r>
            <a:r>
              <a:rPr lang="zh-CN" altLang="en-US" sz="2200" dirty="0">
                <a:latin typeface="微软雅黑" panose="020B0503020204020204" pitchFamily="34" charset="-122"/>
                <a:ea typeface="微软雅黑" panose="020B0503020204020204" pitchFamily="34" charset="-122"/>
                <a:cs typeface="+mn-ea"/>
                <a:sym typeface="+mn-lt"/>
              </a:rPr>
              <a:t>表示传递的是数据；</a:t>
            </a:r>
            <a:endParaRPr lang="en-US" altLang="zh-CN" sz="2200" dirty="0">
              <a:latin typeface="微软雅黑" panose="020B0503020204020204" pitchFamily="34" charset="-122"/>
              <a:ea typeface="微软雅黑" panose="020B0503020204020204" pitchFamily="34" charset="-122"/>
              <a:cs typeface="+mn-ea"/>
              <a:sym typeface="+mn-lt"/>
            </a:endParaRPr>
          </a:p>
          <a:p>
            <a:pPr marL="457200" marR="0" lvl="0" indent="-457200" algn="l" defTabSz="914400" rtl="0" eaLnBrk="1" fontAlgn="base" hangingPunct="1">
              <a:lnSpc>
                <a:spcPct val="150000"/>
              </a:lnSpc>
              <a:spcBef>
                <a:spcPct val="0"/>
              </a:spcBef>
              <a:spcAft>
                <a:spcPct val="0"/>
              </a:spcAft>
              <a:buClrTx/>
              <a:buSzTx/>
              <a:buFont typeface="+mj-ea"/>
              <a:buAutoNum type="circleNumDbPlain"/>
              <a:defRPr/>
            </a:pPr>
            <a:r>
              <a:rPr lang="zh-CN" altLang="en-US" sz="2200" dirty="0">
                <a:solidFill>
                  <a:srgbClr val="FF0000"/>
                </a:solidFill>
                <a:latin typeface="微软雅黑" panose="020B0503020204020204" pitchFamily="34" charset="-122"/>
                <a:ea typeface="微软雅黑" panose="020B0503020204020204" pitchFamily="34" charset="-122"/>
                <a:cs typeface="+mn-ea"/>
                <a:sym typeface="+mn-lt"/>
              </a:rPr>
              <a:t>实心圆</a:t>
            </a:r>
            <a:r>
              <a:rPr lang="zh-CN" altLang="en-US" sz="2200" dirty="0">
                <a:latin typeface="微软雅黑" panose="020B0503020204020204" pitchFamily="34" charset="-122"/>
                <a:ea typeface="微软雅黑" panose="020B0503020204020204" pitchFamily="34" charset="-122"/>
                <a:cs typeface="+mn-ea"/>
                <a:sym typeface="+mn-lt"/>
              </a:rPr>
              <a:t>表示传递的是控制信息。</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3" name="图片 1">
            <a:extLst>
              <a:ext uri="{FF2B5EF4-FFF2-40B4-BE49-F238E27FC236}">
                <a16:creationId xmlns:a16="http://schemas.microsoft.com/office/drawing/2014/main" id="{62B01A3E-61EB-4CDD-E322-7CC1876D73E9}"/>
              </a:ext>
            </a:extLst>
          </p:cNvPr>
          <p:cNvPicPr>
            <a:picLocks noChangeAspect="1"/>
          </p:cNvPicPr>
          <p:nvPr/>
        </p:nvPicPr>
        <p:blipFill>
          <a:blip r:embed="rId3"/>
          <a:stretch>
            <a:fillRect/>
          </a:stretch>
        </p:blipFill>
        <p:spPr>
          <a:xfrm>
            <a:off x="5701553" y="2177073"/>
            <a:ext cx="6490447" cy="4452566"/>
          </a:xfrm>
          <a:prstGeom prst="rect">
            <a:avLst/>
          </a:prstGeom>
          <a:noFill/>
          <a:ln w="9525">
            <a:noFill/>
          </a:ln>
        </p:spPr>
      </p:pic>
      <p:sp>
        <p:nvSpPr>
          <p:cNvPr id="7" name="文本框 6">
            <a:extLst>
              <a:ext uri="{FF2B5EF4-FFF2-40B4-BE49-F238E27FC236}">
                <a16:creationId xmlns:a16="http://schemas.microsoft.com/office/drawing/2014/main" id="{D36630F1-9FE0-1B3B-26CD-F95459C45EF1}"/>
              </a:ext>
            </a:extLst>
          </p:cNvPr>
          <p:cNvSpPr txBox="1"/>
          <p:nvPr/>
        </p:nvSpPr>
        <p:spPr>
          <a:xfrm>
            <a:off x="965200" y="2422199"/>
            <a:ext cx="4851612" cy="769441"/>
          </a:xfrm>
          <a:prstGeom prst="rect">
            <a:avLst/>
          </a:prstGeom>
          <a:noFill/>
        </p:spPr>
        <p:txBody>
          <a:bodyPr wrap="square" rtlCol="0">
            <a:spAutoFit/>
          </a:bodyPr>
          <a:lstStyle/>
          <a:p>
            <a:r>
              <a:rPr lang="en-US" altLang="zh-CN" sz="2200" dirty="0">
                <a:latin typeface="微软雅黑" panose="020B0503020204020204" pitchFamily="34" charset="-122"/>
                <a:ea typeface="微软雅黑" panose="020B0503020204020204" pitchFamily="34" charset="-122"/>
                <a:cs typeface="+mn-ea"/>
                <a:sym typeface="+mn-lt"/>
              </a:rPr>
              <a:t>Yourdon</a:t>
            </a:r>
            <a:r>
              <a:rPr lang="zh-CN" altLang="en-US" sz="2200" dirty="0">
                <a:latin typeface="微软雅黑" panose="020B0503020204020204" pitchFamily="34" charset="-122"/>
                <a:ea typeface="微软雅黑" panose="020B0503020204020204" pitchFamily="34" charset="-122"/>
                <a:cs typeface="+mn-ea"/>
                <a:sym typeface="+mn-lt"/>
              </a:rPr>
              <a:t>提出的</a:t>
            </a:r>
            <a:r>
              <a:rPr lang="zh-CN" altLang="en-US" sz="2200" dirty="0">
                <a:solidFill>
                  <a:srgbClr val="FF0000"/>
                </a:solidFill>
                <a:latin typeface="微软雅黑" panose="020B0503020204020204" pitchFamily="34" charset="-122"/>
                <a:ea typeface="微软雅黑" panose="020B0503020204020204" pitchFamily="34" charset="-122"/>
                <a:cs typeface="+mn-ea"/>
                <a:sym typeface="+mn-lt"/>
              </a:rPr>
              <a:t>结构图</a:t>
            </a:r>
            <a:r>
              <a:rPr lang="zh-CN" altLang="en-US" sz="2200" dirty="0">
                <a:latin typeface="微软雅黑" panose="020B0503020204020204" pitchFamily="34" charset="-122"/>
                <a:ea typeface="微软雅黑" panose="020B0503020204020204" pitchFamily="34" charset="-122"/>
                <a:cs typeface="+mn-ea"/>
                <a:sym typeface="+mn-lt"/>
              </a:rPr>
              <a:t>是进行软件结构设计的工具。</a:t>
            </a:r>
            <a:endParaRPr lang="en-US" altLang="zh-CN" sz="2200" dirty="0">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43C8BE4A-2BEC-E744-EB6E-A089E735D63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1" name="直接连接符 10">
            <a:extLst>
              <a:ext uri="{FF2B5EF4-FFF2-40B4-BE49-F238E27FC236}">
                <a16:creationId xmlns:a16="http://schemas.microsoft.com/office/drawing/2014/main" id="{37BB17C1-A127-6CDC-460A-80D0E902BA3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2773F7B-FA3A-A444-11EE-1D2A9211CCD4}"/>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4" name="直接连接符 33">
            <a:extLst>
              <a:ext uri="{FF2B5EF4-FFF2-40B4-BE49-F238E27FC236}">
                <a16:creationId xmlns:a16="http://schemas.microsoft.com/office/drawing/2014/main" id="{5218A84E-EBFF-E7BD-E3F1-1E5A55D32B0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a:extLst>
              <a:ext uri="{FF2B5EF4-FFF2-40B4-BE49-F238E27FC236}">
                <a16:creationId xmlns:a16="http://schemas.microsoft.com/office/drawing/2014/main" id="{7614BED2-0891-2850-B527-C4DD7F1B7600}"/>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7" name="TextBox 7">
            <a:extLst>
              <a:ext uri="{FF2B5EF4-FFF2-40B4-BE49-F238E27FC236}">
                <a16:creationId xmlns:a16="http://schemas.microsoft.com/office/drawing/2014/main" id="{B83C2D08-4F04-0E31-DE46-33DC0CC24D7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8" name="TextBox 9">
            <a:extLst>
              <a:ext uri="{FF2B5EF4-FFF2-40B4-BE49-F238E27FC236}">
                <a16:creationId xmlns:a16="http://schemas.microsoft.com/office/drawing/2014/main" id="{DA29823A-2519-C5BE-B1FE-7C12BA0180C0}"/>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0" name="TextBox 10">
            <a:extLst>
              <a:ext uri="{FF2B5EF4-FFF2-40B4-BE49-F238E27FC236}">
                <a16:creationId xmlns:a16="http://schemas.microsoft.com/office/drawing/2014/main" id="{A561243F-DC0B-097F-E56A-A4E80C9A92BF}"/>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1" name="TextBox 11">
            <a:extLst>
              <a:ext uri="{FF2B5EF4-FFF2-40B4-BE49-F238E27FC236}">
                <a16:creationId xmlns:a16="http://schemas.microsoft.com/office/drawing/2014/main" id="{35D7E803-D95C-8E83-C74D-537F946A9530}"/>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2" name="直接连接符 41">
            <a:extLst>
              <a:ext uri="{FF2B5EF4-FFF2-40B4-BE49-F238E27FC236}">
                <a16:creationId xmlns:a16="http://schemas.microsoft.com/office/drawing/2014/main" id="{32DCF3F2-2A22-9A03-1057-A2EEE1A519C9}"/>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7BF150FB-4912-37E2-266D-719F16A9E739}"/>
              </a:ext>
            </a:extLst>
          </p:cNvPr>
          <p:cNvPicPr>
            <a:picLocks noChangeAspect="1"/>
          </p:cNvPicPr>
          <p:nvPr/>
        </p:nvPicPr>
        <p:blipFill>
          <a:blip r:embed="rId4"/>
          <a:stretch>
            <a:fillRect/>
          </a:stretch>
        </p:blipFill>
        <p:spPr>
          <a:xfrm>
            <a:off x="135890" y="26670"/>
            <a:ext cx="791210" cy="715645"/>
          </a:xfrm>
          <a:prstGeom prst="rect">
            <a:avLst/>
          </a:prstGeom>
        </p:spPr>
      </p:pic>
      <p:sp>
        <p:nvSpPr>
          <p:cNvPr id="44" name="TextBox 7">
            <a:extLst>
              <a:ext uri="{FF2B5EF4-FFF2-40B4-BE49-F238E27FC236}">
                <a16:creationId xmlns:a16="http://schemas.microsoft.com/office/drawing/2014/main" id="{CE4F8D1D-7E3B-3B76-C167-1168007D8AC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5" name="直接连接符 44">
            <a:extLst>
              <a:ext uri="{FF2B5EF4-FFF2-40B4-BE49-F238E27FC236}">
                <a16:creationId xmlns:a16="http://schemas.microsoft.com/office/drawing/2014/main" id="{F9494737-F040-0AD2-C13E-F76FF59E9E3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8A0BA5D1-CFA8-8AC8-6A94-8ECACEABE94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7" name="直接连接符 46">
            <a:extLst>
              <a:ext uri="{FF2B5EF4-FFF2-40B4-BE49-F238E27FC236}">
                <a16:creationId xmlns:a16="http://schemas.microsoft.com/office/drawing/2014/main" id="{93614888-58AC-8F7E-D30E-4F5420DBAA6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073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085468A-27E9-48DC-D6FA-CC696114112B}"/>
              </a:ext>
            </a:extLst>
          </p:cNvPr>
          <p:cNvPicPr>
            <a:picLocks noChangeAspect="1"/>
          </p:cNvPicPr>
          <p:nvPr/>
        </p:nvPicPr>
        <p:blipFill>
          <a:blip r:embed="rId3"/>
          <a:stretch>
            <a:fillRect/>
          </a:stretch>
        </p:blipFill>
        <p:spPr>
          <a:xfrm>
            <a:off x="6193725" y="1007748"/>
            <a:ext cx="3651744" cy="1871496"/>
          </a:xfrm>
          <a:prstGeom prst="rect">
            <a:avLst/>
          </a:prstGeom>
          <a:noFill/>
          <a:ln w="9525">
            <a:noFill/>
          </a:ln>
        </p:spPr>
      </p:pic>
      <p:pic>
        <p:nvPicPr>
          <p:cNvPr id="4" name="图片 3">
            <a:extLst>
              <a:ext uri="{FF2B5EF4-FFF2-40B4-BE49-F238E27FC236}">
                <a16:creationId xmlns:a16="http://schemas.microsoft.com/office/drawing/2014/main" id="{BC77ACA3-425A-B575-6D76-18DABBD62273}"/>
              </a:ext>
            </a:extLst>
          </p:cNvPr>
          <p:cNvPicPr>
            <a:picLocks noChangeAspect="1"/>
          </p:cNvPicPr>
          <p:nvPr/>
        </p:nvPicPr>
        <p:blipFill>
          <a:blip r:embed="rId4"/>
          <a:stretch>
            <a:fillRect/>
          </a:stretch>
        </p:blipFill>
        <p:spPr>
          <a:xfrm>
            <a:off x="6193725" y="3996392"/>
            <a:ext cx="3651744" cy="1706811"/>
          </a:xfrm>
          <a:prstGeom prst="rect">
            <a:avLst/>
          </a:prstGeom>
          <a:noFill/>
          <a:ln w="9525">
            <a:noFill/>
          </a:ln>
        </p:spPr>
      </p:pic>
      <p:sp>
        <p:nvSpPr>
          <p:cNvPr id="5" name="文本框 4">
            <a:extLst>
              <a:ext uri="{FF2B5EF4-FFF2-40B4-BE49-F238E27FC236}">
                <a16:creationId xmlns:a16="http://schemas.microsoft.com/office/drawing/2014/main" id="{B0E75A57-3248-F2D3-ABCB-9C59C1BC20D3}"/>
              </a:ext>
            </a:extLst>
          </p:cNvPr>
          <p:cNvSpPr txBox="1"/>
          <p:nvPr/>
        </p:nvSpPr>
        <p:spPr>
          <a:xfrm>
            <a:off x="6114765" y="5850252"/>
            <a:ext cx="3887120" cy="369332"/>
          </a:xfrm>
          <a:prstGeom prst="rect">
            <a:avLst/>
          </a:prstGeom>
          <a:noFill/>
        </p:spPr>
        <p:txBody>
          <a:bodyPr wrap="square">
            <a:spAutoFit/>
          </a:bodyPr>
          <a:lstStyle/>
          <a:p>
            <a:r>
              <a:rPr lang="zh-CN" altLang="en-US" sz="1800" dirty="0">
                <a:cs typeface="+mn-ea"/>
                <a:sym typeface="+mn-lt"/>
              </a:rPr>
              <a:t>图表示模块</a:t>
            </a:r>
            <a:r>
              <a:rPr lang="en-US" altLang="zh-CN" sz="1800" dirty="0">
                <a:cs typeface="+mn-ea"/>
                <a:sym typeface="+mn-lt"/>
              </a:rPr>
              <a:t>M</a:t>
            </a:r>
            <a:r>
              <a:rPr lang="zh-CN" altLang="en-US" sz="1800" dirty="0">
                <a:cs typeface="+mn-ea"/>
                <a:sym typeface="+mn-lt"/>
              </a:rPr>
              <a:t>循环调用模块</a:t>
            </a:r>
            <a:r>
              <a:rPr lang="en-US" altLang="zh-CN" sz="1800" dirty="0">
                <a:cs typeface="+mn-ea"/>
                <a:sym typeface="+mn-lt"/>
              </a:rPr>
              <a:t>A</a:t>
            </a:r>
            <a:r>
              <a:rPr lang="zh-CN" altLang="en-US" sz="1800" dirty="0">
                <a:cs typeface="+mn-ea"/>
                <a:sym typeface="+mn-lt"/>
              </a:rPr>
              <a:t>、</a:t>
            </a:r>
            <a:r>
              <a:rPr lang="en-US" altLang="zh-CN" sz="1800" dirty="0">
                <a:cs typeface="+mn-ea"/>
                <a:sym typeface="+mn-lt"/>
              </a:rPr>
              <a:t>B</a:t>
            </a:r>
            <a:r>
              <a:rPr lang="zh-CN" altLang="en-US" sz="1800" dirty="0">
                <a:cs typeface="+mn-ea"/>
                <a:sym typeface="+mn-lt"/>
              </a:rPr>
              <a:t>和</a:t>
            </a:r>
            <a:r>
              <a:rPr lang="en-US" altLang="zh-CN" sz="1800" dirty="0">
                <a:cs typeface="+mn-ea"/>
                <a:sym typeface="+mn-lt"/>
              </a:rPr>
              <a:t>C</a:t>
            </a:r>
            <a:endParaRPr lang="zh-CN" altLang="en-US" dirty="0"/>
          </a:p>
        </p:txBody>
      </p:sp>
      <p:sp>
        <p:nvSpPr>
          <p:cNvPr id="8" name="文本框 7">
            <a:extLst>
              <a:ext uri="{FF2B5EF4-FFF2-40B4-BE49-F238E27FC236}">
                <a16:creationId xmlns:a16="http://schemas.microsoft.com/office/drawing/2014/main" id="{D95FAEE9-7C78-6F96-DCCE-6D761A0AEAE3}"/>
              </a:ext>
            </a:extLst>
          </p:cNvPr>
          <p:cNvSpPr txBox="1"/>
          <p:nvPr/>
        </p:nvSpPr>
        <p:spPr>
          <a:xfrm>
            <a:off x="5689655" y="3132584"/>
            <a:ext cx="4659884" cy="369332"/>
          </a:xfrm>
          <a:prstGeom prst="rect">
            <a:avLst/>
          </a:prstGeom>
          <a:noFill/>
        </p:spPr>
        <p:txBody>
          <a:bodyPr wrap="square">
            <a:spAutoFit/>
          </a:bodyPr>
          <a:lstStyle/>
          <a:p>
            <a:r>
              <a:rPr lang="zh-CN" altLang="en-US" sz="1800">
                <a:cs typeface="+mn-ea"/>
                <a:sym typeface="+mn-lt"/>
              </a:rPr>
              <a:t>图表示当模块</a:t>
            </a:r>
            <a:r>
              <a:rPr lang="en-US" altLang="zh-CN" sz="1800" dirty="0">
                <a:cs typeface="+mn-ea"/>
                <a:sym typeface="+mn-lt"/>
              </a:rPr>
              <a:t>M</a:t>
            </a:r>
            <a:r>
              <a:rPr lang="zh-CN" altLang="en-US" sz="1800" dirty="0">
                <a:cs typeface="+mn-ea"/>
                <a:sym typeface="+mn-lt"/>
              </a:rPr>
              <a:t>中某个判定为真时调用模块</a:t>
            </a:r>
            <a:r>
              <a:rPr lang="en-US" altLang="zh-CN" sz="1800" dirty="0">
                <a:cs typeface="+mn-ea"/>
                <a:sym typeface="+mn-lt"/>
              </a:rPr>
              <a:t>A</a:t>
            </a:r>
            <a:endParaRPr lang="zh-CN" altLang="en-US" dirty="0"/>
          </a:p>
        </p:txBody>
      </p:sp>
      <p:sp>
        <p:nvSpPr>
          <p:cNvPr id="7" name="矩形 6">
            <a:extLst>
              <a:ext uri="{FF2B5EF4-FFF2-40B4-BE49-F238E27FC236}">
                <a16:creationId xmlns:a16="http://schemas.microsoft.com/office/drawing/2014/main" id="{CF329F62-ECF9-3A85-CCCF-503BCE3D1B8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FE8B5382-E1D6-AF28-D763-E71ED85600D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F1328CC-A0B7-028E-2E4F-3135B9C9FBBA}"/>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B5EF6627-5ABF-F334-5801-EC1A21A39EAE}"/>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B6686E69-8D49-9DD9-2582-61E93225E14D}"/>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9DA259C-2D32-CABE-5B4C-01A2C53D1C01}"/>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476D96BF-10D9-2954-9FD7-7D0E6043B2C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84D7053C-453B-4C86-5303-D685758C47A2}"/>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9" name="TextBox 11">
            <a:extLst>
              <a:ext uri="{FF2B5EF4-FFF2-40B4-BE49-F238E27FC236}">
                <a16:creationId xmlns:a16="http://schemas.microsoft.com/office/drawing/2014/main" id="{D6198C9C-E3C1-6BD2-9E87-D237B86D080D}"/>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0" name="直接连接符 39">
            <a:extLst>
              <a:ext uri="{FF2B5EF4-FFF2-40B4-BE49-F238E27FC236}">
                <a16:creationId xmlns:a16="http://schemas.microsoft.com/office/drawing/2014/main" id="{69116EEE-E510-29BD-4578-2FF0B560566C}"/>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FAC76903-4E5A-03DA-D37D-6DBB03895154}"/>
              </a:ext>
            </a:extLst>
          </p:cNvPr>
          <p:cNvPicPr>
            <a:picLocks noChangeAspect="1"/>
          </p:cNvPicPr>
          <p:nvPr/>
        </p:nvPicPr>
        <p:blipFill>
          <a:blip r:embed="rId5"/>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2F8FD331-E6CB-9F09-8D66-E95C18DA6B1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AF466D1C-89E2-0DE8-1D48-E26FBA64466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7E5B3335-9004-4C0F-28AE-D543FD564677}"/>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3703A76A-2F4D-8F92-79C7-619B84A0CBD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9C57B6B-8E2E-F8FD-AB32-C0A735F6A3C2}"/>
              </a:ext>
            </a:extLst>
          </p:cNvPr>
          <p:cNvSpPr txBox="1"/>
          <p:nvPr/>
        </p:nvSpPr>
        <p:spPr>
          <a:xfrm>
            <a:off x="934748" y="2240032"/>
            <a:ext cx="5063528" cy="1785104"/>
          </a:xfrm>
          <a:prstGeom prst="rect">
            <a:avLst/>
          </a:prstGeom>
          <a:noFill/>
        </p:spPr>
        <p:txBody>
          <a:bodyPr wrap="square">
            <a:spAutoFit/>
          </a:bodyPr>
          <a:lstStyle/>
          <a:p>
            <a:r>
              <a:rPr lang="zh-CN" altLang="en-US" dirty="0">
                <a:solidFill>
                  <a:srgbClr val="0000CC"/>
                </a:solidFill>
              </a:rPr>
              <a:t>        </a:t>
            </a:r>
            <a:r>
              <a:rPr lang="zh-CN" altLang="en-US" sz="2200" dirty="0">
                <a:solidFill>
                  <a:srgbClr val="0000CC"/>
                </a:solidFill>
              </a:rPr>
              <a:t>一些附加的符号，可以表示模块的选择调用或循环调用。</a:t>
            </a:r>
            <a:r>
              <a:rPr lang="zh-CN" altLang="en-US" sz="2200" dirty="0"/>
              <a:t>左图表示当模块</a:t>
            </a:r>
            <a:r>
              <a:rPr lang="en-US" altLang="zh-CN" sz="2200" dirty="0"/>
              <a:t>M</a:t>
            </a:r>
            <a:r>
              <a:rPr lang="zh-CN" altLang="en-US" sz="2200" dirty="0"/>
              <a:t>中某个判定为真时调用模块</a:t>
            </a:r>
            <a:r>
              <a:rPr lang="en-US" altLang="zh-CN" sz="2200" dirty="0"/>
              <a:t>A</a:t>
            </a:r>
            <a:r>
              <a:rPr lang="zh-CN" altLang="en-US" sz="2200" dirty="0"/>
              <a:t>，为假时调用模块</a:t>
            </a:r>
            <a:r>
              <a:rPr lang="en-US" altLang="zh-CN" sz="2200" dirty="0"/>
              <a:t>B</a:t>
            </a:r>
            <a:r>
              <a:rPr lang="zh-CN" altLang="en-US" sz="2200" dirty="0"/>
              <a:t>。右图表示模块</a:t>
            </a:r>
            <a:r>
              <a:rPr lang="en-US" altLang="zh-CN" sz="2200" dirty="0"/>
              <a:t>M</a:t>
            </a:r>
            <a:r>
              <a:rPr lang="zh-CN" altLang="en-US" sz="2200" dirty="0"/>
              <a:t>循环调用模块</a:t>
            </a:r>
            <a:r>
              <a:rPr lang="en-US" altLang="zh-CN" sz="2200" dirty="0"/>
              <a:t>A</a:t>
            </a:r>
            <a:r>
              <a:rPr lang="zh-CN" altLang="en-US" sz="2200" dirty="0"/>
              <a:t>、</a:t>
            </a:r>
            <a:r>
              <a:rPr lang="en-US" altLang="zh-CN" sz="2200" dirty="0"/>
              <a:t>B</a:t>
            </a:r>
            <a:r>
              <a:rPr lang="zh-CN" altLang="en-US" sz="2200" dirty="0"/>
              <a:t>和</a:t>
            </a:r>
            <a:r>
              <a:rPr lang="en-US" altLang="zh-CN" sz="2200" dirty="0"/>
              <a:t>C</a:t>
            </a:r>
            <a:r>
              <a:rPr lang="zh-CN" altLang="en-US" sz="2200" dirty="0"/>
              <a:t>。</a:t>
            </a:r>
          </a:p>
        </p:txBody>
      </p:sp>
    </p:spTree>
    <p:extLst>
      <p:ext uri="{BB962C8B-B14F-4D97-AF65-F5344CB8AC3E}">
        <p14:creationId xmlns:p14="http://schemas.microsoft.com/office/powerpoint/2010/main" val="1615414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618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4.5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面向数据流的设计方法</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概念</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TextBox 7">
            <a:extLst>
              <a:ext uri="{FF2B5EF4-FFF2-40B4-BE49-F238E27FC236}">
                <a16:creationId xmlns:a16="http://schemas.microsoft.com/office/drawing/2014/main" id="{E735D91F-F06A-AEE1-DEC5-3241478E0CBB}"/>
              </a:ext>
            </a:extLst>
          </p:cNvPr>
          <p:cNvSpPr txBox="1">
            <a:spLocks noChangeArrowheads="1"/>
          </p:cNvSpPr>
          <p:nvPr/>
        </p:nvSpPr>
        <p:spPr bwMode="auto">
          <a:xfrm>
            <a:off x="947738" y="2051772"/>
            <a:ext cx="6283642" cy="432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720090" algn="l" defTabSz="914400" rtl="0" eaLnBrk="1" fontAlgn="base" latinLnBrk="0" hangingPunct="1">
              <a:lnSpc>
                <a:spcPct val="125000"/>
              </a:lnSpc>
              <a:spcBef>
                <a:spcPct val="0"/>
              </a:spcBef>
              <a:spcAft>
                <a:spcPct val="0"/>
              </a:spcAft>
              <a:buClrTx/>
              <a:buSzTx/>
              <a:buFontTx/>
              <a:buNone/>
              <a:defRPr/>
            </a:pPr>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面向数据流的设计方法</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把信息流映射成软件结构，信息流的类型决定了映射的方法</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。信息流有下述两种类型。</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defRPr/>
            </a:pPr>
            <a:r>
              <a:rPr kumimoji="0" lang="en-US" altLang="zh-CN" sz="2200" b="1" i="0" u="none" strike="noStrike" kern="1200" cap="none" spc="0" normalizeH="0" baseline="0" noProof="0" dirty="0">
                <a:ln>
                  <a:noFill/>
                </a:ln>
                <a:solidFill>
                  <a:schemeClr val="tx1"/>
                </a:solidFill>
                <a:effectLst/>
                <a:highlight>
                  <a:srgbClr val="FFFF00"/>
                </a:highlight>
                <a:uLnTx/>
                <a:uFillTx/>
                <a:latin typeface="微软雅黑" panose="020B0503020204020204" pitchFamily="34" charset="-122"/>
                <a:ea typeface="微软雅黑" panose="020B0503020204020204" pitchFamily="34" charset="-122"/>
                <a:cs typeface="+mn-ea"/>
                <a:sym typeface="+mn-lt"/>
              </a:rPr>
              <a:t>1</a:t>
            </a:r>
            <a:r>
              <a:rPr kumimoji="0" lang="zh-CN" altLang="en-US" sz="2200" b="1" i="0" u="none" strike="noStrike" kern="1200" cap="none" spc="0" normalizeH="0" baseline="0" noProof="0" dirty="0">
                <a:ln>
                  <a:noFill/>
                </a:ln>
                <a:solidFill>
                  <a:schemeClr val="tx1"/>
                </a:solidFill>
                <a:effectLst/>
                <a:highlight>
                  <a:srgbClr val="FFFF00"/>
                </a:highlight>
                <a:uLnTx/>
                <a:uFillTx/>
                <a:latin typeface="微软雅黑" panose="020B0503020204020204" pitchFamily="34" charset="-122"/>
                <a:ea typeface="微软雅黑" panose="020B0503020204020204" pitchFamily="34" charset="-122"/>
                <a:cs typeface="+mn-ea"/>
                <a:sym typeface="+mn-lt"/>
              </a:rPr>
              <a:t>）变换流</a:t>
            </a:r>
            <a:endParaRPr kumimoji="0" lang="en-US" altLang="zh-CN" sz="2200" b="1" i="0" u="none" strike="noStrike" kern="1200" cap="none" spc="0" normalizeH="0" baseline="0" noProof="0" dirty="0">
              <a:ln>
                <a:noFill/>
              </a:ln>
              <a:solidFill>
                <a:schemeClr val="tx1"/>
              </a:solidFill>
              <a:effectLst/>
              <a:highlight>
                <a:srgbClr val="FFFF00"/>
              </a:highligh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信息沿输入通路进入系统，由外部形式变换成内部形式，进入系统的信息通过变换中心，经加工处理以后再沿输出通路变换成外部形式离开软件系统。</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defRPr/>
            </a:pPr>
            <a:r>
              <a:rPr lang="en-US" altLang="zh-CN" sz="2200" dirty="0">
                <a:latin typeface="微软雅黑" panose="020B0503020204020204" pitchFamily="34" charset="-122"/>
                <a:ea typeface="微软雅黑" panose="020B0503020204020204" pitchFamily="34" charset="-122"/>
                <a:cs typeface="+mn-ea"/>
                <a:sym typeface="+mn-lt"/>
              </a:rPr>
              <a:t>       </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当数据流图具有这些特征时，这种信息流就叫作</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变换流。</a:t>
            </a:r>
            <a:endParaRPr kumimoji="0" lang="en-US" altLang="zh-CN"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3" name="图片 1">
            <a:extLst>
              <a:ext uri="{FF2B5EF4-FFF2-40B4-BE49-F238E27FC236}">
                <a16:creationId xmlns:a16="http://schemas.microsoft.com/office/drawing/2014/main" id="{4C565F08-1246-E3D0-8F4D-318285824D32}"/>
              </a:ext>
            </a:extLst>
          </p:cNvPr>
          <p:cNvPicPr>
            <a:picLocks noChangeAspect="1"/>
          </p:cNvPicPr>
          <p:nvPr/>
        </p:nvPicPr>
        <p:blipFill>
          <a:blip r:embed="rId3"/>
          <a:stretch>
            <a:fillRect/>
          </a:stretch>
        </p:blipFill>
        <p:spPr>
          <a:xfrm>
            <a:off x="7467918" y="2708997"/>
            <a:ext cx="4389437" cy="3009900"/>
          </a:xfrm>
          <a:prstGeom prst="rect">
            <a:avLst/>
          </a:prstGeom>
          <a:noFill/>
          <a:ln w="9525">
            <a:noFill/>
          </a:ln>
        </p:spPr>
      </p:pic>
      <p:sp>
        <p:nvSpPr>
          <p:cNvPr id="7" name="矩形 6">
            <a:extLst>
              <a:ext uri="{FF2B5EF4-FFF2-40B4-BE49-F238E27FC236}">
                <a16:creationId xmlns:a16="http://schemas.microsoft.com/office/drawing/2014/main" id="{F0B84948-D64F-2A29-9BAD-75364BB8931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31B6F9A1-AF00-18F2-405E-8BE86F684F15}"/>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311820F-E196-85FD-B821-620B64C587F5}"/>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17E48E4E-C3E0-FD9E-C437-E81DDC0BFFC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2A489D2A-3F29-153D-03AA-D72E10D55E17}"/>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1A0061CE-C281-5AD3-521B-F8718925A790}"/>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D7982782-91DB-0665-1553-6D278A71028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E2DBD4D0-31C2-C7FC-9476-5370F7FFAD8C}"/>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30B47C82-8F7F-E288-3D5F-7FA7104FB37B}"/>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07F9AFD5-AE6D-7B2F-09A7-6418F9020ED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E2AD7D10-2D18-C44C-8EA6-2B82892D7522}"/>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8576249A-4BCF-7A30-1E3D-213E26D44585}"/>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733B5EA7-7948-D899-B2BD-ED762640172D}"/>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2165A9DA-F821-9A83-DE0C-7DDCD876E72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000B13AE-EB72-F5DF-535B-68630DA1F85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0340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D6C5BE31-7B14-38F0-E795-DAA41D9806C6}"/>
              </a:ext>
            </a:extLst>
          </p:cNvPr>
          <p:cNvSpPr txBox="1">
            <a:spLocks noChangeArrowheads="1"/>
          </p:cNvSpPr>
          <p:nvPr/>
        </p:nvSpPr>
        <p:spPr bwMode="auto">
          <a:xfrm>
            <a:off x="965199" y="1052830"/>
            <a:ext cx="5975985" cy="520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hangingPunct="1">
              <a:lnSpc>
                <a:spcPct val="150000"/>
              </a:lnSpc>
              <a:spcBef>
                <a:spcPct val="0"/>
              </a:spcBef>
              <a:spcAft>
                <a:spcPct val="0"/>
              </a:spcAft>
              <a:buClrTx/>
              <a:buSzTx/>
              <a:buFontTx/>
              <a:buNone/>
              <a:defRPr/>
            </a:pPr>
            <a:r>
              <a:rPr kumimoji="0" lang="en-US" altLang="zh-CN"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highlight>
                  <a:srgbClr val="FFFF00"/>
                </a:highlight>
                <a:uLnTx/>
                <a:uFillTx/>
                <a:latin typeface="微软雅黑" panose="020B0503020204020204" pitchFamily="34" charset="-122"/>
                <a:ea typeface="微软雅黑" panose="020B0503020204020204" pitchFamily="34" charset="-122"/>
                <a:cs typeface="+mn-ea"/>
                <a:sym typeface="+mn-lt"/>
              </a:rPr>
              <a:t>2</a:t>
            </a:r>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highlight>
                  <a:srgbClr val="FFFF00"/>
                </a:highlight>
                <a:uLnTx/>
                <a:uFillTx/>
                <a:latin typeface="微软雅黑" panose="020B0503020204020204" pitchFamily="34" charset="-122"/>
                <a:ea typeface="微软雅黑" panose="020B0503020204020204" pitchFamily="34" charset="-122"/>
                <a:cs typeface="+mn-ea"/>
                <a:sym typeface="+mn-lt"/>
              </a:rPr>
              <a:t>）事务流</a:t>
            </a:r>
            <a:endParaRPr kumimoji="0" lang="en-US" altLang="zh-CN"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highlight>
                <a:srgbClr val="FFFF00"/>
              </a:highligh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lang="en-US" altLang="zh-CN" sz="2400" dirty="0">
                <a:latin typeface="微软雅黑" panose="020B0503020204020204" pitchFamily="34" charset="-122"/>
                <a:ea typeface="微软雅黑" panose="020B0503020204020204" pitchFamily="34" charset="-122"/>
                <a:cs typeface="+mn-ea"/>
                <a:sym typeface="+mn-lt"/>
              </a:rPr>
              <a:t>       </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数据沿输入通路到达一个处理</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T</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，这个处理根据输入数据的类型在若干个动作序列中选出一个来执行。这类数据流应该划为一类特殊的数据流，称为</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事务流</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lang="en-US" altLang="zh-CN" sz="2200" dirty="0">
                <a:latin typeface="微软雅黑" panose="020B0503020204020204" pitchFamily="34" charset="-122"/>
                <a:ea typeface="微软雅黑" panose="020B0503020204020204" pitchFamily="34" charset="-122"/>
                <a:cs typeface="+mn-ea"/>
                <a:sym typeface="+mn-lt"/>
              </a:rPr>
              <a:t>       </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图中的处理</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T</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称为</a:t>
            </a:r>
            <a:r>
              <a:rPr kumimoji="0" lang="zh-CN" altLang="en-US" sz="2200" b="0" i="0" u="none" strike="noStrike" kern="1200" cap="none" spc="0" normalizeH="0" baseline="0" noProof="0" dirty="0">
                <a:ln>
                  <a:noFill/>
                </a:ln>
                <a:solidFill>
                  <a:srgbClr val="FF0000"/>
                </a:solidFill>
                <a:effectLst>
                  <a:outerShdw blurRad="38100" dist="38100" dir="2700000" algn="tl">
                    <a:srgbClr val="000000">
                      <a:alpha val="43137"/>
                    </a:srgbClr>
                  </a:outerShdw>
                </a:effectLst>
                <a:highlight>
                  <a:srgbClr val="FFFF00"/>
                </a:highlight>
                <a:uLnTx/>
                <a:uFillTx/>
                <a:latin typeface="微软雅黑" panose="020B0503020204020204" pitchFamily="34" charset="-122"/>
                <a:ea typeface="微软雅黑" panose="020B0503020204020204" pitchFamily="34" charset="-122"/>
                <a:cs typeface="+mn-ea"/>
                <a:sym typeface="+mn-lt"/>
              </a:rPr>
              <a:t>事务中心</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lang="en-US" altLang="zh-CN" sz="2200" dirty="0">
                <a:latin typeface="微软雅黑" panose="020B0503020204020204" pitchFamily="34" charset="-122"/>
                <a:ea typeface="微软雅黑" panose="020B0503020204020204" pitchFamily="34" charset="-122"/>
                <a:cs typeface="+mn-ea"/>
                <a:sym typeface="+mn-lt"/>
              </a:rPr>
              <a:t> </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它完成下述任务。</a:t>
            </a:r>
          </a:p>
          <a:p>
            <a:pPr marL="457200" marR="0" lvl="0" indent="0" algn="l" defTabSz="914400" rtl="0" eaLnBrk="1" fontAlgn="base" hangingPunct="1">
              <a:lnSpc>
                <a:spcPct val="150000"/>
              </a:lnSpc>
              <a:spcBef>
                <a:spcPct val="0"/>
              </a:spcBef>
              <a:spcAft>
                <a:spcPct val="0"/>
              </a:spcAft>
              <a:buClrTx/>
              <a:buSzTx/>
              <a:buFontTx/>
              <a:buAutoNum type="arabicParenBoth"/>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接收输入数据</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输入数据又称为事务</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p>
          <a:p>
            <a:pPr marL="0" marR="0" lvl="0" indent="0" algn="l" defTabSz="914400" rtl="0" eaLnBrk="1" fontAlgn="base" hangingPunct="1">
              <a:lnSpc>
                <a:spcPct val="15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(2) </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分析每个事务以确定它的类型。</a:t>
            </a:r>
          </a:p>
          <a:p>
            <a:pPr marL="0" marR="0" lvl="0" indent="0" algn="l" defTabSz="914400" rtl="0" eaLnBrk="1" fontAlgn="base" hangingPunct="1">
              <a:lnSpc>
                <a:spcPct val="15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(3) </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根据事务类型选取一条活动通路。</a:t>
            </a:r>
          </a:p>
        </p:txBody>
      </p:sp>
      <p:grpSp>
        <p:nvGrpSpPr>
          <p:cNvPr id="3" name="组合 2">
            <a:extLst>
              <a:ext uri="{FF2B5EF4-FFF2-40B4-BE49-F238E27FC236}">
                <a16:creationId xmlns:a16="http://schemas.microsoft.com/office/drawing/2014/main" id="{16475037-42D7-9D91-8A5D-5E6D0AB8B653}"/>
              </a:ext>
            </a:extLst>
          </p:cNvPr>
          <p:cNvGrpSpPr/>
          <p:nvPr/>
        </p:nvGrpSpPr>
        <p:grpSpPr>
          <a:xfrm>
            <a:off x="7266835" y="1811356"/>
            <a:ext cx="4641830" cy="3591800"/>
            <a:chOff x="7266835" y="1811356"/>
            <a:chExt cx="4641830" cy="3591800"/>
          </a:xfrm>
        </p:grpSpPr>
        <p:sp>
          <p:nvSpPr>
            <p:cNvPr id="4" name="椭圆 3">
              <a:extLst>
                <a:ext uri="{FF2B5EF4-FFF2-40B4-BE49-F238E27FC236}">
                  <a16:creationId xmlns:a16="http://schemas.microsoft.com/office/drawing/2014/main" id="{17821496-C89A-A931-7615-20A1A61F4309}"/>
                </a:ext>
              </a:extLst>
            </p:cNvPr>
            <p:cNvSpPr/>
            <p:nvPr/>
          </p:nvSpPr>
          <p:spPr>
            <a:xfrm>
              <a:off x="9063045" y="3519287"/>
              <a:ext cx="588102" cy="6224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T</a:t>
              </a:r>
              <a:endParaRPr lang="zh-CN" altLang="en-US" sz="2800" dirty="0"/>
            </a:p>
          </p:txBody>
        </p:sp>
        <p:cxnSp>
          <p:nvCxnSpPr>
            <p:cNvPr id="5" name="直接箭头连接符 4">
              <a:extLst>
                <a:ext uri="{FF2B5EF4-FFF2-40B4-BE49-F238E27FC236}">
                  <a16:creationId xmlns:a16="http://schemas.microsoft.com/office/drawing/2014/main" id="{1E3B33A6-D061-D4BF-AEA2-0FB357EF82D4}"/>
                </a:ext>
              </a:extLst>
            </p:cNvPr>
            <p:cNvCxnSpPr/>
            <p:nvPr/>
          </p:nvCxnSpPr>
          <p:spPr>
            <a:xfrm>
              <a:off x="7968343" y="3088982"/>
              <a:ext cx="1094702" cy="614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23FFACD4-61C3-E703-B5FE-91C646CF17C9}"/>
                </a:ext>
              </a:extLst>
            </p:cNvPr>
            <p:cNvSpPr/>
            <p:nvPr/>
          </p:nvSpPr>
          <p:spPr>
            <a:xfrm>
              <a:off x="9922648" y="2474259"/>
              <a:ext cx="215153" cy="2074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0EC3B32-730E-B82A-07A9-A7D5AB07E607}"/>
                </a:ext>
              </a:extLst>
            </p:cNvPr>
            <p:cNvSpPr/>
            <p:nvPr/>
          </p:nvSpPr>
          <p:spPr>
            <a:xfrm>
              <a:off x="10393936" y="2985247"/>
              <a:ext cx="215153" cy="2074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D9839DF9-2C2A-0FF7-DE3C-B999D8BBFB3E}"/>
                </a:ext>
              </a:extLst>
            </p:cNvPr>
            <p:cNvSpPr/>
            <p:nvPr/>
          </p:nvSpPr>
          <p:spPr>
            <a:xfrm>
              <a:off x="10609089" y="3455254"/>
              <a:ext cx="215153" cy="2074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8EF99FD-55F6-128A-9059-82A5B4B03E67}"/>
                </a:ext>
              </a:extLst>
            </p:cNvPr>
            <p:cNvSpPr/>
            <p:nvPr/>
          </p:nvSpPr>
          <p:spPr>
            <a:xfrm>
              <a:off x="10352953" y="4168589"/>
              <a:ext cx="215153" cy="2074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6BD7683C-89A3-289A-2629-9A7DE31030AB}"/>
                </a:ext>
              </a:extLst>
            </p:cNvPr>
            <p:cNvSpPr/>
            <p:nvPr/>
          </p:nvSpPr>
          <p:spPr>
            <a:xfrm>
              <a:off x="10116030" y="4988218"/>
              <a:ext cx="215153" cy="2074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A53EBDA4-DA7E-0EBE-8884-B6F30D8F312E}"/>
                </a:ext>
              </a:extLst>
            </p:cNvPr>
            <p:cNvSpPr/>
            <p:nvPr/>
          </p:nvSpPr>
          <p:spPr>
            <a:xfrm>
              <a:off x="9400135" y="5195687"/>
              <a:ext cx="215153" cy="2074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0CADE76C-1E15-1DED-DFAB-06B23B656AEA}"/>
                </a:ext>
              </a:extLst>
            </p:cNvPr>
            <p:cNvCxnSpPr/>
            <p:nvPr/>
          </p:nvCxnSpPr>
          <p:spPr>
            <a:xfrm flipV="1">
              <a:off x="9400135" y="2766252"/>
              <a:ext cx="522513" cy="662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738307FD-F045-116E-DA11-259CB90A50E0}"/>
                </a:ext>
              </a:extLst>
            </p:cNvPr>
            <p:cNvCxnSpPr>
              <a:cxnSpLocks/>
              <a:endCxn id="10" idx="2"/>
            </p:cNvCxnSpPr>
            <p:nvPr/>
          </p:nvCxnSpPr>
          <p:spPr>
            <a:xfrm flipV="1">
              <a:off x="9552535" y="3088982"/>
              <a:ext cx="841401" cy="492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428A0D3-5F91-C8EC-1BD3-1360AC45FCE9}"/>
                </a:ext>
              </a:extLst>
            </p:cNvPr>
            <p:cNvCxnSpPr>
              <a:cxnSpLocks/>
              <a:endCxn id="19" idx="0"/>
            </p:cNvCxnSpPr>
            <p:nvPr/>
          </p:nvCxnSpPr>
          <p:spPr>
            <a:xfrm>
              <a:off x="9351334" y="4118002"/>
              <a:ext cx="156378" cy="1077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8B027F5-659B-C2BB-A908-4F8FCE40F9C2}"/>
                </a:ext>
              </a:extLst>
            </p:cNvPr>
            <p:cNvCxnSpPr>
              <a:cxnSpLocks/>
            </p:cNvCxnSpPr>
            <p:nvPr/>
          </p:nvCxnSpPr>
          <p:spPr>
            <a:xfrm>
              <a:off x="9528584" y="4064534"/>
              <a:ext cx="587446" cy="845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6A5AC089-C3E9-A8A0-946B-3A5901AC43FC}"/>
                </a:ext>
              </a:extLst>
            </p:cNvPr>
            <p:cNvCxnSpPr>
              <a:cxnSpLocks/>
              <a:endCxn id="17" idx="1"/>
            </p:cNvCxnSpPr>
            <p:nvPr/>
          </p:nvCxnSpPr>
          <p:spPr>
            <a:xfrm>
              <a:off x="9626813" y="3974247"/>
              <a:ext cx="757648" cy="224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82F7401-212F-1FAD-240D-F3A2572550BB}"/>
                </a:ext>
              </a:extLst>
            </p:cNvPr>
            <p:cNvCxnSpPr>
              <a:cxnSpLocks/>
              <a:endCxn id="15" idx="2"/>
            </p:cNvCxnSpPr>
            <p:nvPr/>
          </p:nvCxnSpPr>
          <p:spPr>
            <a:xfrm flipV="1">
              <a:off x="9663567" y="3558989"/>
              <a:ext cx="945522" cy="232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B233074-7CA2-880B-E8C5-EB91B76EC35F}"/>
                </a:ext>
              </a:extLst>
            </p:cNvPr>
            <p:cNvCxnSpPr/>
            <p:nvPr/>
          </p:nvCxnSpPr>
          <p:spPr>
            <a:xfrm flipV="1">
              <a:off x="10136328" y="1811356"/>
              <a:ext cx="522513" cy="662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78F030B-CFA1-60CA-6257-39E98A0F91F1}"/>
                </a:ext>
              </a:extLst>
            </p:cNvPr>
            <p:cNvCxnSpPr>
              <a:cxnSpLocks/>
            </p:cNvCxnSpPr>
            <p:nvPr/>
          </p:nvCxnSpPr>
          <p:spPr>
            <a:xfrm flipV="1">
              <a:off x="10611649" y="2577839"/>
              <a:ext cx="753037" cy="435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6BF1D32B-2443-A76E-956B-BC5DCB13A4B7}"/>
                </a:ext>
              </a:extLst>
            </p:cNvPr>
            <p:cNvCxnSpPr>
              <a:cxnSpLocks/>
            </p:cNvCxnSpPr>
            <p:nvPr/>
          </p:nvCxnSpPr>
          <p:spPr>
            <a:xfrm flipV="1">
              <a:off x="10847629" y="3455254"/>
              <a:ext cx="491829" cy="103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A475E108-AB3F-5774-CA77-2A2D996263F3}"/>
                </a:ext>
              </a:extLst>
            </p:cNvPr>
            <p:cNvSpPr txBox="1"/>
            <p:nvPr/>
          </p:nvSpPr>
          <p:spPr>
            <a:xfrm>
              <a:off x="7923086" y="3085922"/>
              <a:ext cx="646331" cy="369332"/>
            </a:xfrm>
            <a:prstGeom prst="rect">
              <a:avLst/>
            </a:prstGeom>
            <a:noFill/>
          </p:spPr>
          <p:txBody>
            <a:bodyPr wrap="none" rtlCol="0">
              <a:spAutoFit/>
            </a:bodyPr>
            <a:lstStyle/>
            <a:p>
              <a:r>
                <a:rPr lang="zh-CN" altLang="en-US" dirty="0"/>
                <a:t>事务</a:t>
              </a:r>
            </a:p>
          </p:txBody>
        </p:sp>
        <p:sp>
          <p:nvSpPr>
            <p:cNvPr id="30" name="箭头: 下弧形 29">
              <a:extLst>
                <a:ext uri="{FF2B5EF4-FFF2-40B4-BE49-F238E27FC236}">
                  <a16:creationId xmlns:a16="http://schemas.microsoft.com/office/drawing/2014/main" id="{0F0F9656-69EC-5600-BACB-5D68318906A5}"/>
                </a:ext>
              </a:extLst>
            </p:cNvPr>
            <p:cNvSpPr/>
            <p:nvPr/>
          </p:nvSpPr>
          <p:spPr>
            <a:xfrm>
              <a:off x="7719075" y="4168589"/>
              <a:ext cx="1363827" cy="40341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文本框 30">
              <a:extLst>
                <a:ext uri="{FF2B5EF4-FFF2-40B4-BE49-F238E27FC236}">
                  <a16:creationId xmlns:a16="http://schemas.microsoft.com/office/drawing/2014/main" id="{737E4844-896D-1B12-3821-28779ED559C6}"/>
                </a:ext>
              </a:extLst>
            </p:cNvPr>
            <p:cNvSpPr txBox="1"/>
            <p:nvPr/>
          </p:nvSpPr>
          <p:spPr>
            <a:xfrm>
              <a:off x="7266835" y="3874363"/>
              <a:ext cx="1107996" cy="369332"/>
            </a:xfrm>
            <a:prstGeom prst="rect">
              <a:avLst/>
            </a:prstGeom>
            <a:noFill/>
          </p:spPr>
          <p:txBody>
            <a:bodyPr wrap="none" rtlCol="0">
              <a:spAutoFit/>
            </a:bodyPr>
            <a:lstStyle/>
            <a:p>
              <a:r>
                <a:rPr lang="zh-CN" altLang="en-US" dirty="0"/>
                <a:t>事务中心</a:t>
              </a:r>
            </a:p>
          </p:txBody>
        </p:sp>
        <p:sp>
          <p:nvSpPr>
            <p:cNvPr id="32" name="箭头: 上弧形 31">
              <a:extLst>
                <a:ext uri="{FF2B5EF4-FFF2-40B4-BE49-F238E27FC236}">
                  <a16:creationId xmlns:a16="http://schemas.microsoft.com/office/drawing/2014/main" id="{57611390-4C35-AC25-24D0-858FEFE28938}"/>
                </a:ext>
              </a:extLst>
            </p:cNvPr>
            <p:cNvSpPr/>
            <p:nvPr/>
          </p:nvSpPr>
          <p:spPr>
            <a:xfrm rot="2738539">
              <a:off x="10847629" y="4141695"/>
              <a:ext cx="925378" cy="33809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文本框 32">
              <a:extLst>
                <a:ext uri="{FF2B5EF4-FFF2-40B4-BE49-F238E27FC236}">
                  <a16:creationId xmlns:a16="http://schemas.microsoft.com/office/drawing/2014/main" id="{4F7D844B-88FC-85A4-E5F0-8D22A14CC6A5}"/>
                </a:ext>
              </a:extLst>
            </p:cNvPr>
            <p:cNvSpPr txBox="1"/>
            <p:nvPr/>
          </p:nvSpPr>
          <p:spPr>
            <a:xfrm>
              <a:off x="10800669" y="4719538"/>
              <a:ext cx="1107996" cy="369332"/>
            </a:xfrm>
            <a:prstGeom prst="rect">
              <a:avLst/>
            </a:prstGeom>
            <a:noFill/>
          </p:spPr>
          <p:txBody>
            <a:bodyPr wrap="none" rtlCol="0">
              <a:spAutoFit/>
            </a:bodyPr>
            <a:lstStyle/>
            <a:p>
              <a:r>
                <a:rPr lang="zh-CN" altLang="en-US" dirty="0"/>
                <a:t>活动通路</a:t>
              </a:r>
            </a:p>
          </p:txBody>
        </p:sp>
      </p:grpSp>
      <p:sp>
        <p:nvSpPr>
          <p:cNvPr id="36" name="文本框 35">
            <a:extLst>
              <a:ext uri="{FF2B5EF4-FFF2-40B4-BE49-F238E27FC236}">
                <a16:creationId xmlns:a16="http://schemas.microsoft.com/office/drawing/2014/main" id="{F70972B0-31FB-9E60-1D2E-A33B79BA2980}"/>
              </a:ext>
            </a:extLst>
          </p:cNvPr>
          <p:cNvSpPr txBox="1"/>
          <p:nvPr/>
        </p:nvSpPr>
        <p:spPr>
          <a:xfrm>
            <a:off x="8427928" y="5731471"/>
            <a:ext cx="2159566" cy="430887"/>
          </a:xfrm>
          <a:prstGeom prst="rect">
            <a:avLst/>
          </a:prstGeom>
          <a:noFill/>
        </p:spPr>
        <p:txBody>
          <a:bodyPr wrap="none" rtlCol="0">
            <a:spAutoFit/>
          </a:bodyPr>
          <a:lstStyle/>
          <a:p>
            <a:r>
              <a:rPr lang="zh-CN" altLang="en-US" sz="2200" dirty="0">
                <a:solidFill>
                  <a:srgbClr val="0000FF"/>
                </a:solidFill>
              </a:rPr>
              <a:t>示意图：事务流</a:t>
            </a:r>
          </a:p>
        </p:txBody>
      </p:sp>
      <p:sp>
        <p:nvSpPr>
          <p:cNvPr id="7" name="矩形 6">
            <a:extLst>
              <a:ext uri="{FF2B5EF4-FFF2-40B4-BE49-F238E27FC236}">
                <a16:creationId xmlns:a16="http://schemas.microsoft.com/office/drawing/2014/main" id="{809E029E-C31A-87F3-2390-B02005F4F64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BB94F9F3-5DFB-DB94-3759-E9036CA2437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B9B393D-01C2-8139-A55E-6217E5A6D8E7}"/>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F48F656E-BCF1-890D-CEBB-F3FA4D8E607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21F31EDC-07A1-B181-5FB0-987B7B2C2FB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5F39AE9C-BE3D-CBE7-73A4-22973F46254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C76DE158-09E8-4790-4E28-A47BE26525F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BCE21896-BC3E-C310-BE09-426A6C1152D7}"/>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71C5570D-BF9D-814D-6BE5-CD683D61751E}"/>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E92DB375-DCD6-4760-165D-89E27FDBCEC4}"/>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1" name="图片 60">
            <a:extLst>
              <a:ext uri="{FF2B5EF4-FFF2-40B4-BE49-F238E27FC236}">
                <a16:creationId xmlns:a16="http://schemas.microsoft.com/office/drawing/2014/main" id="{B1E96CB4-15E9-FAC3-5517-15F81CC026AC}"/>
              </a:ext>
            </a:extLst>
          </p:cNvPr>
          <p:cNvPicPr>
            <a:picLocks noChangeAspect="1"/>
          </p:cNvPicPr>
          <p:nvPr/>
        </p:nvPicPr>
        <p:blipFill>
          <a:blip r:embed="rId3"/>
          <a:stretch>
            <a:fillRect/>
          </a:stretch>
        </p:blipFill>
        <p:spPr>
          <a:xfrm>
            <a:off x="135890" y="26670"/>
            <a:ext cx="791210" cy="715645"/>
          </a:xfrm>
          <a:prstGeom prst="rect">
            <a:avLst/>
          </a:prstGeom>
        </p:spPr>
      </p:pic>
      <p:sp>
        <p:nvSpPr>
          <p:cNvPr id="62" name="TextBox 7">
            <a:extLst>
              <a:ext uri="{FF2B5EF4-FFF2-40B4-BE49-F238E27FC236}">
                <a16:creationId xmlns:a16="http://schemas.microsoft.com/office/drawing/2014/main" id="{7AFF21B5-A719-F16C-3881-BBFE6D971224}"/>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63" name="直接连接符 62">
            <a:extLst>
              <a:ext uri="{FF2B5EF4-FFF2-40B4-BE49-F238E27FC236}">
                <a16:creationId xmlns:a16="http://schemas.microsoft.com/office/drawing/2014/main" id="{FC646E03-2CA9-06C3-5E17-8F0D3E2EFAC6}"/>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TextBox 9">
            <a:extLst>
              <a:ext uri="{FF2B5EF4-FFF2-40B4-BE49-F238E27FC236}">
                <a16:creationId xmlns:a16="http://schemas.microsoft.com/office/drawing/2014/main" id="{E046B74E-8C9A-ED7E-101B-ABBE8345BC2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65" name="直接连接符 64">
            <a:extLst>
              <a:ext uri="{FF2B5EF4-FFF2-40B4-BE49-F238E27FC236}">
                <a16:creationId xmlns:a16="http://schemas.microsoft.com/office/drawing/2014/main" id="{6CC1F7CB-8583-0EBC-4737-14983492044F}"/>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638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306117" y="832485"/>
            <a:ext cx="2590705" cy="569503"/>
          </a:xfrm>
          <a:prstGeom prst="rect">
            <a:avLst/>
          </a:prstGeom>
          <a:noFill/>
        </p:spPr>
        <p:txBody>
          <a:bodyPr wrap="square" lIns="0" tIns="48000" rIns="0" bIns="48000" rtlCol="0">
            <a:spAutoFit/>
          </a:bodyPr>
          <a:lstStyle/>
          <a:p>
            <a:pPr algn="l">
              <a:lnSpc>
                <a:spcPct val="120000"/>
              </a:lnSpc>
            </a:pPr>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结构化分析</a:t>
            </a:r>
          </a:p>
        </p:txBody>
      </p:sp>
      <p:sp>
        <p:nvSpPr>
          <p:cNvPr id="7" name="TextBox 5"/>
          <p:cNvSpPr txBox="1"/>
          <p:nvPr/>
        </p:nvSpPr>
        <p:spPr>
          <a:xfrm>
            <a:off x="927100" y="1602847"/>
            <a:ext cx="10287000" cy="184717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eaLnBrk="1" fontAlgn="auto" hangingPunct="1">
              <a:lnSpc>
                <a:spcPct val="120000"/>
              </a:lnSpc>
              <a:defRPr/>
            </a:pPr>
            <a:r>
              <a:rPr lang="zh-CN" altLang="en-US" sz="2400" b="1" u="sng"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结构化分析 的 定义：</a:t>
            </a:r>
            <a:r>
              <a:rPr lang="zh-CN" altLang="en-US" sz="24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通常采用图形表达用户需求，是一种面向数据流的需求分析方法。</a:t>
            </a:r>
            <a:endParaRPr lang="en-US" altLang="zh-CN" sz="24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a:p>
            <a:pPr marL="541338" marR="0" lvl="2" indent="-449263" algn="l" defTabSz="914400" rtl="0" eaLnBrk="1" fontAlgn="auto" latinLnBrk="0" hangingPunct="1">
              <a:lnSpc>
                <a:spcPct val="150000"/>
              </a:lnSpc>
              <a:spcBef>
                <a:spcPts val="0"/>
              </a:spcBef>
              <a:spcAft>
                <a:spcPts val="0"/>
              </a:spcAft>
              <a:buClr>
                <a:srgbClr val="0054A3"/>
              </a:buClr>
              <a:buSzTx/>
              <a:buFont typeface="Wingdings" panose="05000000000000000000" charset="0"/>
              <a:buChar char="p"/>
              <a:tabLst/>
              <a:defRPr/>
            </a:pPr>
            <a:r>
              <a:rPr kumimoji="0"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基本思想：</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用</a:t>
            </a:r>
            <a:r>
              <a:rPr kumimoji="0" lang="zh-CN" altLang="en-US" sz="20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系统工程</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的思想和工程化的方法，根据</a:t>
            </a:r>
            <a:r>
              <a:rPr kumimoji="0" lang="zh-CN" altLang="en-US" sz="20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用户至上</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的原则，自始自终按照</a:t>
            </a:r>
            <a:r>
              <a:rPr kumimoji="0" lang="zh-CN" altLang="en-US" sz="20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结构化</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r>
              <a:rPr kumimoji="0" lang="zh-CN" altLang="en-US" sz="20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模块化</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r>
              <a:rPr kumimoji="0" lang="zh-CN" altLang="en-US" sz="20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自顶向下</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地对系统进行分析与设计。</a:t>
            </a:r>
            <a:endPar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 name="文本框 1"/>
          <p:cNvSpPr txBox="1"/>
          <p:nvPr/>
        </p:nvSpPr>
        <p:spPr>
          <a:xfrm>
            <a:off x="927099" y="4265879"/>
            <a:ext cx="10287001" cy="1242391"/>
          </a:xfrm>
          <a:prstGeom prst="rect">
            <a:avLst/>
          </a:prstGeom>
          <a:noFill/>
          <a:ln>
            <a:solidFill>
              <a:srgbClr val="0000CC"/>
            </a:solidFill>
          </a:ln>
        </p:spPr>
        <p:txBody>
          <a:bodyPr wrap="square" rtlCol="0">
            <a:spAutoFit/>
          </a:bodyPr>
          <a:lstStyle/>
          <a:p>
            <a:pPr>
              <a:lnSpc>
                <a:spcPct val="120000"/>
              </a:lnSpc>
              <a:buClr>
                <a:srgbClr val="0070C0"/>
              </a:buClr>
            </a:pPr>
            <a:r>
              <a:rPr lang="zh-CN" altLang="en-US" sz="2400" b="1" u="sng"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结构化分析 的 功能</a:t>
            </a:r>
          </a:p>
          <a:p>
            <a:pPr marL="457200" indent="-457200">
              <a:lnSpc>
                <a:spcPct val="120000"/>
              </a:lnSpc>
              <a:buFont typeface="+mj-ea"/>
              <a:buAutoNum type="circleNumDbPlain"/>
            </a:pPr>
            <a:r>
              <a:rPr lang="zh-CN" altLang="en-US" sz="2000" dirty="0">
                <a:latin typeface="Arial" panose="020B0604020202020204" pitchFamily="34" charset="0"/>
                <a:ea typeface="微软雅黑" panose="020B0503020204020204" pitchFamily="34" charset="-122"/>
                <a:sym typeface="Arial" panose="020B0604020202020204" pitchFamily="34" charset="0"/>
              </a:rPr>
              <a:t>结构化分析是结构化软件开发的第一步，结构化分析确定了软件要</a:t>
            </a:r>
            <a:r>
              <a:rPr lang="zh-CN" altLang="en-US" sz="2000" dirty="0">
                <a:solidFill>
                  <a:srgbClr val="FF0000"/>
                </a:solidFill>
                <a:latin typeface="Arial" panose="020B0604020202020204" pitchFamily="34" charset="0"/>
                <a:ea typeface="微软雅黑" panose="020B0503020204020204" pitchFamily="34" charset="-122"/>
                <a:sym typeface="Arial" panose="020B0604020202020204" pitchFamily="34" charset="0"/>
              </a:rPr>
              <a:t>做什么</a:t>
            </a:r>
            <a:r>
              <a:rPr lang="zh-CN" altLang="en-US" sz="2000" dirty="0">
                <a:latin typeface="Arial" panose="020B0604020202020204" pitchFamily="34" charset="0"/>
                <a:ea typeface="微软雅黑" panose="020B0503020204020204" pitchFamily="34" charset="-122"/>
                <a:sym typeface="Arial" panose="020B0604020202020204" pitchFamily="34" charset="0"/>
              </a:rPr>
              <a:t>。</a:t>
            </a:r>
            <a:endParaRPr lang="en-US" altLang="zh-CN" sz="2000" dirty="0">
              <a:latin typeface="Arial" panose="020B0604020202020204" pitchFamily="34" charset="0"/>
              <a:ea typeface="微软雅黑" panose="020B0503020204020204" pitchFamily="34" charset="-122"/>
              <a:sym typeface="Arial" panose="020B0604020202020204" pitchFamily="34" charset="0"/>
            </a:endParaRPr>
          </a:p>
          <a:p>
            <a:pPr marL="457200" indent="-457200">
              <a:lnSpc>
                <a:spcPct val="120000"/>
              </a:lnSpc>
              <a:buFont typeface="+mj-ea"/>
              <a:buAutoNum type="circleNumDbPlain"/>
            </a:pPr>
            <a:r>
              <a:rPr lang="zh-CN" altLang="en-US" sz="2000" dirty="0">
                <a:latin typeface="Arial" panose="020B0604020202020204" pitchFamily="34" charset="0"/>
                <a:ea typeface="微软雅黑" panose="020B0503020204020204" pitchFamily="34" charset="-122"/>
                <a:sym typeface="Arial" panose="020B0604020202020204" pitchFamily="34" charset="0"/>
              </a:rPr>
              <a:t>结构化分析方法给出一组帮助系统分析人员产生</a:t>
            </a:r>
            <a:r>
              <a:rPr lang="zh-CN" altLang="en-US" sz="2000" dirty="0">
                <a:solidFill>
                  <a:srgbClr val="FF0000"/>
                </a:solidFill>
                <a:latin typeface="Arial" panose="020B0604020202020204" pitchFamily="34" charset="0"/>
                <a:ea typeface="微软雅黑" panose="020B0503020204020204" pitchFamily="34" charset="-122"/>
                <a:sym typeface="Arial" panose="020B0604020202020204" pitchFamily="34" charset="0"/>
              </a:rPr>
              <a:t>功能规约</a:t>
            </a:r>
            <a:r>
              <a:rPr lang="zh-CN" altLang="en-US" sz="2000" dirty="0">
                <a:latin typeface="Arial" panose="020B0604020202020204" pitchFamily="34" charset="0"/>
                <a:ea typeface="微软雅黑" panose="020B0503020204020204" pitchFamily="34" charset="-122"/>
                <a:sym typeface="Arial" panose="020B0604020202020204" pitchFamily="34" charset="0"/>
              </a:rPr>
              <a:t>的原理与技术。</a:t>
            </a:r>
            <a:endParaRPr lang="en-US" altLang="zh-CN" sz="2000" dirty="0">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id="{89152EF3-A940-875F-40EF-6DD775A01BA2}"/>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AB802526-1D41-1DDB-9F86-819937906FD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D75AEE7-11F8-6195-47D3-51F1A1CF8C6E}"/>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99857050-FA4E-AFE8-54E2-5DF975AF6DC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6">
            <a:extLst>
              <a:ext uri="{FF2B5EF4-FFF2-40B4-BE49-F238E27FC236}">
                <a16:creationId xmlns:a16="http://schemas.microsoft.com/office/drawing/2014/main" id="{EB6F2AC3-298D-2DBE-8942-80CD0931DB0F}"/>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4" name="TextBox 7">
            <a:extLst>
              <a:ext uri="{FF2B5EF4-FFF2-40B4-BE49-F238E27FC236}">
                <a16:creationId xmlns:a16="http://schemas.microsoft.com/office/drawing/2014/main" id="{E77DAC12-36D6-B62B-959B-77EE4BB6F37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5" name="TextBox 9">
            <a:extLst>
              <a:ext uri="{FF2B5EF4-FFF2-40B4-BE49-F238E27FC236}">
                <a16:creationId xmlns:a16="http://schemas.microsoft.com/office/drawing/2014/main" id="{2FC5BDED-F3C8-E362-A1EB-EF0BA345067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6" name="TextBox 10">
            <a:extLst>
              <a:ext uri="{FF2B5EF4-FFF2-40B4-BE49-F238E27FC236}">
                <a16:creationId xmlns:a16="http://schemas.microsoft.com/office/drawing/2014/main" id="{7E04FDDE-FAEB-0300-31EA-6240042873B2}"/>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27" name="TextBox 11">
            <a:extLst>
              <a:ext uri="{FF2B5EF4-FFF2-40B4-BE49-F238E27FC236}">
                <a16:creationId xmlns:a16="http://schemas.microsoft.com/office/drawing/2014/main" id="{84D166A7-5571-AE2F-350A-345A52D7AC5D}"/>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28" name="直接连接符 27">
            <a:extLst>
              <a:ext uri="{FF2B5EF4-FFF2-40B4-BE49-F238E27FC236}">
                <a16:creationId xmlns:a16="http://schemas.microsoft.com/office/drawing/2014/main" id="{420017BF-BE7A-D8B3-6FFA-2ABF3EDC719C}"/>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图片 28">
            <a:extLst>
              <a:ext uri="{FF2B5EF4-FFF2-40B4-BE49-F238E27FC236}">
                <a16:creationId xmlns:a16="http://schemas.microsoft.com/office/drawing/2014/main" id="{ED9E95B4-DC06-6FF2-2C0E-D4560330777C}"/>
              </a:ext>
            </a:extLst>
          </p:cNvPr>
          <p:cNvPicPr>
            <a:picLocks noChangeAspect="1"/>
          </p:cNvPicPr>
          <p:nvPr/>
        </p:nvPicPr>
        <p:blipFill>
          <a:blip r:embed="rId3"/>
          <a:stretch>
            <a:fillRect/>
          </a:stretch>
        </p:blipFill>
        <p:spPr>
          <a:xfrm>
            <a:off x="135890" y="26670"/>
            <a:ext cx="791210" cy="715645"/>
          </a:xfrm>
          <a:prstGeom prst="rect">
            <a:avLst/>
          </a:prstGeom>
        </p:spPr>
      </p:pic>
      <p:sp>
        <p:nvSpPr>
          <p:cNvPr id="30" name="TextBox 7">
            <a:extLst>
              <a:ext uri="{FF2B5EF4-FFF2-40B4-BE49-F238E27FC236}">
                <a16:creationId xmlns:a16="http://schemas.microsoft.com/office/drawing/2014/main" id="{0D39DEF1-6BA0-40A6-DD59-6516B62F38D7}"/>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1" name="直接连接符 30">
            <a:extLst>
              <a:ext uri="{FF2B5EF4-FFF2-40B4-BE49-F238E27FC236}">
                <a16:creationId xmlns:a16="http://schemas.microsoft.com/office/drawing/2014/main" id="{1C95DA2F-B847-F0E3-2E91-70C0F35AA46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9">
            <a:extLst>
              <a:ext uri="{FF2B5EF4-FFF2-40B4-BE49-F238E27FC236}">
                <a16:creationId xmlns:a16="http://schemas.microsoft.com/office/drawing/2014/main" id="{893C0DD2-2D5E-E3AF-E74D-D0B6B878867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3" name="直接连接符 32">
            <a:extLst>
              <a:ext uri="{FF2B5EF4-FFF2-40B4-BE49-F238E27FC236}">
                <a16:creationId xmlns:a16="http://schemas.microsoft.com/office/drawing/2014/main" id="{31EAF622-F096-ED0A-E295-32F9F9082EC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B852271A-3043-B745-27A6-9EAC94D60475}"/>
              </a:ext>
            </a:extLst>
          </p:cNvPr>
          <p:cNvSpPr txBox="1"/>
          <p:nvPr/>
        </p:nvSpPr>
        <p:spPr>
          <a:xfrm>
            <a:off x="371712" y="1942305"/>
            <a:ext cx="5652570" cy="3938771"/>
          </a:xfrm>
          <a:prstGeom prst="rect">
            <a:avLst/>
          </a:prstGeom>
          <a:noFill/>
          <a:ln w="9525">
            <a:noFill/>
          </a:ln>
        </p:spPr>
        <p:txBody>
          <a:bodyPr wrap="square" anchor="t">
            <a:spAutoFit/>
          </a:bodyPr>
          <a:lstStyle/>
          <a:p>
            <a:pPr>
              <a:lnSpc>
                <a:spcPct val="125000"/>
              </a:lnSpc>
            </a:pPr>
            <a:r>
              <a:rPr lang="en-US" altLang="zh-CN" sz="2400" b="1" dirty="0">
                <a:solidFill>
                  <a:srgbClr val="FF0000"/>
                </a:solidFill>
                <a:cs typeface="+mn-ea"/>
                <a:sym typeface="+mn-lt"/>
              </a:rPr>
              <a:t>3</a:t>
            </a:r>
            <a:r>
              <a:rPr lang="zh-CN" altLang="en-US" sz="2400" b="1" dirty="0">
                <a:solidFill>
                  <a:srgbClr val="FF0000"/>
                </a:solidFill>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面向数据流方法</a:t>
            </a:r>
            <a:r>
              <a:rPr lang="zh-CN" altLang="en-US" sz="2200" b="1" dirty="0">
                <a:solidFill>
                  <a:srgbClr val="FF0000"/>
                </a:solidFill>
                <a:cs typeface="+mn-ea"/>
                <a:sym typeface="+mn-lt"/>
              </a:rPr>
              <a:t>的设计步骤</a:t>
            </a:r>
            <a:endParaRPr lang="en-US" altLang="zh-CN" sz="2200" b="1" dirty="0">
              <a:solidFill>
                <a:srgbClr val="FF0000"/>
              </a:solidFill>
              <a:cs typeface="+mn-ea"/>
              <a:sym typeface="+mn-lt"/>
            </a:endParaRPr>
          </a:p>
          <a:p>
            <a:pPr>
              <a:lnSpc>
                <a:spcPct val="125000"/>
              </a:lnSpc>
            </a:pPr>
            <a:endParaRPr lang="en-US" altLang="zh-CN" sz="2400" b="1" dirty="0">
              <a:solidFill>
                <a:srgbClr val="FF0000"/>
              </a:solidFill>
              <a:cs typeface="+mn-ea"/>
              <a:sym typeface="+mn-lt"/>
            </a:endParaRPr>
          </a:p>
          <a:p>
            <a:pPr>
              <a:lnSpc>
                <a:spcPct val="125000"/>
              </a:lnSpc>
            </a:pPr>
            <a:r>
              <a:rPr lang="zh-CN" altLang="en-US" sz="2200" b="1" dirty="0">
                <a:solidFill>
                  <a:srgbClr val="FF0000"/>
                </a:solidFill>
                <a:cs typeface="+mn-ea"/>
                <a:sym typeface="+mn-lt"/>
              </a:rPr>
              <a:t>设计步骤</a:t>
            </a:r>
            <a:endParaRPr lang="en-US" altLang="zh-CN" sz="2200" b="1" dirty="0">
              <a:solidFill>
                <a:srgbClr val="FF0000"/>
              </a:solidFill>
              <a:cs typeface="+mn-ea"/>
              <a:sym typeface="+mn-lt"/>
            </a:endParaRPr>
          </a:p>
          <a:p>
            <a:pPr>
              <a:lnSpc>
                <a:spcPct val="125000"/>
              </a:lnSpc>
            </a:pPr>
            <a:r>
              <a:rPr lang="en-US" altLang="zh-CN" sz="2200" b="1" dirty="0">
                <a:solidFill>
                  <a:srgbClr val="FF0000"/>
                </a:solidFill>
                <a:cs typeface="+mn-ea"/>
                <a:sym typeface="+mn-lt"/>
              </a:rPr>
              <a:t>1</a:t>
            </a:r>
            <a:r>
              <a:rPr lang="zh-CN" altLang="en-US" sz="2200" b="1" dirty="0">
                <a:solidFill>
                  <a:srgbClr val="FF0000"/>
                </a:solidFill>
                <a:cs typeface="+mn-ea"/>
                <a:sym typeface="+mn-lt"/>
              </a:rPr>
              <a:t>）变换分析</a:t>
            </a:r>
            <a:endParaRPr lang="en-US" altLang="zh-CN" sz="2200" b="1" dirty="0">
              <a:solidFill>
                <a:srgbClr val="FF0000"/>
              </a:solidFill>
              <a:cs typeface="+mn-ea"/>
              <a:sym typeface="+mn-lt"/>
            </a:endParaRPr>
          </a:p>
          <a:p>
            <a:pPr>
              <a:lnSpc>
                <a:spcPct val="125000"/>
              </a:lnSpc>
            </a:pPr>
            <a:r>
              <a:rPr lang="en-US" altLang="zh-CN" sz="2200" b="1" dirty="0">
                <a:solidFill>
                  <a:srgbClr val="FF0000"/>
                </a:solidFill>
                <a:cs typeface="+mn-ea"/>
                <a:sym typeface="+mn-lt"/>
              </a:rPr>
              <a:t>	</a:t>
            </a:r>
            <a:r>
              <a:rPr lang="zh-CN" altLang="en-US" sz="2200" b="1" dirty="0">
                <a:solidFill>
                  <a:srgbClr val="FF0000"/>
                </a:solidFill>
                <a:cs typeface="+mn-ea"/>
                <a:sym typeface="+mn-lt"/>
              </a:rPr>
              <a:t>基本思想：相当于基于数据处理流程的，来进行分模块</a:t>
            </a:r>
            <a:endParaRPr lang="en-US" altLang="zh-CN" sz="2200" b="1" dirty="0">
              <a:solidFill>
                <a:srgbClr val="FF0000"/>
              </a:solidFill>
              <a:cs typeface="+mn-ea"/>
              <a:sym typeface="+mn-lt"/>
            </a:endParaRPr>
          </a:p>
          <a:p>
            <a:pPr>
              <a:lnSpc>
                <a:spcPct val="125000"/>
              </a:lnSpc>
            </a:pPr>
            <a:r>
              <a:rPr lang="en-US" altLang="zh-CN" sz="2200" b="1" dirty="0">
                <a:solidFill>
                  <a:srgbClr val="FF0000"/>
                </a:solidFill>
                <a:cs typeface="+mn-ea"/>
                <a:sym typeface="+mn-lt"/>
              </a:rPr>
              <a:t>2</a:t>
            </a:r>
            <a:r>
              <a:rPr lang="zh-CN" altLang="en-US" sz="2200" b="1" dirty="0">
                <a:solidFill>
                  <a:srgbClr val="FF0000"/>
                </a:solidFill>
                <a:cs typeface="+mn-ea"/>
                <a:sym typeface="+mn-lt"/>
              </a:rPr>
              <a:t>）事务分析</a:t>
            </a:r>
            <a:endParaRPr lang="en-US" altLang="zh-CN" sz="2200" b="1" dirty="0">
              <a:solidFill>
                <a:srgbClr val="FF0000"/>
              </a:solidFill>
              <a:cs typeface="+mn-ea"/>
              <a:sym typeface="+mn-lt"/>
            </a:endParaRPr>
          </a:p>
          <a:p>
            <a:pPr>
              <a:lnSpc>
                <a:spcPct val="125000"/>
              </a:lnSpc>
            </a:pPr>
            <a:r>
              <a:rPr lang="en-US" altLang="zh-CN" sz="2200" b="1" dirty="0">
                <a:solidFill>
                  <a:srgbClr val="FF0000"/>
                </a:solidFill>
                <a:cs typeface="+mn-ea"/>
                <a:sym typeface="+mn-lt"/>
              </a:rPr>
              <a:t>	</a:t>
            </a:r>
            <a:r>
              <a:rPr lang="zh-CN" altLang="en-US" sz="2200" b="1" dirty="0">
                <a:solidFill>
                  <a:srgbClr val="FF0000"/>
                </a:solidFill>
                <a:cs typeface="+mn-ea"/>
                <a:sym typeface="+mn-lt"/>
              </a:rPr>
              <a:t>基本思想：相当于基于数据处理多个功能的，来进行分模块</a:t>
            </a:r>
            <a:endParaRPr lang="en-US" altLang="zh-CN" sz="2200" b="1" dirty="0">
              <a:solidFill>
                <a:srgbClr val="FF0000"/>
              </a:solidFill>
              <a:cs typeface="+mn-ea"/>
              <a:sym typeface="+mn-lt"/>
            </a:endParaRPr>
          </a:p>
        </p:txBody>
      </p:sp>
      <p:grpSp>
        <p:nvGrpSpPr>
          <p:cNvPr id="3" name="组合 2">
            <a:extLst>
              <a:ext uri="{FF2B5EF4-FFF2-40B4-BE49-F238E27FC236}">
                <a16:creationId xmlns:a16="http://schemas.microsoft.com/office/drawing/2014/main" id="{FC984C71-CD3F-0C65-A64B-F4578805E649}"/>
              </a:ext>
            </a:extLst>
          </p:cNvPr>
          <p:cNvGrpSpPr/>
          <p:nvPr/>
        </p:nvGrpSpPr>
        <p:grpSpPr>
          <a:xfrm>
            <a:off x="6372149" y="1035721"/>
            <a:ext cx="5570264" cy="5788285"/>
            <a:chOff x="5102859" y="903585"/>
            <a:chExt cx="5570264" cy="5788285"/>
          </a:xfrm>
        </p:grpSpPr>
        <p:pic>
          <p:nvPicPr>
            <p:cNvPr id="4" name="图片 1">
              <a:extLst>
                <a:ext uri="{FF2B5EF4-FFF2-40B4-BE49-F238E27FC236}">
                  <a16:creationId xmlns:a16="http://schemas.microsoft.com/office/drawing/2014/main" id="{002214D7-709A-828D-461A-E8AC8B854778}"/>
                </a:ext>
              </a:extLst>
            </p:cNvPr>
            <p:cNvPicPr>
              <a:picLocks noChangeAspect="1"/>
            </p:cNvPicPr>
            <p:nvPr/>
          </p:nvPicPr>
          <p:blipFill>
            <a:blip r:embed="rId3"/>
            <a:stretch>
              <a:fillRect/>
            </a:stretch>
          </p:blipFill>
          <p:spPr>
            <a:xfrm>
              <a:off x="5102859" y="903585"/>
              <a:ext cx="5570264" cy="5788285"/>
            </a:xfrm>
            <a:prstGeom prst="rect">
              <a:avLst/>
            </a:prstGeom>
            <a:noFill/>
            <a:ln w="9525">
              <a:noFill/>
            </a:ln>
          </p:spPr>
        </p:pic>
        <p:sp>
          <p:nvSpPr>
            <p:cNvPr id="5" name="矩形: 圆角 4">
              <a:extLst>
                <a:ext uri="{FF2B5EF4-FFF2-40B4-BE49-F238E27FC236}">
                  <a16:creationId xmlns:a16="http://schemas.microsoft.com/office/drawing/2014/main" id="{02758992-351D-8518-EB54-132FD074A686}"/>
                </a:ext>
              </a:extLst>
            </p:cNvPr>
            <p:cNvSpPr/>
            <p:nvPr/>
          </p:nvSpPr>
          <p:spPr>
            <a:xfrm>
              <a:off x="8860351" y="4103274"/>
              <a:ext cx="1628354" cy="952820"/>
            </a:xfrm>
            <a:prstGeom prst="roundRect">
              <a:avLst/>
            </a:prstGeom>
            <a:solidFill>
              <a:srgbClr val="FFC000">
                <a:alpha val="14000"/>
              </a:srgbClr>
            </a:solidFill>
            <a:ln>
              <a:solidFill>
                <a:schemeClr val="accent1">
                  <a:shade val="5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3AF2509F-53CD-DAF2-9B66-90A9B53B2A98}"/>
                </a:ext>
              </a:extLst>
            </p:cNvPr>
            <p:cNvSpPr/>
            <p:nvPr/>
          </p:nvSpPr>
          <p:spPr>
            <a:xfrm>
              <a:off x="5102859" y="4103274"/>
              <a:ext cx="1628354" cy="952820"/>
            </a:xfrm>
            <a:prstGeom prst="roundRect">
              <a:avLst/>
            </a:prstGeom>
            <a:solidFill>
              <a:schemeClr val="accent1">
                <a:alpha val="14000"/>
              </a:schemeClr>
            </a:solidFill>
            <a:ln>
              <a:solidFill>
                <a:schemeClr val="accent1">
                  <a:shade val="5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104D47EE-90D9-581E-1E8F-D740AE843BC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670070E4-180D-520A-3978-28BEABFA8D11}"/>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0BFA1BA-C347-20B2-BD59-6464186F2B0B}"/>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4264B6EB-8858-116B-4D6A-64B7FF8ABE9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0CDA6CF0-A4CF-5E39-B6B2-CACA1695987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A6831D6C-6BFB-E71D-83BC-2565D7F81776}"/>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457C06CA-960C-F0AD-94B9-EBABF4EDB8F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F125D03F-0EFC-F65F-B05A-CB27AEB657FB}"/>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9" name="TextBox 11">
            <a:extLst>
              <a:ext uri="{FF2B5EF4-FFF2-40B4-BE49-F238E27FC236}">
                <a16:creationId xmlns:a16="http://schemas.microsoft.com/office/drawing/2014/main" id="{21ECF48A-4740-96A7-B734-2B3A599A78C1}"/>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0" name="直接连接符 39">
            <a:extLst>
              <a:ext uri="{FF2B5EF4-FFF2-40B4-BE49-F238E27FC236}">
                <a16:creationId xmlns:a16="http://schemas.microsoft.com/office/drawing/2014/main" id="{B22CAE87-C53D-DBB0-B042-194A60BE1DE4}"/>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1D9CD5E8-D61F-124C-0555-D1F129573E9F}"/>
              </a:ext>
            </a:extLst>
          </p:cNvPr>
          <p:cNvPicPr>
            <a:picLocks noChangeAspect="1"/>
          </p:cNvPicPr>
          <p:nvPr/>
        </p:nvPicPr>
        <p:blipFill>
          <a:blip r:embed="rId4"/>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D8D22658-BBF7-2EFC-F2C6-A5C9AF653FB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090E3702-CCD1-D933-9192-4A0809CD8C7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AB7341A9-7635-5418-4D9B-E7E4B0A0C8F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172B04FE-2F45-E898-B83E-393A8C23EB0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884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a:extLst>
              <a:ext uri="{FF2B5EF4-FFF2-40B4-BE49-F238E27FC236}">
                <a16:creationId xmlns:a16="http://schemas.microsoft.com/office/drawing/2014/main" id="{917E9055-4EAA-18E8-56E7-E7960A75257B}"/>
              </a:ext>
            </a:extLst>
          </p:cNvPr>
          <p:cNvSpPr txBox="1">
            <a:spLocks noChangeArrowheads="1"/>
          </p:cNvSpPr>
          <p:nvPr/>
        </p:nvSpPr>
        <p:spPr bwMode="auto">
          <a:xfrm>
            <a:off x="912404" y="2694180"/>
            <a:ext cx="11051635" cy="3900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5000"/>
              </a:lnSpc>
              <a:spcBef>
                <a:spcPct val="0"/>
              </a:spcBef>
              <a:spcAft>
                <a:spcPct val="0"/>
              </a:spcAft>
              <a:buClrTx/>
              <a:buSzTx/>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defRPr/>
            </a:pPr>
            <a:r>
              <a:rPr kumimoji="0" lang="zh-CN" altLang="en-US" sz="2200" b="1" i="0" u="none" strike="noStrike" kern="1200" cap="none" spc="0" normalizeH="0" baseline="0" noProof="0" dirty="0">
                <a:ln>
                  <a:noFill/>
                </a:ln>
                <a:solidFill>
                  <a:schemeClr val="tx1"/>
                </a:solidFill>
                <a:effectLst/>
                <a:uLnTx/>
                <a:uFillTx/>
                <a:latin typeface="+mn-lt"/>
                <a:ea typeface="+mn-ea"/>
                <a:cs typeface="+mn-ea"/>
                <a:sym typeface="+mn-lt"/>
              </a:rPr>
              <a:t>例子：假设的仪表板将完成下述功能。</a:t>
            </a: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(1) 通过模数转换实现传感器和微处理机接口。</a:t>
            </a: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(2) 在发光二极管面板上显示数据。</a:t>
            </a: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(3) 指示每小时英里数(mph)，行驶的里程每加仑油行驶的英里数(mpg)等。</a:t>
            </a: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(4) 指示加速或减速。</a:t>
            </a: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(5) 超速警告：如果车速超过55英里/小时，则发出超速警告铃声。</a:t>
            </a: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    在软件需求分析阶段应该对上述每条要求以及系统的其他特点进行全面的分析评价，建立必要的文档资料，特别是数据流图。</a:t>
            </a:r>
          </a:p>
        </p:txBody>
      </p:sp>
      <p:pic>
        <p:nvPicPr>
          <p:cNvPr id="4" name="图片 3">
            <a:extLst>
              <a:ext uri="{FF2B5EF4-FFF2-40B4-BE49-F238E27FC236}">
                <a16:creationId xmlns:a16="http://schemas.microsoft.com/office/drawing/2014/main" id="{673AB4DB-5814-0745-C1BA-235CA0D95EB3}"/>
              </a:ext>
            </a:extLst>
          </p:cNvPr>
          <p:cNvPicPr>
            <a:picLocks noChangeAspect="1"/>
          </p:cNvPicPr>
          <p:nvPr/>
        </p:nvPicPr>
        <p:blipFill>
          <a:blip r:embed="rId3"/>
          <a:stretch>
            <a:fillRect/>
          </a:stretch>
        </p:blipFill>
        <p:spPr>
          <a:xfrm>
            <a:off x="7985089" y="2481943"/>
            <a:ext cx="3517379" cy="1645557"/>
          </a:xfrm>
          <a:prstGeom prst="rect">
            <a:avLst/>
          </a:prstGeom>
          <a:noFill/>
          <a:ln w="9525">
            <a:noFill/>
          </a:ln>
        </p:spPr>
      </p:pic>
      <p:sp>
        <p:nvSpPr>
          <p:cNvPr id="5" name="TextBox 6">
            <a:extLst>
              <a:ext uri="{FF2B5EF4-FFF2-40B4-BE49-F238E27FC236}">
                <a16:creationId xmlns:a16="http://schemas.microsoft.com/office/drawing/2014/main" id="{CEBB5F7F-45F1-BE72-FBCB-FF1F5EE405C6}"/>
              </a:ext>
            </a:extLst>
          </p:cNvPr>
          <p:cNvSpPr txBox="1"/>
          <p:nvPr/>
        </p:nvSpPr>
        <p:spPr>
          <a:xfrm>
            <a:off x="425449" y="1105982"/>
            <a:ext cx="4618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4.5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面向数据流的设计方法</a:t>
            </a:r>
          </a:p>
        </p:txBody>
      </p:sp>
      <p:grpSp>
        <p:nvGrpSpPr>
          <p:cNvPr id="6" name="组合 5">
            <a:extLst>
              <a:ext uri="{FF2B5EF4-FFF2-40B4-BE49-F238E27FC236}">
                <a16:creationId xmlns:a16="http://schemas.microsoft.com/office/drawing/2014/main" id="{FA71EAB2-5EA4-DEC9-DEE7-6F0F4039604B}"/>
              </a:ext>
            </a:extLst>
          </p:cNvPr>
          <p:cNvGrpSpPr/>
          <p:nvPr/>
        </p:nvGrpSpPr>
        <p:grpSpPr>
          <a:xfrm>
            <a:off x="841316" y="1673186"/>
            <a:ext cx="5102844" cy="461665"/>
            <a:chOff x="797704" y="1588468"/>
            <a:chExt cx="6563634" cy="461665"/>
          </a:xfrm>
        </p:grpSpPr>
        <p:sp>
          <p:nvSpPr>
            <p:cNvPr id="8" name="矩形 7">
              <a:extLst>
                <a:ext uri="{FF2B5EF4-FFF2-40B4-BE49-F238E27FC236}">
                  <a16:creationId xmlns:a16="http://schemas.microsoft.com/office/drawing/2014/main" id="{630B167D-5183-76F9-E154-62C3BD5E860A}"/>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a:extLst>
                <a:ext uri="{FF2B5EF4-FFF2-40B4-BE49-F238E27FC236}">
                  <a16:creationId xmlns:a16="http://schemas.microsoft.com/office/drawing/2014/main" id="{16D91447-28CA-239F-6FFC-7C730BDD5C01}"/>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变换分析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3" name="文本框 12">
            <a:extLst>
              <a:ext uri="{FF2B5EF4-FFF2-40B4-BE49-F238E27FC236}">
                <a16:creationId xmlns:a16="http://schemas.microsoft.com/office/drawing/2014/main" id="{71AC42D4-1DB0-9983-6776-C6555B2D7BC7}"/>
              </a:ext>
            </a:extLst>
          </p:cNvPr>
          <p:cNvSpPr txBox="1"/>
          <p:nvPr/>
        </p:nvSpPr>
        <p:spPr>
          <a:xfrm>
            <a:off x="972361" y="2093917"/>
            <a:ext cx="6632620" cy="1384995"/>
          </a:xfrm>
          <a:prstGeom prst="rect">
            <a:avLst/>
          </a:prstGeom>
          <a:noFill/>
        </p:spPr>
        <p:txBody>
          <a:bodyPr wrap="square" rtlCol="0">
            <a:spAutoFit/>
          </a:bodyPr>
          <a:lstStyle/>
          <a:p>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n-lt"/>
                <a:ea typeface="+mn-ea"/>
                <a:cs typeface="+mn-ea"/>
                <a:sym typeface="+mn-lt"/>
              </a:rPr>
              <a:t>变换分析</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是</a:t>
            </a:r>
            <a:r>
              <a:rPr kumimoji="0" lang="zh-CN" altLang="en-US" sz="2200" b="0" i="0" u="sng" strike="noStrike" kern="1200" cap="none" spc="0" normalizeH="0" baseline="0" noProof="0" dirty="0">
                <a:ln>
                  <a:noFill/>
                </a:ln>
                <a:solidFill>
                  <a:schemeClr val="tx1"/>
                </a:solidFill>
                <a:effectLst/>
                <a:uLnTx/>
                <a:uFillTx/>
                <a:latin typeface="+mn-lt"/>
                <a:ea typeface="+mn-ea"/>
                <a:cs typeface="+mn-ea"/>
                <a:sym typeface="+mn-lt"/>
              </a:rPr>
              <a:t>一系列设计步骤的总称，</a:t>
            </a:r>
            <a:r>
              <a:rPr kumimoji="0" lang="zh-CN" altLang="en-US" sz="2200" b="0" i="0" u="sng" strike="noStrike" kern="1200" cap="none" spc="0" normalizeH="0" baseline="0" noProof="0" dirty="0">
                <a:ln>
                  <a:noFill/>
                </a:ln>
                <a:solidFill>
                  <a:srgbClr val="0000FF"/>
                </a:solidFill>
                <a:effectLst/>
                <a:uLnTx/>
                <a:uFillTx/>
                <a:latin typeface="+mn-lt"/>
                <a:ea typeface="+mn-ea"/>
                <a:cs typeface="+mn-ea"/>
                <a:sym typeface="+mn-lt"/>
              </a:rPr>
              <a:t>经过这些步骤把具有变换流特点的数据流图按预先确定的模式映射成软件结构</a:t>
            </a:r>
            <a:r>
              <a:rPr kumimoji="0" lang="zh-CN" altLang="en-US" sz="2200" b="0" i="0" u="sng" strike="noStrike" kern="1200" cap="none" spc="0" normalizeH="0" baseline="0" noProof="0" dirty="0">
                <a:ln>
                  <a:noFill/>
                </a:ln>
                <a:solidFill>
                  <a:schemeClr val="tx1"/>
                </a:solidFill>
                <a:effectLst/>
                <a:uLnTx/>
                <a:uFillTx/>
                <a:latin typeface="+mn-lt"/>
                <a:ea typeface="+mn-ea"/>
                <a:cs typeface="+mn-ea"/>
                <a:sym typeface="+mn-lt"/>
              </a:rPr>
              <a:t>。</a:t>
            </a:r>
          </a:p>
          <a:p>
            <a:endParaRPr lang="zh-CN" altLang="en-US" dirty="0"/>
          </a:p>
        </p:txBody>
      </p:sp>
      <p:sp>
        <p:nvSpPr>
          <p:cNvPr id="48" name="矩形 47">
            <a:extLst>
              <a:ext uri="{FF2B5EF4-FFF2-40B4-BE49-F238E27FC236}">
                <a16:creationId xmlns:a16="http://schemas.microsoft.com/office/drawing/2014/main" id="{2AE5063F-654F-B254-6C15-81FB1405ADE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49" name="直接连接符 48">
            <a:extLst>
              <a:ext uri="{FF2B5EF4-FFF2-40B4-BE49-F238E27FC236}">
                <a16:creationId xmlns:a16="http://schemas.microsoft.com/office/drawing/2014/main" id="{B9AA9FBF-1256-5BB9-E561-C4AC15621D35}"/>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32777B34-7BFE-CCF3-9B89-39131F42CC43}"/>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51" name="直接连接符 50">
            <a:extLst>
              <a:ext uri="{FF2B5EF4-FFF2-40B4-BE49-F238E27FC236}">
                <a16:creationId xmlns:a16="http://schemas.microsoft.com/office/drawing/2014/main" id="{B02FE471-2954-B591-7C14-89EC4F5E21D0}"/>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TextBox 6">
            <a:extLst>
              <a:ext uri="{FF2B5EF4-FFF2-40B4-BE49-F238E27FC236}">
                <a16:creationId xmlns:a16="http://schemas.microsoft.com/office/drawing/2014/main" id="{75EC53AA-B0F2-A31D-F422-A661BBA0939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53" name="TextBox 7">
            <a:extLst>
              <a:ext uri="{FF2B5EF4-FFF2-40B4-BE49-F238E27FC236}">
                <a16:creationId xmlns:a16="http://schemas.microsoft.com/office/drawing/2014/main" id="{18515E8F-A660-2103-36DB-7EBD959D9F06}"/>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54" name="TextBox 9">
            <a:extLst>
              <a:ext uri="{FF2B5EF4-FFF2-40B4-BE49-F238E27FC236}">
                <a16:creationId xmlns:a16="http://schemas.microsoft.com/office/drawing/2014/main" id="{774A6E9F-A420-F88A-B4F0-87999E3DF21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55" name="TextBox 10">
            <a:extLst>
              <a:ext uri="{FF2B5EF4-FFF2-40B4-BE49-F238E27FC236}">
                <a16:creationId xmlns:a16="http://schemas.microsoft.com/office/drawing/2014/main" id="{3A7F55AB-8119-7BCD-A33F-59AF6298349C}"/>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56" name="TextBox 11">
            <a:extLst>
              <a:ext uri="{FF2B5EF4-FFF2-40B4-BE49-F238E27FC236}">
                <a16:creationId xmlns:a16="http://schemas.microsoft.com/office/drawing/2014/main" id="{CCBE91E6-4EE8-36B7-1625-3DA234533880}"/>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57" name="直接连接符 56">
            <a:extLst>
              <a:ext uri="{FF2B5EF4-FFF2-40B4-BE49-F238E27FC236}">
                <a16:creationId xmlns:a16="http://schemas.microsoft.com/office/drawing/2014/main" id="{DBA1E882-ECC5-1479-562E-96DBCD747D8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8" name="图片 57">
            <a:extLst>
              <a:ext uri="{FF2B5EF4-FFF2-40B4-BE49-F238E27FC236}">
                <a16:creationId xmlns:a16="http://schemas.microsoft.com/office/drawing/2014/main" id="{FD1DC6F0-4981-121C-BCF6-69F6B0F37A29}"/>
              </a:ext>
            </a:extLst>
          </p:cNvPr>
          <p:cNvPicPr>
            <a:picLocks noChangeAspect="1"/>
          </p:cNvPicPr>
          <p:nvPr/>
        </p:nvPicPr>
        <p:blipFill>
          <a:blip r:embed="rId4"/>
          <a:stretch>
            <a:fillRect/>
          </a:stretch>
        </p:blipFill>
        <p:spPr>
          <a:xfrm>
            <a:off x="135890" y="26670"/>
            <a:ext cx="791210" cy="715645"/>
          </a:xfrm>
          <a:prstGeom prst="rect">
            <a:avLst/>
          </a:prstGeom>
        </p:spPr>
      </p:pic>
      <p:sp>
        <p:nvSpPr>
          <p:cNvPr id="59" name="TextBox 7">
            <a:extLst>
              <a:ext uri="{FF2B5EF4-FFF2-40B4-BE49-F238E27FC236}">
                <a16:creationId xmlns:a16="http://schemas.microsoft.com/office/drawing/2014/main" id="{725F26E9-295F-5D45-AD0F-8B433706675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60" name="直接连接符 59">
            <a:extLst>
              <a:ext uri="{FF2B5EF4-FFF2-40B4-BE49-F238E27FC236}">
                <a16:creationId xmlns:a16="http://schemas.microsoft.com/office/drawing/2014/main" id="{63514963-D7A1-3D05-015D-2F4F63D8D10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TextBox 9">
            <a:extLst>
              <a:ext uri="{FF2B5EF4-FFF2-40B4-BE49-F238E27FC236}">
                <a16:creationId xmlns:a16="http://schemas.microsoft.com/office/drawing/2014/main" id="{947B777D-69F8-A025-7CC2-F6521F663AD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62" name="直接连接符 61">
            <a:extLst>
              <a:ext uri="{FF2B5EF4-FFF2-40B4-BE49-F238E27FC236}">
                <a16:creationId xmlns:a16="http://schemas.microsoft.com/office/drawing/2014/main" id="{17C538DC-A6D7-C819-B06F-4C71CAC6397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0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536DC56-DE71-55AC-91F3-D901EF182A9C}"/>
              </a:ext>
            </a:extLst>
          </p:cNvPr>
          <p:cNvPicPr>
            <a:picLocks noChangeAspect="1"/>
          </p:cNvPicPr>
          <p:nvPr/>
        </p:nvPicPr>
        <p:blipFill>
          <a:blip r:embed="rId3"/>
          <a:stretch>
            <a:fillRect/>
          </a:stretch>
        </p:blipFill>
        <p:spPr>
          <a:xfrm>
            <a:off x="6096000" y="1130300"/>
            <a:ext cx="6006353" cy="5364156"/>
          </a:xfrm>
          <a:prstGeom prst="rect">
            <a:avLst/>
          </a:prstGeom>
          <a:noFill/>
          <a:ln w="9525">
            <a:noFill/>
          </a:ln>
        </p:spPr>
      </p:pic>
      <p:sp>
        <p:nvSpPr>
          <p:cNvPr id="3" name="TextBox 7">
            <a:extLst>
              <a:ext uri="{FF2B5EF4-FFF2-40B4-BE49-F238E27FC236}">
                <a16:creationId xmlns:a16="http://schemas.microsoft.com/office/drawing/2014/main" id="{F191F53C-B067-5C87-3663-52456F2811CE}"/>
              </a:ext>
            </a:extLst>
          </p:cNvPr>
          <p:cNvSpPr txBox="1">
            <a:spLocks noChangeArrowheads="1"/>
          </p:cNvSpPr>
          <p:nvPr/>
        </p:nvSpPr>
        <p:spPr bwMode="auto">
          <a:xfrm>
            <a:off x="489751" y="1317039"/>
            <a:ext cx="5589905" cy="460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0" algn="l" defTabSz="914400" rtl="0" eaLnBrk="1" fontAlgn="base" hangingPunct="1">
              <a:lnSpc>
                <a:spcPct val="150000"/>
              </a:lnSpc>
              <a:spcBef>
                <a:spcPct val="0"/>
              </a:spcBef>
              <a:spcAft>
                <a:spcPct val="0"/>
              </a:spcAft>
              <a:buClrTx/>
              <a:buSzTx/>
              <a:buFont typeface="+mj-ea"/>
              <a:buAutoNum type="circleNumDbPlain" startAt="2"/>
              <a:defRPr/>
            </a:pP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设计步骤</a:t>
            </a:r>
            <a:endPar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第</a:t>
            </a:r>
            <a:r>
              <a:rPr kumimoji="0" lang="en-US" altLang="zh-CN" sz="22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1</a:t>
            </a:r>
            <a:r>
              <a:rPr kumimoji="0" lang="zh-CN" altLang="en-US" sz="22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步 </a:t>
            </a:r>
            <a:r>
              <a:rPr kumimoji="0" lang="zh-CN" altLang="en-US" sz="2200" b="0" i="0" u="none" strike="noStrike" kern="1200" cap="none" spc="0" normalizeH="0" baseline="0" noProof="0" dirty="0">
                <a:ln>
                  <a:noFill/>
                </a:ln>
                <a:solidFill>
                  <a:srgbClr val="0000FF"/>
                </a:solidFill>
                <a:uLnTx/>
                <a:uFillTx/>
                <a:latin typeface="微软雅黑" panose="020B0503020204020204" pitchFamily="34" charset="-122"/>
                <a:ea typeface="微软雅黑" panose="020B0503020204020204" pitchFamily="34" charset="-122"/>
                <a:cs typeface="+mn-ea"/>
                <a:sym typeface="+mn-lt"/>
              </a:rPr>
              <a:t>复查基本系统模型。</a:t>
            </a:r>
            <a:endParaRPr kumimoji="0" lang="en-US" altLang="zh-CN" sz="2200" b="0" i="0" u="none" strike="noStrike" kern="1200" cap="none" spc="0" normalizeH="0" baseline="0" noProof="0" dirty="0">
              <a:ln>
                <a:noFill/>
              </a:ln>
              <a:solidFill>
                <a:srgbClr val="0000FF"/>
              </a:solidFill>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第</a:t>
            </a:r>
            <a:r>
              <a:rPr kumimoji="0" lang="en-US" altLang="zh-CN" sz="22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2</a:t>
            </a:r>
            <a:r>
              <a:rPr kumimoji="0" lang="zh-CN" altLang="en-US" sz="22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步 </a:t>
            </a:r>
            <a:r>
              <a:rPr kumimoji="0" lang="zh-CN" altLang="en-US" sz="2200" b="0" i="0" u="none" strike="noStrike" kern="1200" cap="none" spc="0" normalizeH="0" baseline="0" noProof="0" dirty="0">
                <a:ln>
                  <a:noFill/>
                </a:ln>
                <a:solidFill>
                  <a:srgbClr val="0000FF"/>
                </a:solidFill>
                <a:uLnTx/>
                <a:uFillTx/>
                <a:latin typeface="微软雅黑" panose="020B0503020204020204" pitchFamily="34" charset="-122"/>
                <a:ea typeface="微软雅黑" panose="020B0503020204020204" pitchFamily="34" charset="-122"/>
                <a:cs typeface="+mn-ea"/>
                <a:sym typeface="+mn-lt"/>
              </a:rPr>
              <a:t>复查并精化数据流图。</a:t>
            </a:r>
            <a:endParaRPr kumimoji="0" lang="en-US" altLang="zh-CN" sz="2200" b="0" i="0" u="none" strike="noStrike" kern="1200" cap="none" spc="0" normalizeH="0" baseline="0" noProof="0" dirty="0">
              <a:ln>
                <a:noFill/>
              </a:ln>
              <a:solidFill>
                <a:srgbClr val="0000FF"/>
              </a:solidFill>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假设在需求分析阶段产生的数字仪表板系统的数据流图如图所示。</a:t>
            </a:r>
          </a:p>
          <a:p>
            <a:pPr marL="0" marR="0" lvl="0" indent="0" algn="l" defTabSz="914400" rtl="0" eaLnBrk="1" fontAlgn="base" hangingPunct="1">
              <a:lnSpc>
                <a:spcPct val="150000"/>
              </a:lnSpc>
              <a:spcBef>
                <a:spcPct val="0"/>
              </a:spcBef>
              <a:spcAft>
                <a:spcPct val="0"/>
              </a:spcAft>
              <a:buClrTx/>
              <a:buSzTx/>
              <a:buFontTx/>
              <a:buNone/>
              <a:defRPr/>
            </a:pPr>
            <a:r>
              <a:rPr lang="zh-CN" altLang="en-US" sz="2200" b="1"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第3步 </a:t>
            </a:r>
            <a:r>
              <a:rPr lang="zh-CN" altLang="en-US" sz="2200" noProof="0" dirty="0">
                <a:ln>
                  <a:noFill/>
                </a:ln>
                <a:solidFill>
                  <a:srgbClr val="0000FF"/>
                </a:solidFill>
                <a:uLnTx/>
                <a:uFillTx/>
                <a:latin typeface="微软雅黑" panose="020B0503020204020204" pitchFamily="34" charset="-122"/>
                <a:ea typeface="微软雅黑" panose="020B0503020204020204" pitchFamily="34" charset="-122"/>
                <a:cs typeface="+mn-ea"/>
                <a:sym typeface="+mn-lt"/>
              </a:rPr>
              <a:t>确定数据流图具有变换特性还是事务特性。</a:t>
            </a:r>
          </a:p>
          <a:p>
            <a:pPr marL="0" marR="0" lvl="0" indent="0" algn="l" defTabSz="914400" rtl="0" eaLnBrk="1" fontAlgn="base" hangingPunct="1">
              <a:lnSpc>
                <a:spcPct val="150000"/>
              </a:lnSpc>
              <a:spcBef>
                <a:spcPct val="0"/>
              </a:spcBef>
              <a:spcAft>
                <a:spcPct val="0"/>
              </a:spcAft>
              <a:buClrTx/>
              <a:buSzTx/>
              <a:buFontTx/>
              <a:buNone/>
              <a:defRPr/>
            </a:pPr>
            <a:r>
              <a:rPr lang="zh-CN" altLang="en-US" sz="2200" b="1"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第4步 </a:t>
            </a:r>
            <a:r>
              <a:rPr lang="zh-CN" altLang="en-US" sz="2200" noProof="0" dirty="0">
                <a:ln>
                  <a:noFill/>
                </a:ln>
                <a:solidFill>
                  <a:srgbClr val="0000FF"/>
                </a:solidFill>
                <a:uLnTx/>
                <a:uFillTx/>
                <a:latin typeface="微软雅黑" panose="020B0503020204020204" pitchFamily="34" charset="-122"/>
                <a:ea typeface="微软雅黑" panose="020B0503020204020204" pitchFamily="34" charset="-122"/>
                <a:cs typeface="+mn-ea"/>
                <a:sym typeface="+mn-lt"/>
              </a:rPr>
              <a:t>确定输入流和输出流的边界，从而孤立出变换中心。</a:t>
            </a:r>
          </a:p>
        </p:txBody>
      </p:sp>
      <p:sp>
        <p:nvSpPr>
          <p:cNvPr id="4" name="文本框 3">
            <a:extLst>
              <a:ext uri="{FF2B5EF4-FFF2-40B4-BE49-F238E27FC236}">
                <a16:creationId xmlns:a16="http://schemas.microsoft.com/office/drawing/2014/main" id="{F3473D06-AC5B-EEB9-C2AC-43FECA16590F}"/>
              </a:ext>
            </a:extLst>
          </p:cNvPr>
          <p:cNvSpPr txBox="1"/>
          <p:nvPr/>
        </p:nvSpPr>
        <p:spPr>
          <a:xfrm>
            <a:off x="6096001" y="6488668"/>
            <a:ext cx="6006352" cy="369332"/>
          </a:xfrm>
          <a:prstGeom prst="rect">
            <a:avLst/>
          </a:prstGeom>
          <a:solidFill>
            <a:schemeClr val="accent3">
              <a:lumMod val="20000"/>
              <a:lumOff val="80000"/>
            </a:schemeClr>
          </a:solidFill>
        </p:spPr>
        <p:txBody>
          <a:bodyPr wrap="square" rtlCol="0">
            <a:spAutoFit/>
          </a:bodyPr>
          <a:lstStyle/>
          <a:p>
            <a:pPr algn="ctr"/>
            <a:r>
              <a:rPr lang="zh-CN" altLang="en-US" dirty="0"/>
              <a:t>数字仪表板系统的数据流图</a:t>
            </a:r>
          </a:p>
        </p:txBody>
      </p:sp>
      <p:sp>
        <p:nvSpPr>
          <p:cNvPr id="7" name="矩形 6">
            <a:extLst>
              <a:ext uri="{FF2B5EF4-FFF2-40B4-BE49-F238E27FC236}">
                <a16:creationId xmlns:a16="http://schemas.microsoft.com/office/drawing/2014/main" id="{9C976517-D127-333D-1D0B-D3447E6A635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38F6D175-A6F0-CD86-47A8-CE18CACBF11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E1720EC7-00A1-6A03-A543-F998BAC6D9D5}"/>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4284E9C-776E-9CB2-96FE-7D04BBDEAB49}"/>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6">
            <a:extLst>
              <a:ext uri="{FF2B5EF4-FFF2-40B4-BE49-F238E27FC236}">
                <a16:creationId xmlns:a16="http://schemas.microsoft.com/office/drawing/2014/main" id="{00771059-E4D7-57EC-D38E-F3EE84395A67}"/>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4" name="TextBox 7">
            <a:extLst>
              <a:ext uri="{FF2B5EF4-FFF2-40B4-BE49-F238E27FC236}">
                <a16:creationId xmlns:a16="http://schemas.microsoft.com/office/drawing/2014/main" id="{0D98D346-C06F-1130-C7C6-8A6C6BAC5599}"/>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5" name="TextBox 9">
            <a:extLst>
              <a:ext uri="{FF2B5EF4-FFF2-40B4-BE49-F238E27FC236}">
                <a16:creationId xmlns:a16="http://schemas.microsoft.com/office/drawing/2014/main" id="{E5BE5B67-52A4-29A6-F0B6-3622CF6A0F9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6" name="TextBox 10">
            <a:extLst>
              <a:ext uri="{FF2B5EF4-FFF2-40B4-BE49-F238E27FC236}">
                <a16:creationId xmlns:a16="http://schemas.microsoft.com/office/drawing/2014/main" id="{CDE3B689-3FAB-C7AF-2852-795F7F79CA57}"/>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7" name="TextBox 11">
            <a:extLst>
              <a:ext uri="{FF2B5EF4-FFF2-40B4-BE49-F238E27FC236}">
                <a16:creationId xmlns:a16="http://schemas.microsoft.com/office/drawing/2014/main" id="{48C4AFB2-E542-527B-D3F7-0AE276DC3311}"/>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8" name="直接连接符 37">
            <a:extLst>
              <a:ext uri="{FF2B5EF4-FFF2-40B4-BE49-F238E27FC236}">
                <a16:creationId xmlns:a16="http://schemas.microsoft.com/office/drawing/2014/main" id="{258DF28A-D637-02CF-8E75-3A7BB83D27C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664D86FD-E073-4332-0AF7-002C018F524E}"/>
              </a:ext>
            </a:extLst>
          </p:cNvPr>
          <p:cNvPicPr>
            <a:picLocks noChangeAspect="1"/>
          </p:cNvPicPr>
          <p:nvPr/>
        </p:nvPicPr>
        <p:blipFill>
          <a:blip r:embed="rId4"/>
          <a:stretch>
            <a:fillRect/>
          </a:stretch>
        </p:blipFill>
        <p:spPr>
          <a:xfrm>
            <a:off x="135890" y="26670"/>
            <a:ext cx="791210" cy="715645"/>
          </a:xfrm>
          <a:prstGeom prst="rect">
            <a:avLst/>
          </a:prstGeom>
        </p:spPr>
      </p:pic>
      <p:sp>
        <p:nvSpPr>
          <p:cNvPr id="40" name="TextBox 7">
            <a:extLst>
              <a:ext uri="{FF2B5EF4-FFF2-40B4-BE49-F238E27FC236}">
                <a16:creationId xmlns:a16="http://schemas.microsoft.com/office/drawing/2014/main" id="{5ED71084-4096-41C5-332C-60C0645816B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1" name="直接连接符 40">
            <a:extLst>
              <a:ext uri="{FF2B5EF4-FFF2-40B4-BE49-F238E27FC236}">
                <a16:creationId xmlns:a16="http://schemas.microsoft.com/office/drawing/2014/main" id="{DBABA4EB-4886-BA72-73C9-FCEC86EFC37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TextBox 9">
            <a:extLst>
              <a:ext uri="{FF2B5EF4-FFF2-40B4-BE49-F238E27FC236}">
                <a16:creationId xmlns:a16="http://schemas.microsoft.com/office/drawing/2014/main" id="{3A7DF72A-EE15-29DE-B018-FAFF0F9DB4E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3" name="直接连接符 42">
            <a:extLst>
              <a:ext uri="{FF2B5EF4-FFF2-40B4-BE49-F238E27FC236}">
                <a16:creationId xmlns:a16="http://schemas.microsoft.com/office/drawing/2014/main" id="{86C54E81-AC27-2AEF-0D0C-C953A316390D}"/>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551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3ECADC2D-5E54-077F-B134-9AF298C00325}"/>
              </a:ext>
            </a:extLst>
          </p:cNvPr>
          <p:cNvPicPr>
            <a:picLocks noChangeAspect="1"/>
          </p:cNvPicPr>
          <p:nvPr/>
        </p:nvPicPr>
        <p:blipFill>
          <a:blip r:embed="rId3"/>
          <a:stretch>
            <a:fillRect/>
          </a:stretch>
        </p:blipFill>
        <p:spPr>
          <a:xfrm>
            <a:off x="5166220" y="1086548"/>
            <a:ext cx="5715897" cy="5406510"/>
          </a:xfrm>
          <a:prstGeom prst="rect">
            <a:avLst/>
          </a:prstGeom>
          <a:noFill/>
          <a:ln w="9525">
            <a:noFill/>
          </a:ln>
        </p:spPr>
      </p:pic>
      <p:sp>
        <p:nvSpPr>
          <p:cNvPr id="18" name="文本框 17">
            <a:extLst>
              <a:ext uri="{FF2B5EF4-FFF2-40B4-BE49-F238E27FC236}">
                <a16:creationId xmlns:a16="http://schemas.microsoft.com/office/drawing/2014/main" id="{5A0FB25F-8B50-9128-6BFE-351427DC89A0}"/>
              </a:ext>
            </a:extLst>
          </p:cNvPr>
          <p:cNvSpPr txBox="1"/>
          <p:nvPr/>
        </p:nvSpPr>
        <p:spPr>
          <a:xfrm>
            <a:off x="5166221" y="6452380"/>
            <a:ext cx="5886408" cy="369332"/>
          </a:xfrm>
          <a:prstGeom prst="rect">
            <a:avLst/>
          </a:prstGeom>
          <a:solidFill>
            <a:schemeClr val="accent3">
              <a:lumMod val="20000"/>
              <a:lumOff val="80000"/>
            </a:schemeClr>
          </a:solidFill>
        </p:spPr>
        <p:txBody>
          <a:bodyPr wrap="square" rtlCol="0">
            <a:spAutoFit/>
          </a:bodyPr>
          <a:lstStyle/>
          <a:p>
            <a:pPr algn="ctr"/>
            <a:r>
              <a:rPr lang="zh-CN" altLang="en-US" dirty="0"/>
              <a:t>数字仪表板系统的数据流图</a:t>
            </a:r>
          </a:p>
        </p:txBody>
      </p:sp>
      <p:sp>
        <p:nvSpPr>
          <p:cNvPr id="19" name="任意多边形: 形状 18">
            <a:extLst>
              <a:ext uri="{FF2B5EF4-FFF2-40B4-BE49-F238E27FC236}">
                <a16:creationId xmlns:a16="http://schemas.microsoft.com/office/drawing/2014/main" id="{55ABB9D9-4117-3B2C-F5E1-59CC1C6A7F81}"/>
              </a:ext>
            </a:extLst>
          </p:cNvPr>
          <p:cNvSpPr/>
          <p:nvPr/>
        </p:nvSpPr>
        <p:spPr>
          <a:xfrm>
            <a:off x="5394180" y="1031794"/>
            <a:ext cx="3696025" cy="4264638"/>
          </a:xfrm>
          <a:custGeom>
            <a:avLst/>
            <a:gdLst>
              <a:gd name="connsiteX0" fmla="*/ 2182265 w 3696025"/>
              <a:gd name="connsiteY0" fmla="*/ 0 h 4264638"/>
              <a:gd name="connsiteX1" fmla="*/ 2251421 w 3696025"/>
              <a:gd name="connsiteY1" fmla="*/ 38420 h 4264638"/>
              <a:gd name="connsiteX2" fmla="*/ 2274474 w 3696025"/>
              <a:gd name="connsiteY2" fmla="*/ 46104 h 4264638"/>
              <a:gd name="connsiteX3" fmla="*/ 2312894 w 3696025"/>
              <a:gd name="connsiteY3" fmla="*/ 69156 h 4264638"/>
              <a:gd name="connsiteX4" fmla="*/ 2343630 w 3696025"/>
              <a:gd name="connsiteY4" fmla="*/ 84524 h 4264638"/>
              <a:gd name="connsiteX5" fmla="*/ 2366682 w 3696025"/>
              <a:gd name="connsiteY5" fmla="*/ 99892 h 4264638"/>
              <a:gd name="connsiteX6" fmla="*/ 2412786 w 3696025"/>
              <a:gd name="connsiteY6" fmla="*/ 115260 h 4264638"/>
              <a:gd name="connsiteX7" fmla="*/ 2428154 w 3696025"/>
              <a:gd name="connsiteY7" fmla="*/ 138312 h 4264638"/>
              <a:gd name="connsiteX8" fmla="*/ 2489626 w 3696025"/>
              <a:gd name="connsiteY8" fmla="*/ 153680 h 4264638"/>
              <a:gd name="connsiteX9" fmla="*/ 2551099 w 3696025"/>
              <a:gd name="connsiteY9" fmla="*/ 199784 h 4264638"/>
              <a:gd name="connsiteX10" fmla="*/ 2627939 w 3696025"/>
              <a:gd name="connsiteY10" fmla="*/ 245889 h 4264638"/>
              <a:gd name="connsiteX11" fmla="*/ 2666359 w 3696025"/>
              <a:gd name="connsiteY11" fmla="*/ 268941 h 4264638"/>
              <a:gd name="connsiteX12" fmla="*/ 2704779 w 3696025"/>
              <a:gd name="connsiteY12" fmla="*/ 299677 h 4264638"/>
              <a:gd name="connsiteX13" fmla="*/ 2727831 w 3696025"/>
              <a:gd name="connsiteY13" fmla="*/ 315045 h 4264638"/>
              <a:gd name="connsiteX14" fmla="*/ 2743200 w 3696025"/>
              <a:gd name="connsiteY14" fmla="*/ 338097 h 4264638"/>
              <a:gd name="connsiteX15" fmla="*/ 2766252 w 3696025"/>
              <a:gd name="connsiteY15" fmla="*/ 345781 h 4264638"/>
              <a:gd name="connsiteX16" fmla="*/ 2796988 w 3696025"/>
              <a:gd name="connsiteY16" fmla="*/ 368833 h 4264638"/>
              <a:gd name="connsiteX17" fmla="*/ 2820040 w 3696025"/>
              <a:gd name="connsiteY17" fmla="*/ 399569 h 4264638"/>
              <a:gd name="connsiteX18" fmla="*/ 2843092 w 3696025"/>
              <a:gd name="connsiteY18" fmla="*/ 422621 h 4264638"/>
              <a:gd name="connsiteX19" fmla="*/ 2866144 w 3696025"/>
              <a:gd name="connsiteY19" fmla="*/ 453358 h 4264638"/>
              <a:gd name="connsiteX20" fmla="*/ 2904564 w 3696025"/>
              <a:gd name="connsiteY20" fmla="*/ 468726 h 4264638"/>
              <a:gd name="connsiteX21" fmla="*/ 2950668 w 3696025"/>
              <a:gd name="connsiteY21" fmla="*/ 507146 h 4264638"/>
              <a:gd name="connsiteX22" fmla="*/ 2996773 w 3696025"/>
              <a:gd name="connsiteY22" fmla="*/ 553250 h 4264638"/>
              <a:gd name="connsiteX23" fmla="*/ 3050561 w 3696025"/>
              <a:gd name="connsiteY23" fmla="*/ 591670 h 4264638"/>
              <a:gd name="connsiteX24" fmla="*/ 3112033 w 3696025"/>
              <a:gd name="connsiteY24" fmla="*/ 653142 h 4264638"/>
              <a:gd name="connsiteX25" fmla="*/ 3165821 w 3696025"/>
              <a:gd name="connsiteY25" fmla="*/ 706931 h 4264638"/>
              <a:gd name="connsiteX26" fmla="*/ 3188874 w 3696025"/>
              <a:gd name="connsiteY26" fmla="*/ 729983 h 4264638"/>
              <a:gd name="connsiteX27" fmla="*/ 3211926 w 3696025"/>
              <a:gd name="connsiteY27" fmla="*/ 760719 h 4264638"/>
              <a:gd name="connsiteX28" fmla="*/ 3242662 w 3696025"/>
              <a:gd name="connsiteY28" fmla="*/ 791455 h 4264638"/>
              <a:gd name="connsiteX29" fmla="*/ 3288766 w 3696025"/>
              <a:gd name="connsiteY29" fmla="*/ 845243 h 4264638"/>
              <a:gd name="connsiteX30" fmla="*/ 3296450 w 3696025"/>
              <a:gd name="connsiteY30" fmla="*/ 875979 h 4264638"/>
              <a:gd name="connsiteX31" fmla="*/ 3334870 w 3696025"/>
              <a:gd name="connsiteY31" fmla="*/ 922084 h 4264638"/>
              <a:gd name="connsiteX32" fmla="*/ 3350238 w 3696025"/>
              <a:gd name="connsiteY32" fmla="*/ 945136 h 4264638"/>
              <a:gd name="connsiteX33" fmla="*/ 3365606 w 3696025"/>
              <a:gd name="connsiteY33" fmla="*/ 975872 h 4264638"/>
              <a:gd name="connsiteX34" fmla="*/ 3396342 w 3696025"/>
              <a:gd name="connsiteY34" fmla="*/ 998924 h 4264638"/>
              <a:gd name="connsiteX35" fmla="*/ 3434763 w 3696025"/>
              <a:gd name="connsiteY35" fmla="*/ 1068080 h 4264638"/>
              <a:gd name="connsiteX36" fmla="*/ 3480867 w 3696025"/>
              <a:gd name="connsiteY36" fmla="*/ 1144921 h 4264638"/>
              <a:gd name="connsiteX37" fmla="*/ 3511603 w 3696025"/>
              <a:gd name="connsiteY37" fmla="*/ 1221761 h 4264638"/>
              <a:gd name="connsiteX38" fmla="*/ 3534655 w 3696025"/>
              <a:gd name="connsiteY38" fmla="*/ 1244813 h 4264638"/>
              <a:gd name="connsiteX39" fmla="*/ 3573075 w 3696025"/>
              <a:gd name="connsiteY39" fmla="*/ 1306285 h 4264638"/>
              <a:gd name="connsiteX40" fmla="*/ 3588443 w 3696025"/>
              <a:gd name="connsiteY40" fmla="*/ 1329337 h 4264638"/>
              <a:gd name="connsiteX41" fmla="*/ 3626863 w 3696025"/>
              <a:gd name="connsiteY41" fmla="*/ 1406178 h 4264638"/>
              <a:gd name="connsiteX42" fmla="*/ 3657600 w 3696025"/>
              <a:gd name="connsiteY42" fmla="*/ 1467650 h 4264638"/>
              <a:gd name="connsiteX43" fmla="*/ 3680652 w 3696025"/>
              <a:gd name="connsiteY43" fmla="*/ 1475334 h 4264638"/>
              <a:gd name="connsiteX44" fmla="*/ 3688336 w 3696025"/>
              <a:gd name="connsiteY44" fmla="*/ 1529122 h 4264638"/>
              <a:gd name="connsiteX45" fmla="*/ 3696020 w 3696025"/>
              <a:gd name="connsiteY45" fmla="*/ 1559858 h 4264638"/>
              <a:gd name="connsiteX46" fmla="*/ 3680652 w 3696025"/>
              <a:gd name="connsiteY46" fmla="*/ 1905640 h 4264638"/>
              <a:gd name="connsiteX47" fmla="*/ 3665284 w 3696025"/>
              <a:gd name="connsiteY47" fmla="*/ 1936376 h 4264638"/>
              <a:gd name="connsiteX48" fmla="*/ 3626863 w 3696025"/>
              <a:gd name="connsiteY48" fmla="*/ 1997848 h 4264638"/>
              <a:gd name="connsiteX49" fmla="*/ 3603811 w 3696025"/>
              <a:gd name="connsiteY49" fmla="*/ 2005532 h 4264638"/>
              <a:gd name="connsiteX50" fmla="*/ 3580759 w 3696025"/>
              <a:gd name="connsiteY50" fmla="*/ 2036268 h 4264638"/>
              <a:gd name="connsiteX51" fmla="*/ 3519287 w 3696025"/>
              <a:gd name="connsiteY51" fmla="*/ 2074689 h 4264638"/>
              <a:gd name="connsiteX52" fmla="*/ 3473183 w 3696025"/>
              <a:gd name="connsiteY52" fmla="*/ 2113109 h 4264638"/>
              <a:gd name="connsiteX53" fmla="*/ 3450131 w 3696025"/>
              <a:gd name="connsiteY53" fmla="*/ 2120793 h 4264638"/>
              <a:gd name="connsiteX54" fmla="*/ 3380974 w 3696025"/>
              <a:gd name="connsiteY54" fmla="*/ 2159213 h 4264638"/>
              <a:gd name="connsiteX55" fmla="*/ 3281082 w 3696025"/>
              <a:gd name="connsiteY55" fmla="*/ 2166897 h 4264638"/>
              <a:gd name="connsiteX56" fmla="*/ 3188874 w 3696025"/>
              <a:gd name="connsiteY56" fmla="*/ 2213001 h 4264638"/>
              <a:gd name="connsiteX57" fmla="*/ 3165821 w 3696025"/>
              <a:gd name="connsiteY57" fmla="*/ 2220685 h 4264638"/>
              <a:gd name="connsiteX58" fmla="*/ 3135085 w 3696025"/>
              <a:gd name="connsiteY58" fmla="*/ 2243737 h 4264638"/>
              <a:gd name="connsiteX59" fmla="*/ 3081297 w 3696025"/>
              <a:gd name="connsiteY59" fmla="*/ 2266789 h 4264638"/>
              <a:gd name="connsiteX60" fmla="*/ 3004457 w 3696025"/>
              <a:gd name="connsiteY60" fmla="*/ 2320578 h 4264638"/>
              <a:gd name="connsiteX61" fmla="*/ 2950668 w 3696025"/>
              <a:gd name="connsiteY61" fmla="*/ 2343630 h 4264638"/>
              <a:gd name="connsiteX62" fmla="*/ 2927616 w 3696025"/>
              <a:gd name="connsiteY62" fmla="*/ 2351314 h 4264638"/>
              <a:gd name="connsiteX63" fmla="*/ 2881512 w 3696025"/>
              <a:gd name="connsiteY63" fmla="*/ 2358998 h 4264638"/>
              <a:gd name="connsiteX64" fmla="*/ 2835408 w 3696025"/>
              <a:gd name="connsiteY64" fmla="*/ 2412786 h 4264638"/>
              <a:gd name="connsiteX65" fmla="*/ 2796988 w 3696025"/>
              <a:gd name="connsiteY65" fmla="*/ 2420470 h 4264638"/>
              <a:gd name="connsiteX66" fmla="*/ 2773936 w 3696025"/>
              <a:gd name="connsiteY66" fmla="*/ 2443522 h 4264638"/>
              <a:gd name="connsiteX67" fmla="*/ 2750884 w 3696025"/>
              <a:gd name="connsiteY67" fmla="*/ 2451206 h 4264638"/>
              <a:gd name="connsiteX68" fmla="*/ 2704779 w 3696025"/>
              <a:gd name="connsiteY68" fmla="*/ 2504994 h 4264638"/>
              <a:gd name="connsiteX69" fmla="*/ 2697095 w 3696025"/>
              <a:gd name="connsiteY69" fmla="*/ 2543415 h 4264638"/>
              <a:gd name="connsiteX70" fmla="*/ 2658675 w 3696025"/>
              <a:gd name="connsiteY70" fmla="*/ 2643307 h 4264638"/>
              <a:gd name="connsiteX71" fmla="*/ 2650991 w 3696025"/>
              <a:gd name="connsiteY71" fmla="*/ 2697095 h 4264638"/>
              <a:gd name="connsiteX72" fmla="*/ 2635623 w 3696025"/>
              <a:gd name="connsiteY72" fmla="*/ 2727831 h 4264638"/>
              <a:gd name="connsiteX73" fmla="*/ 2604887 w 3696025"/>
              <a:gd name="connsiteY73" fmla="*/ 2835408 h 4264638"/>
              <a:gd name="connsiteX74" fmla="*/ 2597203 w 3696025"/>
              <a:gd name="connsiteY74" fmla="*/ 2919932 h 4264638"/>
              <a:gd name="connsiteX75" fmla="*/ 2589519 w 3696025"/>
              <a:gd name="connsiteY75" fmla="*/ 2942984 h 4264638"/>
              <a:gd name="connsiteX76" fmla="*/ 2558783 w 3696025"/>
              <a:gd name="connsiteY76" fmla="*/ 3050561 h 4264638"/>
              <a:gd name="connsiteX77" fmla="*/ 2504995 w 3696025"/>
              <a:gd name="connsiteY77" fmla="*/ 3127401 h 4264638"/>
              <a:gd name="connsiteX78" fmla="*/ 2489626 w 3696025"/>
              <a:gd name="connsiteY78" fmla="*/ 3150453 h 4264638"/>
              <a:gd name="connsiteX79" fmla="*/ 2481942 w 3696025"/>
              <a:gd name="connsiteY79" fmla="*/ 3227294 h 4264638"/>
              <a:gd name="connsiteX80" fmla="*/ 2451206 w 3696025"/>
              <a:gd name="connsiteY80" fmla="*/ 3250346 h 4264638"/>
              <a:gd name="connsiteX81" fmla="*/ 2435838 w 3696025"/>
              <a:gd name="connsiteY81" fmla="*/ 3273398 h 4264638"/>
              <a:gd name="connsiteX82" fmla="*/ 2420470 w 3696025"/>
              <a:gd name="connsiteY82" fmla="*/ 3334870 h 4264638"/>
              <a:gd name="connsiteX83" fmla="*/ 2412786 w 3696025"/>
              <a:gd name="connsiteY83" fmla="*/ 3365606 h 4264638"/>
              <a:gd name="connsiteX84" fmla="*/ 2374366 w 3696025"/>
              <a:gd name="connsiteY84" fmla="*/ 3411710 h 4264638"/>
              <a:gd name="connsiteX85" fmla="*/ 2335946 w 3696025"/>
              <a:gd name="connsiteY85" fmla="*/ 3450131 h 4264638"/>
              <a:gd name="connsiteX86" fmla="*/ 2320578 w 3696025"/>
              <a:gd name="connsiteY86" fmla="*/ 3488551 h 4264638"/>
              <a:gd name="connsiteX87" fmla="*/ 2289842 w 3696025"/>
              <a:gd name="connsiteY87" fmla="*/ 3580759 h 4264638"/>
              <a:gd name="connsiteX88" fmla="*/ 2274474 w 3696025"/>
              <a:gd name="connsiteY88" fmla="*/ 3611495 h 4264638"/>
              <a:gd name="connsiteX89" fmla="*/ 2266789 w 3696025"/>
              <a:gd name="connsiteY89" fmla="*/ 3649915 h 4264638"/>
              <a:gd name="connsiteX90" fmla="*/ 2228369 w 3696025"/>
              <a:gd name="connsiteY90" fmla="*/ 3688336 h 4264638"/>
              <a:gd name="connsiteX91" fmla="*/ 2220685 w 3696025"/>
              <a:gd name="connsiteY91" fmla="*/ 3719072 h 4264638"/>
              <a:gd name="connsiteX92" fmla="*/ 2213001 w 3696025"/>
              <a:gd name="connsiteY92" fmla="*/ 3742124 h 4264638"/>
              <a:gd name="connsiteX93" fmla="*/ 2205317 w 3696025"/>
              <a:gd name="connsiteY93" fmla="*/ 3803596 h 4264638"/>
              <a:gd name="connsiteX94" fmla="*/ 2182265 w 3696025"/>
              <a:gd name="connsiteY94" fmla="*/ 3842016 h 4264638"/>
              <a:gd name="connsiteX95" fmla="*/ 2128477 w 3696025"/>
              <a:gd name="connsiteY95" fmla="*/ 3926541 h 4264638"/>
              <a:gd name="connsiteX96" fmla="*/ 2113109 w 3696025"/>
              <a:gd name="connsiteY96" fmla="*/ 3949593 h 4264638"/>
              <a:gd name="connsiteX97" fmla="*/ 2105425 w 3696025"/>
              <a:gd name="connsiteY97" fmla="*/ 3972645 h 4264638"/>
              <a:gd name="connsiteX98" fmla="*/ 2082373 w 3696025"/>
              <a:gd name="connsiteY98" fmla="*/ 3988013 h 4264638"/>
              <a:gd name="connsiteX99" fmla="*/ 2067005 w 3696025"/>
              <a:gd name="connsiteY99" fmla="*/ 4011065 h 4264638"/>
              <a:gd name="connsiteX100" fmla="*/ 2059321 w 3696025"/>
              <a:gd name="connsiteY100" fmla="*/ 4041801 h 4264638"/>
              <a:gd name="connsiteX101" fmla="*/ 2036268 w 3696025"/>
              <a:gd name="connsiteY101" fmla="*/ 4057169 h 4264638"/>
              <a:gd name="connsiteX102" fmla="*/ 1982480 w 3696025"/>
              <a:gd name="connsiteY102" fmla="*/ 4095589 h 4264638"/>
              <a:gd name="connsiteX103" fmla="*/ 1913324 w 3696025"/>
              <a:gd name="connsiteY103" fmla="*/ 4118642 h 4264638"/>
              <a:gd name="connsiteX104" fmla="*/ 1882588 w 3696025"/>
              <a:gd name="connsiteY104" fmla="*/ 4141694 h 4264638"/>
              <a:gd name="connsiteX105" fmla="*/ 1828800 w 3696025"/>
              <a:gd name="connsiteY105" fmla="*/ 4157062 h 4264638"/>
              <a:gd name="connsiteX106" fmla="*/ 1805747 w 3696025"/>
              <a:gd name="connsiteY106" fmla="*/ 4164746 h 4264638"/>
              <a:gd name="connsiteX107" fmla="*/ 1767327 w 3696025"/>
              <a:gd name="connsiteY107" fmla="*/ 4187798 h 4264638"/>
              <a:gd name="connsiteX108" fmla="*/ 1713539 w 3696025"/>
              <a:gd name="connsiteY108" fmla="*/ 4195482 h 4264638"/>
              <a:gd name="connsiteX109" fmla="*/ 1675119 w 3696025"/>
              <a:gd name="connsiteY109" fmla="*/ 4203166 h 4264638"/>
              <a:gd name="connsiteX110" fmla="*/ 1498386 w 3696025"/>
              <a:gd name="connsiteY110" fmla="*/ 4241586 h 4264638"/>
              <a:gd name="connsiteX111" fmla="*/ 1452282 w 3696025"/>
              <a:gd name="connsiteY111" fmla="*/ 4256954 h 4264638"/>
              <a:gd name="connsiteX112" fmla="*/ 1283233 w 3696025"/>
              <a:gd name="connsiteY112" fmla="*/ 4264638 h 4264638"/>
              <a:gd name="connsiteX113" fmla="*/ 1037344 w 3696025"/>
              <a:gd name="connsiteY113" fmla="*/ 4249270 h 4264638"/>
              <a:gd name="connsiteX114" fmla="*/ 983556 w 3696025"/>
              <a:gd name="connsiteY114" fmla="*/ 4195482 h 4264638"/>
              <a:gd name="connsiteX115" fmla="*/ 945136 w 3696025"/>
              <a:gd name="connsiteY115" fmla="*/ 4149378 h 4264638"/>
              <a:gd name="connsiteX116" fmla="*/ 906716 w 3696025"/>
              <a:gd name="connsiteY116" fmla="*/ 4103273 h 4264638"/>
              <a:gd name="connsiteX117" fmla="*/ 883663 w 3696025"/>
              <a:gd name="connsiteY117" fmla="*/ 4095589 h 4264638"/>
              <a:gd name="connsiteX118" fmla="*/ 822191 w 3696025"/>
              <a:gd name="connsiteY118" fmla="*/ 4034117 h 4264638"/>
              <a:gd name="connsiteX119" fmla="*/ 799139 w 3696025"/>
              <a:gd name="connsiteY119" fmla="*/ 4003381 h 4264638"/>
              <a:gd name="connsiteX120" fmla="*/ 768403 w 3696025"/>
              <a:gd name="connsiteY120" fmla="*/ 3980329 h 4264638"/>
              <a:gd name="connsiteX121" fmla="*/ 745351 w 3696025"/>
              <a:gd name="connsiteY121" fmla="*/ 3941909 h 4264638"/>
              <a:gd name="connsiteX122" fmla="*/ 706931 w 3696025"/>
              <a:gd name="connsiteY122" fmla="*/ 3926541 h 4264638"/>
              <a:gd name="connsiteX123" fmla="*/ 653142 w 3696025"/>
              <a:gd name="connsiteY123" fmla="*/ 3888121 h 4264638"/>
              <a:gd name="connsiteX124" fmla="*/ 607038 w 3696025"/>
              <a:gd name="connsiteY124" fmla="*/ 3842016 h 4264638"/>
              <a:gd name="connsiteX125" fmla="*/ 583986 w 3696025"/>
              <a:gd name="connsiteY125" fmla="*/ 3818964 h 4264638"/>
              <a:gd name="connsiteX126" fmla="*/ 553250 w 3696025"/>
              <a:gd name="connsiteY126" fmla="*/ 3780544 h 4264638"/>
              <a:gd name="connsiteX127" fmla="*/ 499462 w 3696025"/>
              <a:gd name="connsiteY127" fmla="*/ 3757492 h 4264638"/>
              <a:gd name="connsiteX128" fmla="*/ 491778 w 3696025"/>
              <a:gd name="connsiteY128" fmla="*/ 3711388 h 4264638"/>
              <a:gd name="connsiteX129" fmla="*/ 453358 w 3696025"/>
              <a:gd name="connsiteY129" fmla="*/ 3672968 h 4264638"/>
              <a:gd name="connsiteX130" fmla="*/ 338097 w 3696025"/>
              <a:gd name="connsiteY130" fmla="*/ 3542339 h 4264638"/>
              <a:gd name="connsiteX131" fmla="*/ 261257 w 3696025"/>
              <a:gd name="connsiteY131" fmla="*/ 3503919 h 4264638"/>
              <a:gd name="connsiteX132" fmla="*/ 161364 w 3696025"/>
              <a:gd name="connsiteY132" fmla="*/ 3419394 h 4264638"/>
              <a:gd name="connsiteX133" fmla="*/ 84524 w 3696025"/>
              <a:gd name="connsiteY133" fmla="*/ 3365606 h 4264638"/>
              <a:gd name="connsiteX134" fmla="*/ 0 w 3696025"/>
              <a:gd name="connsiteY134" fmla="*/ 3296450 h 426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3696025" h="4264638">
                <a:moveTo>
                  <a:pt x="2182265" y="0"/>
                </a:moveTo>
                <a:cubicBezTo>
                  <a:pt x="2279444" y="38872"/>
                  <a:pt x="2166134" y="-10314"/>
                  <a:pt x="2251421" y="38420"/>
                </a:cubicBezTo>
                <a:cubicBezTo>
                  <a:pt x="2258454" y="42439"/>
                  <a:pt x="2267229" y="42482"/>
                  <a:pt x="2274474" y="46104"/>
                </a:cubicBezTo>
                <a:cubicBezTo>
                  <a:pt x="2287832" y="52783"/>
                  <a:pt x="2299838" y="61903"/>
                  <a:pt x="2312894" y="69156"/>
                </a:cubicBezTo>
                <a:cubicBezTo>
                  <a:pt x="2322907" y="74719"/>
                  <a:pt x="2333685" y="78841"/>
                  <a:pt x="2343630" y="84524"/>
                </a:cubicBezTo>
                <a:cubicBezTo>
                  <a:pt x="2351648" y="89106"/>
                  <a:pt x="2358243" y="96141"/>
                  <a:pt x="2366682" y="99892"/>
                </a:cubicBezTo>
                <a:cubicBezTo>
                  <a:pt x="2381485" y="106471"/>
                  <a:pt x="2397418" y="110137"/>
                  <a:pt x="2412786" y="115260"/>
                </a:cubicBezTo>
                <a:cubicBezTo>
                  <a:pt x="2417909" y="122944"/>
                  <a:pt x="2419894" y="134182"/>
                  <a:pt x="2428154" y="138312"/>
                </a:cubicBezTo>
                <a:cubicBezTo>
                  <a:pt x="2447045" y="147758"/>
                  <a:pt x="2489626" y="153680"/>
                  <a:pt x="2489626" y="153680"/>
                </a:cubicBezTo>
                <a:cubicBezTo>
                  <a:pt x="2565319" y="229370"/>
                  <a:pt x="2478267" y="148800"/>
                  <a:pt x="2551099" y="199784"/>
                </a:cubicBezTo>
                <a:cubicBezTo>
                  <a:pt x="2621381" y="248982"/>
                  <a:pt x="2569315" y="231233"/>
                  <a:pt x="2627939" y="245889"/>
                </a:cubicBezTo>
                <a:cubicBezTo>
                  <a:pt x="2640746" y="253573"/>
                  <a:pt x="2654124" y="260376"/>
                  <a:pt x="2666359" y="268941"/>
                </a:cubicBezTo>
                <a:cubicBezTo>
                  <a:pt x="2679795" y="278346"/>
                  <a:pt x="2691659" y="289837"/>
                  <a:pt x="2704779" y="299677"/>
                </a:cubicBezTo>
                <a:cubicBezTo>
                  <a:pt x="2712167" y="305218"/>
                  <a:pt x="2720147" y="309922"/>
                  <a:pt x="2727831" y="315045"/>
                </a:cubicBezTo>
                <a:cubicBezTo>
                  <a:pt x="2732954" y="322729"/>
                  <a:pt x="2735988" y="332328"/>
                  <a:pt x="2743200" y="338097"/>
                </a:cubicBezTo>
                <a:cubicBezTo>
                  <a:pt x="2749525" y="343157"/>
                  <a:pt x="2759220" y="341762"/>
                  <a:pt x="2766252" y="345781"/>
                </a:cubicBezTo>
                <a:cubicBezTo>
                  <a:pt x="2777371" y="352135"/>
                  <a:pt x="2787932" y="359777"/>
                  <a:pt x="2796988" y="368833"/>
                </a:cubicBezTo>
                <a:cubicBezTo>
                  <a:pt x="2806044" y="377889"/>
                  <a:pt x="2811706" y="389845"/>
                  <a:pt x="2820040" y="399569"/>
                </a:cubicBezTo>
                <a:cubicBezTo>
                  <a:pt x="2827112" y="407820"/>
                  <a:pt x="2836020" y="414370"/>
                  <a:pt x="2843092" y="422621"/>
                </a:cubicBezTo>
                <a:cubicBezTo>
                  <a:pt x="2851427" y="432345"/>
                  <a:pt x="2855899" y="445674"/>
                  <a:pt x="2866144" y="453358"/>
                </a:cubicBezTo>
                <a:cubicBezTo>
                  <a:pt x="2877178" y="461634"/>
                  <a:pt x="2891757" y="463603"/>
                  <a:pt x="2904564" y="468726"/>
                </a:cubicBezTo>
                <a:cubicBezTo>
                  <a:pt x="3009662" y="573824"/>
                  <a:pt x="2854398" y="421574"/>
                  <a:pt x="2950668" y="507146"/>
                </a:cubicBezTo>
                <a:cubicBezTo>
                  <a:pt x="2966912" y="521585"/>
                  <a:pt x="2979087" y="540617"/>
                  <a:pt x="2996773" y="553250"/>
                </a:cubicBezTo>
                <a:cubicBezTo>
                  <a:pt x="3014702" y="566057"/>
                  <a:pt x="3033911" y="577240"/>
                  <a:pt x="3050561" y="591670"/>
                </a:cubicBezTo>
                <a:cubicBezTo>
                  <a:pt x="3072459" y="610649"/>
                  <a:pt x="3091542" y="632651"/>
                  <a:pt x="3112033" y="653142"/>
                </a:cubicBezTo>
                <a:lnTo>
                  <a:pt x="3165821" y="706931"/>
                </a:lnTo>
                <a:cubicBezTo>
                  <a:pt x="3173505" y="714615"/>
                  <a:pt x="3182354" y="721289"/>
                  <a:pt x="3188874" y="729983"/>
                </a:cubicBezTo>
                <a:lnTo>
                  <a:pt x="3211926" y="760719"/>
                </a:lnTo>
                <a:cubicBezTo>
                  <a:pt x="3232417" y="822191"/>
                  <a:pt x="3201681" y="750474"/>
                  <a:pt x="3242662" y="791455"/>
                </a:cubicBezTo>
                <a:cubicBezTo>
                  <a:pt x="3326072" y="874865"/>
                  <a:pt x="3218903" y="798668"/>
                  <a:pt x="3288766" y="845243"/>
                </a:cubicBezTo>
                <a:cubicBezTo>
                  <a:pt x="3291327" y="855488"/>
                  <a:pt x="3292290" y="866272"/>
                  <a:pt x="3296450" y="875979"/>
                </a:cubicBezTo>
                <a:cubicBezTo>
                  <a:pt x="3306549" y="899544"/>
                  <a:pt x="3318581" y="902537"/>
                  <a:pt x="3334870" y="922084"/>
                </a:cubicBezTo>
                <a:cubicBezTo>
                  <a:pt x="3340782" y="929179"/>
                  <a:pt x="3345656" y="937118"/>
                  <a:pt x="3350238" y="945136"/>
                </a:cubicBezTo>
                <a:cubicBezTo>
                  <a:pt x="3355921" y="955081"/>
                  <a:pt x="3358151" y="967175"/>
                  <a:pt x="3365606" y="975872"/>
                </a:cubicBezTo>
                <a:cubicBezTo>
                  <a:pt x="3373940" y="985596"/>
                  <a:pt x="3386097" y="991240"/>
                  <a:pt x="3396342" y="998924"/>
                </a:cubicBezTo>
                <a:cubicBezTo>
                  <a:pt x="3414476" y="1071460"/>
                  <a:pt x="3387377" y="981208"/>
                  <a:pt x="3434763" y="1068080"/>
                </a:cubicBezTo>
                <a:cubicBezTo>
                  <a:pt x="3482646" y="1155864"/>
                  <a:pt x="3413692" y="1077744"/>
                  <a:pt x="3480867" y="1144921"/>
                </a:cubicBezTo>
                <a:cubicBezTo>
                  <a:pt x="3489304" y="1178669"/>
                  <a:pt x="3489383" y="1188431"/>
                  <a:pt x="3511603" y="1221761"/>
                </a:cubicBezTo>
                <a:cubicBezTo>
                  <a:pt x="3517631" y="1230803"/>
                  <a:pt x="3527698" y="1236465"/>
                  <a:pt x="3534655" y="1244813"/>
                </a:cubicBezTo>
                <a:cubicBezTo>
                  <a:pt x="3543433" y="1255347"/>
                  <a:pt x="3569326" y="1300287"/>
                  <a:pt x="3573075" y="1306285"/>
                </a:cubicBezTo>
                <a:cubicBezTo>
                  <a:pt x="3577970" y="1314116"/>
                  <a:pt x="3584692" y="1320898"/>
                  <a:pt x="3588443" y="1329337"/>
                </a:cubicBezTo>
                <a:cubicBezTo>
                  <a:pt x="3623748" y="1408775"/>
                  <a:pt x="3581531" y="1345736"/>
                  <a:pt x="3626863" y="1406178"/>
                </a:cubicBezTo>
                <a:cubicBezTo>
                  <a:pt x="3634350" y="1428638"/>
                  <a:pt x="3639452" y="1449503"/>
                  <a:pt x="3657600" y="1467650"/>
                </a:cubicBezTo>
                <a:cubicBezTo>
                  <a:pt x="3663327" y="1473377"/>
                  <a:pt x="3672968" y="1472773"/>
                  <a:pt x="3680652" y="1475334"/>
                </a:cubicBezTo>
                <a:cubicBezTo>
                  <a:pt x="3683213" y="1493263"/>
                  <a:pt x="3685096" y="1511303"/>
                  <a:pt x="3688336" y="1529122"/>
                </a:cubicBezTo>
                <a:cubicBezTo>
                  <a:pt x="3690225" y="1539512"/>
                  <a:pt x="3696235" y="1549300"/>
                  <a:pt x="3696020" y="1559858"/>
                </a:cubicBezTo>
                <a:cubicBezTo>
                  <a:pt x="3693666" y="1675208"/>
                  <a:pt x="3690039" y="1790648"/>
                  <a:pt x="3680652" y="1905640"/>
                </a:cubicBezTo>
                <a:cubicBezTo>
                  <a:pt x="3679720" y="1917057"/>
                  <a:pt x="3669538" y="1925741"/>
                  <a:pt x="3665284" y="1936376"/>
                </a:cubicBezTo>
                <a:cubicBezTo>
                  <a:pt x="3647763" y="1980179"/>
                  <a:pt x="3662957" y="1979801"/>
                  <a:pt x="3626863" y="1997848"/>
                </a:cubicBezTo>
                <a:cubicBezTo>
                  <a:pt x="3619618" y="2001470"/>
                  <a:pt x="3611495" y="2002971"/>
                  <a:pt x="3603811" y="2005532"/>
                </a:cubicBezTo>
                <a:cubicBezTo>
                  <a:pt x="3596127" y="2015777"/>
                  <a:pt x="3589815" y="2027212"/>
                  <a:pt x="3580759" y="2036268"/>
                </a:cubicBezTo>
                <a:cubicBezTo>
                  <a:pt x="3556270" y="2060757"/>
                  <a:pt x="3547694" y="2058456"/>
                  <a:pt x="3519287" y="2074689"/>
                </a:cubicBezTo>
                <a:cubicBezTo>
                  <a:pt x="3431297" y="2124969"/>
                  <a:pt x="3568538" y="2049539"/>
                  <a:pt x="3473183" y="2113109"/>
                </a:cubicBezTo>
                <a:cubicBezTo>
                  <a:pt x="3466444" y="2117602"/>
                  <a:pt x="3457376" y="2117171"/>
                  <a:pt x="3450131" y="2120793"/>
                </a:cubicBezTo>
                <a:cubicBezTo>
                  <a:pt x="3426544" y="2132586"/>
                  <a:pt x="3406416" y="2152274"/>
                  <a:pt x="3380974" y="2159213"/>
                </a:cubicBezTo>
                <a:cubicBezTo>
                  <a:pt x="3348755" y="2168000"/>
                  <a:pt x="3314379" y="2164336"/>
                  <a:pt x="3281082" y="2166897"/>
                </a:cubicBezTo>
                <a:cubicBezTo>
                  <a:pt x="3221500" y="2206618"/>
                  <a:pt x="3252499" y="2191793"/>
                  <a:pt x="3188874" y="2213001"/>
                </a:cubicBezTo>
                <a:lnTo>
                  <a:pt x="3165821" y="2220685"/>
                </a:lnTo>
                <a:cubicBezTo>
                  <a:pt x="3155576" y="2228369"/>
                  <a:pt x="3145945" y="2236949"/>
                  <a:pt x="3135085" y="2243737"/>
                </a:cubicBezTo>
                <a:cubicBezTo>
                  <a:pt x="3113382" y="2257301"/>
                  <a:pt x="3103706" y="2259319"/>
                  <a:pt x="3081297" y="2266789"/>
                </a:cubicBezTo>
                <a:cubicBezTo>
                  <a:pt x="3064936" y="2279061"/>
                  <a:pt x="3019176" y="2314270"/>
                  <a:pt x="3004457" y="2320578"/>
                </a:cubicBezTo>
                <a:cubicBezTo>
                  <a:pt x="2986527" y="2328262"/>
                  <a:pt x="2968780" y="2336385"/>
                  <a:pt x="2950668" y="2343630"/>
                </a:cubicBezTo>
                <a:cubicBezTo>
                  <a:pt x="2943148" y="2346638"/>
                  <a:pt x="2935523" y="2349557"/>
                  <a:pt x="2927616" y="2351314"/>
                </a:cubicBezTo>
                <a:cubicBezTo>
                  <a:pt x="2912407" y="2354694"/>
                  <a:pt x="2896880" y="2356437"/>
                  <a:pt x="2881512" y="2358998"/>
                </a:cubicBezTo>
                <a:cubicBezTo>
                  <a:pt x="2874643" y="2368156"/>
                  <a:pt x="2848251" y="2406364"/>
                  <a:pt x="2835408" y="2412786"/>
                </a:cubicBezTo>
                <a:cubicBezTo>
                  <a:pt x="2823727" y="2418627"/>
                  <a:pt x="2809795" y="2417909"/>
                  <a:pt x="2796988" y="2420470"/>
                </a:cubicBezTo>
                <a:cubicBezTo>
                  <a:pt x="2789304" y="2428154"/>
                  <a:pt x="2782978" y="2437494"/>
                  <a:pt x="2773936" y="2443522"/>
                </a:cubicBezTo>
                <a:cubicBezTo>
                  <a:pt x="2767197" y="2448015"/>
                  <a:pt x="2756069" y="2444984"/>
                  <a:pt x="2750884" y="2451206"/>
                </a:cubicBezTo>
                <a:cubicBezTo>
                  <a:pt x="2694821" y="2518481"/>
                  <a:pt x="2778116" y="2468327"/>
                  <a:pt x="2704779" y="2504994"/>
                </a:cubicBezTo>
                <a:cubicBezTo>
                  <a:pt x="2702218" y="2517801"/>
                  <a:pt x="2701225" y="2531025"/>
                  <a:pt x="2697095" y="2543415"/>
                </a:cubicBezTo>
                <a:cubicBezTo>
                  <a:pt x="2685814" y="2577260"/>
                  <a:pt x="2658675" y="2643307"/>
                  <a:pt x="2658675" y="2643307"/>
                </a:cubicBezTo>
                <a:cubicBezTo>
                  <a:pt x="2656114" y="2661236"/>
                  <a:pt x="2655756" y="2679622"/>
                  <a:pt x="2650991" y="2697095"/>
                </a:cubicBezTo>
                <a:cubicBezTo>
                  <a:pt x="2647977" y="2708146"/>
                  <a:pt x="2638401" y="2716718"/>
                  <a:pt x="2635623" y="2727831"/>
                </a:cubicBezTo>
                <a:cubicBezTo>
                  <a:pt x="2606178" y="2845614"/>
                  <a:pt x="2653507" y="2738167"/>
                  <a:pt x="2604887" y="2835408"/>
                </a:cubicBezTo>
                <a:cubicBezTo>
                  <a:pt x="2602326" y="2863583"/>
                  <a:pt x="2601204" y="2891925"/>
                  <a:pt x="2597203" y="2919932"/>
                </a:cubicBezTo>
                <a:cubicBezTo>
                  <a:pt x="2596058" y="2927950"/>
                  <a:pt x="2591276" y="2935077"/>
                  <a:pt x="2589519" y="2942984"/>
                </a:cubicBezTo>
                <a:cubicBezTo>
                  <a:pt x="2575336" y="3006808"/>
                  <a:pt x="2591381" y="2979933"/>
                  <a:pt x="2558783" y="3050561"/>
                </a:cubicBezTo>
                <a:cubicBezTo>
                  <a:pt x="2542539" y="3085756"/>
                  <a:pt x="2528319" y="3096304"/>
                  <a:pt x="2504995" y="3127401"/>
                </a:cubicBezTo>
                <a:cubicBezTo>
                  <a:pt x="2499454" y="3134789"/>
                  <a:pt x="2494749" y="3142769"/>
                  <a:pt x="2489626" y="3150453"/>
                </a:cubicBezTo>
                <a:cubicBezTo>
                  <a:pt x="2487065" y="3176067"/>
                  <a:pt x="2491183" y="3203268"/>
                  <a:pt x="2481942" y="3227294"/>
                </a:cubicBezTo>
                <a:cubicBezTo>
                  <a:pt x="2477345" y="3239247"/>
                  <a:pt x="2460262" y="3241290"/>
                  <a:pt x="2451206" y="3250346"/>
                </a:cubicBezTo>
                <a:cubicBezTo>
                  <a:pt x="2444676" y="3256876"/>
                  <a:pt x="2440961" y="3265714"/>
                  <a:pt x="2435838" y="3273398"/>
                </a:cubicBezTo>
                <a:lnTo>
                  <a:pt x="2420470" y="3334870"/>
                </a:lnTo>
                <a:cubicBezTo>
                  <a:pt x="2417909" y="3345115"/>
                  <a:pt x="2420254" y="3358138"/>
                  <a:pt x="2412786" y="3365606"/>
                </a:cubicBezTo>
                <a:cubicBezTo>
                  <a:pt x="2320274" y="3458118"/>
                  <a:pt x="2449242" y="3326136"/>
                  <a:pt x="2374366" y="3411710"/>
                </a:cubicBezTo>
                <a:cubicBezTo>
                  <a:pt x="2362440" y="3425340"/>
                  <a:pt x="2348753" y="3437324"/>
                  <a:pt x="2335946" y="3450131"/>
                </a:cubicBezTo>
                <a:cubicBezTo>
                  <a:pt x="2330823" y="3462938"/>
                  <a:pt x="2325169" y="3475544"/>
                  <a:pt x="2320578" y="3488551"/>
                </a:cubicBezTo>
                <a:cubicBezTo>
                  <a:pt x="2309795" y="3519103"/>
                  <a:pt x="2304331" y="3551781"/>
                  <a:pt x="2289842" y="3580759"/>
                </a:cubicBezTo>
                <a:lnTo>
                  <a:pt x="2274474" y="3611495"/>
                </a:lnTo>
                <a:cubicBezTo>
                  <a:pt x="2271912" y="3624302"/>
                  <a:pt x="2273509" y="3638716"/>
                  <a:pt x="2266789" y="3649915"/>
                </a:cubicBezTo>
                <a:cubicBezTo>
                  <a:pt x="2257471" y="3665446"/>
                  <a:pt x="2228369" y="3688336"/>
                  <a:pt x="2228369" y="3688336"/>
                </a:cubicBezTo>
                <a:cubicBezTo>
                  <a:pt x="2225808" y="3698581"/>
                  <a:pt x="2223586" y="3708918"/>
                  <a:pt x="2220685" y="3719072"/>
                </a:cubicBezTo>
                <a:cubicBezTo>
                  <a:pt x="2218460" y="3726860"/>
                  <a:pt x="2214450" y="3734155"/>
                  <a:pt x="2213001" y="3742124"/>
                </a:cubicBezTo>
                <a:cubicBezTo>
                  <a:pt x="2209307" y="3762441"/>
                  <a:pt x="2211390" y="3783859"/>
                  <a:pt x="2205317" y="3803596"/>
                </a:cubicBezTo>
                <a:cubicBezTo>
                  <a:pt x="2200925" y="3817871"/>
                  <a:pt x="2189346" y="3828866"/>
                  <a:pt x="2182265" y="3842016"/>
                </a:cubicBezTo>
                <a:cubicBezTo>
                  <a:pt x="2113746" y="3969266"/>
                  <a:pt x="2183345" y="3860699"/>
                  <a:pt x="2128477" y="3926541"/>
                </a:cubicBezTo>
                <a:cubicBezTo>
                  <a:pt x="2122565" y="3933636"/>
                  <a:pt x="2117239" y="3941333"/>
                  <a:pt x="2113109" y="3949593"/>
                </a:cubicBezTo>
                <a:cubicBezTo>
                  <a:pt x="2109487" y="3956838"/>
                  <a:pt x="2110485" y="3966320"/>
                  <a:pt x="2105425" y="3972645"/>
                </a:cubicBezTo>
                <a:cubicBezTo>
                  <a:pt x="2099656" y="3979856"/>
                  <a:pt x="2090057" y="3982890"/>
                  <a:pt x="2082373" y="3988013"/>
                </a:cubicBezTo>
                <a:cubicBezTo>
                  <a:pt x="2077250" y="3995697"/>
                  <a:pt x="2070643" y="4002577"/>
                  <a:pt x="2067005" y="4011065"/>
                </a:cubicBezTo>
                <a:cubicBezTo>
                  <a:pt x="2062845" y="4020772"/>
                  <a:pt x="2065179" y="4033014"/>
                  <a:pt x="2059321" y="4041801"/>
                </a:cubicBezTo>
                <a:cubicBezTo>
                  <a:pt x="2054198" y="4049485"/>
                  <a:pt x="2043280" y="4051159"/>
                  <a:pt x="2036268" y="4057169"/>
                </a:cubicBezTo>
                <a:cubicBezTo>
                  <a:pt x="1989859" y="4096948"/>
                  <a:pt x="2024838" y="4081470"/>
                  <a:pt x="1982480" y="4095589"/>
                </a:cubicBezTo>
                <a:cubicBezTo>
                  <a:pt x="1945847" y="4132225"/>
                  <a:pt x="1995431" y="4088785"/>
                  <a:pt x="1913324" y="4118642"/>
                </a:cubicBezTo>
                <a:cubicBezTo>
                  <a:pt x="1901288" y="4123019"/>
                  <a:pt x="1894247" y="4136395"/>
                  <a:pt x="1882588" y="4141694"/>
                </a:cubicBezTo>
                <a:cubicBezTo>
                  <a:pt x="1865613" y="4149410"/>
                  <a:pt x="1846660" y="4151704"/>
                  <a:pt x="1828800" y="4157062"/>
                </a:cubicBezTo>
                <a:cubicBezTo>
                  <a:pt x="1821042" y="4159389"/>
                  <a:pt x="1812992" y="4161124"/>
                  <a:pt x="1805747" y="4164746"/>
                </a:cubicBezTo>
                <a:cubicBezTo>
                  <a:pt x="1792389" y="4171425"/>
                  <a:pt x="1781496" y="4183075"/>
                  <a:pt x="1767327" y="4187798"/>
                </a:cubicBezTo>
                <a:cubicBezTo>
                  <a:pt x="1750145" y="4193525"/>
                  <a:pt x="1731404" y="4192505"/>
                  <a:pt x="1713539" y="4195482"/>
                </a:cubicBezTo>
                <a:cubicBezTo>
                  <a:pt x="1700656" y="4197629"/>
                  <a:pt x="1687926" y="4200605"/>
                  <a:pt x="1675119" y="4203166"/>
                </a:cubicBezTo>
                <a:cubicBezTo>
                  <a:pt x="1595183" y="4243134"/>
                  <a:pt x="1677776" y="4205708"/>
                  <a:pt x="1498386" y="4241586"/>
                </a:cubicBezTo>
                <a:cubicBezTo>
                  <a:pt x="1482501" y="4244763"/>
                  <a:pt x="1468389" y="4255228"/>
                  <a:pt x="1452282" y="4256954"/>
                </a:cubicBezTo>
                <a:cubicBezTo>
                  <a:pt x="1396195" y="4262963"/>
                  <a:pt x="1339583" y="4262077"/>
                  <a:pt x="1283233" y="4264638"/>
                </a:cubicBezTo>
                <a:cubicBezTo>
                  <a:pt x="1201270" y="4259515"/>
                  <a:pt x="1117364" y="4267736"/>
                  <a:pt x="1037344" y="4249270"/>
                </a:cubicBezTo>
                <a:cubicBezTo>
                  <a:pt x="1012637" y="4243569"/>
                  <a:pt x="999788" y="4214961"/>
                  <a:pt x="983556" y="4195482"/>
                </a:cubicBezTo>
                <a:cubicBezTo>
                  <a:pt x="970749" y="4180114"/>
                  <a:pt x="957633" y="4164999"/>
                  <a:pt x="945136" y="4149378"/>
                </a:cubicBezTo>
                <a:cubicBezTo>
                  <a:pt x="940797" y="4143954"/>
                  <a:pt x="918094" y="4110100"/>
                  <a:pt x="906716" y="4103273"/>
                </a:cubicBezTo>
                <a:cubicBezTo>
                  <a:pt x="899770" y="4099106"/>
                  <a:pt x="891347" y="4098150"/>
                  <a:pt x="883663" y="4095589"/>
                </a:cubicBezTo>
                <a:cubicBezTo>
                  <a:pt x="835132" y="4014705"/>
                  <a:pt x="891212" y="4094511"/>
                  <a:pt x="822191" y="4034117"/>
                </a:cubicBezTo>
                <a:cubicBezTo>
                  <a:pt x="812553" y="4025684"/>
                  <a:pt x="808195" y="4012437"/>
                  <a:pt x="799139" y="4003381"/>
                </a:cubicBezTo>
                <a:cubicBezTo>
                  <a:pt x="790083" y="3994325"/>
                  <a:pt x="778648" y="3988013"/>
                  <a:pt x="768403" y="3980329"/>
                </a:cubicBezTo>
                <a:cubicBezTo>
                  <a:pt x="760719" y="3967522"/>
                  <a:pt x="756591" y="3951744"/>
                  <a:pt x="745351" y="3941909"/>
                </a:cubicBezTo>
                <a:cubicBezTo>
                  <a:pt x="734971" y="3932826"/>
                  <a:pt x="718845" y="3933491"/>
                  <a:pt x="706931" y="3926541"/>
                </a:cubicBezTo>
                <a:cubicBezTo>
                  <a:pt x="687899" y="3915439"/>
                  <a:pt x="669962" y="3902354"/>
                  <a:pt x="653142" y="3888121"/>
                </a:cubicBezTo>
                <a:cubicBezTo>
                  <a:pt x="636551" y="3874082"/>
                  <a:pt x="622406" y="3857384"/>
                  <a:pt x="607038" y="3842016"/>
                </a:cubicBezTo>
                <a:cubicBezTo>
                  <a:pt x="599354" y="3834332"/>
                  <a:pt x="590774" y="3827450"/>
                  <a:pt x="583986" y="3818964"/>
                </a:cubicBezTo>
                <a:cubicBezTo>
                  <a:pt x="573741" y="3806157"/>
                  <a:pt x="565593" y="3791344"/>
                  <a:pt x="553250" y="3780544"/>
                </a:cubicBezTo>
                <a:cubicBezTo>
                  <a:pt x="541564" y="3770318"/>
                  <a:pt x="514788" y="3762601"/>
                  <a:pt x="499462" y="3757492"/>
                </a:cubicBezTo>
                <a:cubicBezTo>
                  <a:pt x="496901" y="3742124"/>
                  <a:pt x="499239" y="3725066"/>
                  <a:pt x="491778" y="3711388"/>
                </a:cubicBezTo>
                <a:cubicBezTo>
                  <a:pt x="483105" y="3695488"/>
                  <a:pt x="464953" y="3686882"/>
                  <a:pt x="453358" y="3672968"/>
                </a:cubicBezTo>
                <a:cubicBezTo>
                  <a:pt x="398683" y="3607358"/>
                  <a:pt x="422626" y="3605736"/>
                  <a:pt x="338097" y="3542339"/>
                </a:cubicBezTo>
                <a:cubicBezTo>
                  <a:pt x="315188" y="3525157"/>
                  <a:pt x="284765" y="3520272"/>
                  <a:pt x="261257" y="3503919"/>
                </a:cubicBezTo>
                <a:cubicBezTo>
                  <a:pt x="225450" y="3479010"/>
                  <a:pt x="197098" y="3444408"/>
                  <a:pt x="161364" y="3419394"/>
                </a:cubicBezTo>
                <a:cubicBezTo>
                  <a:pt x="135751" y="3401465"/>
                  <a:pt x="109536" y="3384365"/>
                  <a:pt x="84524" y="3365606"/>
                </a:cubicBezTo>
                <a:cubicBezTo>
                  <a:pt x="20789" y="3317805"/>
                  <a:pt x="29118" y="3325568"/>
                  <a:pt x="0" y="3296450"/>
                </a:cubicBezTo>
              </a:path>
            </a:pathLst>
          </a:custGeom>
          <a:noFill/>
          <a:ln>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DADAA123-FFD8-9349-6DCD-CFD6B35F7CAE}"/>
              </a:ext>
            </a:extLst>
          </p:cNvPr>
          <p:cNvSpPr/>
          <p:nvPr/>
        </p:nvSpPr>
        <p:spPr>
          <a:xfrm>
            <a:off x="7230664" y="1147054"/>
            <a:ext cx="3065929" cy="4948518"/>
          </a:xfrm>
          <a:custGeom>
            <a:avLst/>
            <a:gdLst>
              <a:gd name="connsiteX0" fmla="*/ 3065929 w 3065929"/>
              <a:gd name="connsiteY0" fmla="*/ 0 h 4948518"/>
              <a:gd name="connsiteX1" fmla="*/ 2174581 w 3065929"/>
              <a:gd name="connsiteY1" fmla="*/ 376518 h 4948518"/>
              <a:gd name="connsiteX2" fmla="*/ 2151529 w 3065929"/>
              <a:gd name="connsiteY2" fmla="*/ 384202 h 4948518"/>
              <a:gd name="connsiteX3" fmla="*/ 2128477 w 3065929"/>
              <a:gd name="connsiteY3" fmla="*/ 414938 h 4948518"/>
              <a:gd name="connsiteX4" fmla="*/ 2074689 w 3065929"/>
              <a:gd name="connsiteY4" fmla="*/ 461042 h 4948518"/>
              <a:gd name="connsiteX5" fmla="*/ 2059321 w 3065929"/>
              <a:gd name="connsiteY5" fmla="*/ 484094 h 4948518"/>
              <a:gd name="connsiteX6" fmla="*/ 2051637 w 3065929"/>
              <a:gd name="connsiteY6" fmla="*/ 507146 h 4948518"/>
              <a:gd name="connsiteX7" fmla="*/ 2028584 w 3065929"/>
              <a:gd name="connsiteY7" fmla="*/ 514830 h 4948518"/>
              <a:gd name="connsiteX8" fmla="*/ 1997848 w 3065929"/>
              <a:gd name="connsiteY8" fmla="*/ 668511 h 4948518"/>
              <a:gd name="connsiteX9" fmla="*/ 2020900 w 3065929"/>
              <a:gd name="connsiteY9" fmla="*/ 937452 h 4948518"/>
              <a:gd name="connsiteX10" fmla="*/ 2036269 w 3065929"/>
              <a:gd name="connsiteY10" fmla="*/ 960504 h 4948518"/>
              <a:gd name="connsiteX11" fmla="*/ 2067005 w 3065929"/>
              <a:gd name="connsiteY11" fmla="*/ 983556 h 4948518"/>
              <a:gd name="connsiteX12" fmla="*/ 2082373 w 3065929"/>
              <a:gd name="connsiteY12" fmla="*/ 1006608 h 4948518"/>
              <a:gd name="connsiteX13" fmla="*/ 2143845 w 3065929"/>
              <a:gd name="connsiteY13" fmla="*/ 1052713 h 4948518"/>
              <a:gd name="connsiteX14" fmla="*/ 2174581 w 3065929"/>
              <a:gd name="connsiteY14" fmla="*/ 1068081 h 4948518"/>
              <a:gd name="connsiteX15" fmla="*/ 2236053 w 3065929"/>
              <a:gd name="connsiteY15" fmla="*/ 1129553 h 4948518"/>
              <a:gd name="connsiteX16" fmla="*/ 2259105 w 3065929"/>
              <a:gd name="connsiteY16" fmla="*/ 1152605 h 4948518"/>
              <a:gd name="connsiteX17" fmla="*/ 2305210 w 3065929"/>
              <a:gd name="connsiteY17" fmla="*/ 1167973 h 4948518"/>
              <a:gd name="connsiteX18" fmla="*/ 2328262 w 3065929"/>
              <a:gd name="connsiteY18" fmla="*/ 1198709 h 4948518"/>
              <a:gd name="connsiteX19" fmla="*/ 2358998 w 3065929"/>
              <a:gd name="connsiteY19" fmla="*/ 1221761 h 4948518"/>
              <a:gd name="connsiteX20" fmla="*/ 2374366 w 3065929"/>
              <a:gd name="connsiteY20" fmla="*/ 1252498 h 4948518"/>
              <a:gd name="connsiteX21" fmla="*/ 2420470 w 3065929"/>
              <a:gd name="connsiteY21" fmla="*/ 1267866 h 4948518"/>
              <a:gd name="connsiteX22" fmla="*/ 2489626 w 3065929"/>
              <a:gd name="connsiteY22" fmla="*/ 1313970 h 4948518"/>
              <a:gd name="connsiteX23" fmla="*/ 2581835 w 3065929"/>
              <a:gd name="connsiteY23" fmla="*/ 1375442 h 4948518"/>
              <a:gd name="connsiteX24" fmla="*/ 2643307 w 3065929"/>
              <a:gd name="connsiteY24" fmla="*/ 1436914 h 4948518"/>
              <a:gd name="connsiteX25" fmla="*/ 2666359 w 3065929"/>
              <a:gd name="connsiteY25" fmla="*/ 1452282 h 4948518"/>
              <a:gd name="connsiteX26" fmla="*/ 2766252 w 3065929"/>
              <a:gd name="connsiteY26" fmla="*/ 1552175 h 4948518"/>
              <a:gd name="connsiteX27" fmla="*/ 2812356 w 3065929"/>
              <a:gd name="connsiteY27" fmla="*/ 1598279 h 4948518"/>
              <a:gd name="connsiteX28" fmla="*/ 2843092 w 3065929"/>
              <a:gd name="connsiteY28" fmla="*/ 1621331 h 4948518"/>
              <a:gd name="connsiteX29" fmla="*/ 2873828 w 3065929"/>
              <a:gd name="connsiteY29" fmla="*/ 1705855 h 4948518"/>
              <a:gd name="connsiteX30" fmla="*/ 2881512 w 3065929"/>
              <a:gd name="connsiteY30" fmla="*/ 1736592 h 4948518"/>
              <a:gd name="connsiteX31" fmla="*/ 2889196 w 3065929"/>
              <a:gd name="connsiteY31" fmla="*/ 1821116 h 4948518"/>
              <a:gd name="connsiteX32" fmla="*/ 2912248 w 3065929"/>
              <a:gd name="connsiteY32" fmla="*/ 1867220 h 4948518"/>
              <a:gd name="connsiteX33" fmla="*/ 2927616 w 3065929"/>
              <a:gd name="connsiteY33" fmla="*/ 1921008 h 4948518"/>
              <a:gd name="connsiteX34" fmla="*/ 2966037 w 3065929"/>
              <a:gd name="connsiteY34" fmla="*/ 1967113 h 4948518"/>
              <a:gd name="connsiteX35" fmla="*/ 2958353 w 3065929"/>
              <a:gd name="connsiteY35" fmla="*/ 2282158 h 4948518"/>
              <a:gd name="connsiteX36" fmla="*/ 2919932 w 3065929"/>
              <a:gd name="connsiteY36" fmla="*/ 2351314 h 4948518"/>
              <a:gd name="connsiteX37" fmla="*/ 2896880 w 3065929"/>
              <a:gd name="connsiteY37" fmla="*/ 2389734 h 4948518"/>
              <a:gd name="connsiteX38" fmla="*/ 2850776 w 3065929"/>
              <a:gd name="connsiteY38" fmla="*/ 2405103 h 4948518"/>
              <a:gd name="connsiteX39" fmla="*/ 2796988 w 3065929"/>
              <a:gd name="connsiteY39" fmla="*/ 2435839 h 4948518"/>
              <a:gd name="connsiteX40" fmla="*/ 2758568 w 3065929"/>
              <a:gd name="connsiteY40" fmla="*/ 2474259 h 4948518"/>
              <a:gd name="connsiteX41" fmla="*/ 2697095 w 3065929"/>
              <a:gd name="connsiteY41" fmla="*/ 2497311 h 4948518"/>
              <a:gd name="connsiteX42" fmla="*/ 2666359 w 3065929"/>
              <a:gd name="connsiteY42" fmla="*/ 2512679 h 4948518"/>
              <a:gd name="connsiteX43" fmla="*/ 2620255 w 3065929"/>
              <a:gd name="connsiteY43" fmla="*/ 2528047 h 4948518"/>
              <a:gd name="connsiteX44" fmla="*/ 2574151 w 3065929"/>
              <a:gd name="connsiteY44" fmla="*/ 2574151 h 4948518"/>
              <a:gd name="connsiteX45" fmla="*/ 2551099 w 3065929"/>
              <a:gd name="connsiteY45" fmla="*/ 2589519 h 4948518"/>
              <a:gd name="connsiteX46" fmla="*/ 2512679 w 3065929"/>
              <a:gd name="connsiteY46" fmla="*/ 2627940 h 4948518"/>
              <a:gd name="connsiteX47" fmla="*/ 2497311 w 3065929"/>
              <a:gd name="connsiteY47" fmla="*/ 2650992 h 4948518"/>
              <a:gd name="connsiteX48" fmla="*/ 2466574 w 3065929"/>
              <a:gd name="connsiteY48" fmla="*/ 2681728 h 4948518"/>
              <a:gd name="connsiteX49" fmla="*/ 2443522 w 3065929"/>
              <a:gd name="connsiteY49" fmla="*/ 2712464 h 4948518"/>
              <a:gd name="connsiteX50" fmla="*/ 2420470 w 3065929"/>
              <a:gd name="connsiteY50" fmla="*/ 2727832 h 4948518"/>
              <a:gd name="connsiteX51" fmla="*/ 2358998 w 3065929"/>
              <a:gd name="connsiteY51" fmla="*/ 2781620 h 4948518"/>
              <a:gd name="connsiteX52" fmla="*/ 2312894 w 3065929"/>
              <a:gd name="connsiteY52" fmla="*/ 2820040 h 4948518"/>
              <a:gd name="connsiteX53" fmla="*/ 2282158 w 3065929"/>
              <a:gd name="connsiteY53" fmla="*/ 2858461 h 4948518"/>
              <a:gd name="connsiteX54" fmla="*/ 2228369 w 3065929"/>
              <a:gd name="connsiteY54" fmla="*/ 2873829 h 4948518"/>
              <a:gd name="connsiteX55" fmla="*/ 2205317 w 3065929"/>
              <a:gd name="connsiteY55" fmla="*/ 2904565 h 4948518"/>
              <a:gd name="connsiteX56" fmla="*/ 2174581 w 3065929"/>
              <a:gd name="connsiteY56" fmla="*/ 2912249 h 4948518"/>
              <a:gd name="connsiteX57" fmla="*/ 2136161 w 3065929"/>
              <a:gd name="connsiteY57" fmla="*/ 2927617 h 4948518"/>
              <a:gd name="connsiteX58" fmla="*/ 2113109 w 3065929"/>
              <a:gd name="connsiteY58" fmla="*/ 2966037 h 4948518"/>
              <a:gd name="connsiteX59" fmla="*/ 2059321 w 3065929"/>
              <a:gd name="connsiteY59" fmla="*/ 3004457 h 4948518"/>
              <a:gd name="connsiteX60" fmla="*/ 2013216 w 3065929"/>
              <a:gd name="connsiteY60" fmla="*/ 3050561 h 4948518"/>
              <a:gd name="connsiteX61" fmla="*/ 1990164 w 3065929"/>
              <a:gd name="connsiteY61" fmla="*/ 3073613 h 4948518"/>
              <a:gd name="connsiteX62" fmla="*/ 1959428 w 3065929"/>
              <a:gd name="connsiteY62" fmla="*/ 3158138 h 4948518"/>
              <a:gd name="connsiteX63" fmla="*/ 1936376 w 3065929"/>
              <a:gd name="connsiteY63" fmla="*/ 3165822 h 4948518"/>
              <a:gd name="connsiteX64" fmla="*/ 1928692 w 3065929"/>
              <a:gd name="connsiteY64" fmla="*/ 3196558 h 4948518"/>
              <a:gd name="connsiteX65" fmla="*/ 1921008 w 3065929"/>
              <a:gd name="connsiteY65" fmla="*/ 3219610 h 4948518"/>
              <a:gd name="connsiteX66" fmla="*/ 1913324 w 3065929"/>
              <a:gd name="connsiteY66" fmla="*/ 3258030 h 4948518"/>
              <a:gd name="connsiteX67" fmla="*/ 1890272 w 3065929"/>
              <a:gd name="connsiteY67" fmla="*/ 3288766 h 4948518"/>
              <a:gd name="connsiteX68" fmla="*/ 1882588 w 3065929"/>
              <a:gd name="connsiteY68" fmla="*/ 3334871 h 4948518"/>
              <a:gd name="connsiteX69" fmla="*/ 1874904 w 3065929"/>
              <a:gd name="connsiteY69" fmla="*/ 3357923 h 4948518"/>
              <a:gd name="connsiteX70" fmla="*/ 1859536 w 3065929"/>
              <a:gd name="connsiteY70" fmla="*/ 3434763 h 4948518"/>
              <a:gd name="connsiteX71" fmla="*/ 1836484 w 3065929"/>
              <a:gd name="connsiteY71" fmla="*/ 3457815 h 4948518"/>
              <a:gd name="connsiteX72" fmla="*/ 1790379 w 3065929"/>
              <a:gd name="connsiteY72" fmla="*/ 3550024 h 4948518"/>
              <a:gd name="connsiteX73" fmla="*/ 1782695 w 3065929"/>
              <a:gd name="connsiteY73" fmla="*/ 3580760 h 4948518"/>
              <a:gd name="connsiteX74" fmla="*/ 1759643 w 3065929"/>
              <a:gd name="connsiteY74" fmla="*/ 3749808 h 4948518"/>
              <a:gd name="connsiteX75" fmla="*/ 1728907 w 3065929"/>
              <a:gd name="connsiteY75" fmla="*/ 3888121 h 4948518"/>
              <a:gd name="connsiteX76" fmla="*/ 1713539 w 3065929"/>
              <a:gd name="connsiteY76" fmla="*/ 4003382 h 4948518"/>
              <a:gd name="connsiteX77" fmla="*/ 1682803 w 3065929"/>
              <a:gd name="connsiteY77" fmla="*/ 4064854 h 4948518"/>
              <a:gd name="connsiteX78" fmla="*/ 1590595 w 3065929"/>
              <a:gd name="connsiteY78" fmla="*/ 4134010 h 4948518"/>
              <a:gd name="connsiteX79" fmla="*/ 1498386 w 3065929"/>
              <a:gd name="connsiteY79" fmla="*/ 4149378 h 4948518"/>
              <a:gd name="connsiteX80" fmla="*/ 1421546 w 3065929"/>
              <a:gd name="connsiteY80" fmla="*/ 4164746 h 4948518"/>
              <a:gd name="connsiteX81" fmla="*/ 1098816 w 3065929"/>
              <a:gd name="connsiteY81" fmla="*/ 4180114 h 4948518"/>
              <a:gd name="connsiteX82" fmla="*/ 545566 w 3065929"/>
              <a:gd name="connsiteY82" fmla="*/ 4210850 h 4948518"/>
              <a:gd name="connsiteX83" fmla="*/ 353465 w 3065929"/>
              <a:gd name="connsiteY83" fmla="*/ 4233903 h 4948518"/>
              <a:gd name="connsiteX84" fmla="*/ 315045 w 3065929"/>
              <a:gd name="connsiteY84" fmla="*/ 4249271 h 4948518"/>
              <a:gd name="connsiteX85" fmla="*/ 276625 w 3065929"/>
              <a:gd name="connsiteY85" fmla="*/ 4256955 h 4948518"/>
              <a:gd name="connsiteX86" fmla="*/ 238205 w 3065929"/>
              <a:gd name="connsiteY86" fmla="*/ 4272323 h 4948518"/>
              <a:gd name="connsiteX87" fmla="*/ 215153 w 3065929"/>
              <a:gd name="connsiteY87" fmla="*/ 4280007 h 4948518"/>
              <a:gd name="connsiteX88" fmla="*/ 184416 w 3065929"/>
              <a:gd name="connsiteY88" fmla="*/ 4303059 h 4948518"/>
              <a:gd name="connsiteX89" fmla="*/ 145996 w 3065929"/>
              <a:gd name="connsiteY89" fmla="*/ 4310743 h 4948518"/>
              <a:gd name="connsiteX90" fmla="*/ 115260 w 3065929"/>
              <a:gd name="connsiteY90" fmla="*/ 4318427 h 4948518"/>
              <a:gd name="connsiteX91" fmla="*/ 69156 w 3065929"/>
              <a:gd name="connsiteY91" fmla="*/ 4349163 h 4948518"/>
              <a:gd name="connsiteX92" fmla="*/ 0 w 3065929"/>
              <a:gd name="connsiteY92" fmla="*/ 4372215 h 4948518"/>
              <a:gd name="connsiteX93" fmla="*/ 7684 w 3065929"/>
              <a:gd name="connsiteY93" fmla="*/ 4656524 h 4948518"/>
              <a:gd name="connsiteX94" fmla="*/ 30736 w 3065929"/>
              <a:gd name="connsiteY94" fmla="*/ 4771785 h 4948518"/>
              <a:gd name="connsiteX95" fmla="*/ 38420 w 3065929"/>
              <a:gd name="connsiteY95" fmla="*/ 4948518 h 494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065929" h="4948518">
                <a:moveTo>
                  <a:pt x="3065929" y="0"/>
                </a:moveTo>
                <a:lnTo>
                  <a:pt x="2174581" y="376518"/>
                </a:lnTo>
                <a:cubicBezTo>
                  <a:pt x="2167114" y="379656"/>
                  <a:pt x="2157751" y="379017"/>
                  <a:pt x="2151529" y="384202"/>
                </a:cubicBezTo>
                <a:cubicBezTo>
                  <a:pt x="2141691" y="392401"/>
                  <a:pt x="2137533" y="405882"/>
                  <a:pt x="2128477" y="414938"/>
                </a:cubicBezTo>
                <a:cubicBezTo>
                  <a:pt x="2077600" y="465815"/>
                  <a:pt x="2116510" y="410856"/>
                  <a:pt x="2074689" y="461042"/>
                </a:cubicBezTo>
                <a:cubicBezTo>
                  <a:pt x="2068777" y="468137"/>
                  <a:pt x="2063451" y="475834"/>
                  <a:pt x="2059321" y="484094"/>
                </a:cubicBezTo>
                <a:cubicBezTo>
                  <a:pt x="2055699" y="491339"/>
                  <a:pt x="2057364" y="501419"/>
                  <a:pt x="2051637" y="507146"/>
                </a:cubicBezTo>
                <a:cubicBezTo>
                  <a:pt x="2045909" y="512873"/>
                  <a:pt x="2036268" y="512269"/>
                  <a:pt x="2028584" y="514830"/>
                </a:cubicBezTo>
                <a:cubicBezTo>
                  <a:pt x="2002268" y="637641"/>
                  <a:pt x="2011561" y="586233"/>
                  <a:pt x="1997848" y="668511"/>
                </a:cubicBezTo>
                <a:cubicBezTo>
                  <a:pt x="2005532" y="758158"/>
                  <a:pt x="2009162" y="848245"/>
                  <a:pt x="2020900" y="937452"/>
                </a:cubicBezTo>
                <a:cubicBezTo>
                  <a:pt x="2022105" y="946608"/>
                  <a:pt x="2029739" y="953974"/>
                  <a:pt x="2036269" y="960504"/>
                </a:cubicBezTo>
                <a:cubicBezTo>
                  <a:pt x="2045325" y="969560"/>
                  <a:pt x="2057949" y="974500"/>
                  <a:pt x="2067005" y="983556"/>
                </a:cubicBezTo>
                <a:cubicBezTo>
                  <a:pt x="2073535" y="990086"/>
                  <a:pt x="2076604" y="999397"/>
                  <a:pt x="2082373" y="1006608"/>
                </a:cubicBezTo>
                <a:cubicBezTo>
                  <a:pt x="2096783" y="1024621"/>
                  <a:pt x="2127451" y="1044516"/>
                  <a:pt x="2143845" y="1052713"/>
                </a:cubicBezTo>
                <a:cubicBezTo>
                  <a:pt x="2154090" y="1057836"/>
                  <a:pt x="2165781" y="1060748"/>
                  <a:pt x="2174581" y="1068081"/>
                </a:cubicBezTo>
                <a:cubicBezTo>
                  <a:pt x="2196843" y="1086632"/>
                  <a:pt x="2215562" y="1109062"/>
                  <a:pt x="2236053" y="1129553"/>
                </a:cubicBezTo>
                <a:cubicBezTo>
                  <a:pt x="2243737" y="1137237"/>
                  <a:pt x="2248796" y="1149169"/>
                  <a:pt x="2259105" y="1152605"/>
                </a:cubicBezTo>
                <a:lnTo>
                  <a:pt x="2305210" y="1167973"/>
                </a:lnTo>
                <a:cubicBezTo>
                  <a:pt x="2312894" y="1178218"/>
                  <a:pt x="2319206" y="1189653"/>
                  <a:pt x="2328262" y="1198709"/>
                </a:cubicBezTo>
                <a:cubicBezTo>
                  <a:pt x="2337318" y="1207765"/>
                  <a:pt x="2350664" y="1212037"/>
                  <a:pt x="2358998" y="1221761"/>
                </a:cubicBezTo>
                <a:cubicBezTo>
                  <a:pt x="2366453" y="1230458"/>
                  <a:pt x="2365202" y="1245625"/>
                  <a:pt x="2374366" y="1252498"/>
                </a:cubicBezTo>
                <a:cubicBezTo>
                  <a:pt x="2387325" y="1262218"/>
                  <a:pt x="2405102" y="1262743"/>
                  <a:pt x="2420470" y="1267866"/>
                </a:cubicBezTo>
                <a:cubicBezTo>
                  <a:pt x="2476429" y="1361131"/>
                  <a:pt x="2402824" y="1260554"/>
                  <a:pt x="2489626" y="1313970"/>
                </a:cubicBezTo>
                <a:cubicBezTo>
                  <a:pt x="2611005" y="1388664"/>
                  <a:pt x="2488494" y="1356774"/>
                  <a:pt x="2581835" y="1375442"/>
                </a:cubicBezTo>
                <a:cubicBezTo>
                  <a:pt x="2602326" y="1395933"/>
                  <a:pt x="2619196" y="1420840"/>
                  <a:pt x="2643307" y="1436914"/>
                </a:cubicBezTo>
                <a:cubicBezTo>
                  <a:pt x="2650991" y="1442037"/>
                  <a:pt x="2659573" y="1446018"/>
                  <a:pt x="2666359" y="1452282"/>
                </a:cubicBezTo>
                <a:lnTo>
                  <a:pt x="2766252" y="1552175"/>
                </a:lnTo>
                <a:cubicBezTo>
                  <a:pt x="2781620" y="1567543"/>
                  <a:pt x="2794969" y="1585239"/>
                  <a:pt x="2812356" y="1598279"/>
                </a:cubicBezTo>
                <a:lnTo>
                  <a:pt x="2843092" y="1621331"/>
                </a:lnTo>
                <a:cubicBezTo>
                  <a:pt x="2857756" y="1657991"/>
                  <a:pt x="2861991" y="1666397"/>
                  <a:pt x="2873828" y="1705855"/>
                </a:cubicBezTo>
                <a:cubicBezTo>
                  <a:pt x="2876863" y="1715971"/>
                  <a:pt x="2878951" y="1726346"/>
                  <a:pt x="2881512" y="1736592"/>
                </a:cubicBezTo>
                <a:cubicBezTo>
                  <a:pt x="2884073" y="1764767"/>
                  <a:pt x="2882716" y="1793577"/>
                  <a:pt x="2889196" y="1821116"/>
                </a:cubicBezTo>
                <a:cubicBezTo>
                  <a:pt x="2893131" y="1837841"/>
                  <a:pt x="2905867" y="1851267"/>
                  <a:pt x="2912248" y="1867220"/>
                </a:cubicBezTo>
                <a:cubicBezTo>
                  <a:pt x="2914810" y="1873624"/>
                  <a:pt x="2922028" y="1912626"/>
                  <a:pt x="2927616" y="1921008"/>
                </a:cubicBezTo>
                <a:cubicBezTo>
                  <a:pt x="2938713" y="1937653"/>
                  <a:pt x="2953230" y="1951745"/>
                  <a:pt x="2966037" y="1967113"/>
                </a:cubicBezTo>
                <a:cubicBezTo>
                  <a:pt x="2963476" y="2072128"/>
                  <a:pt x="2965045" y="2177325"/>
                  <a:pt x="2958353" y="2282158"/>
                </a:cubicBezTo>
                <a:cubicBezTo>
                  <a:pt x="2954970" y="2335154"/>
                  <a:pt x="2944093" y="2319099"/>
                  <a:pt x="2919932" y="2351314"/>
                </a:cubicBezTo>
                <a:cubicBezTo>
                  <a:pt x="2910971" y="2363262"/>
                  <a:pt x="2908669" y="2380565"/>
                  <a:pt x="2896880" y="2389734"/>
                </a:cubicBezTo>
                <a:cubicBezTo>
                  <a:pt x="2884093" y="2399680"/>
                  <a:pt x="2850776" y="2405103"/>
                  <a:pt x="2850776" y="2405103"/>
                </a:cubicBezTo>
                <a:cubicBezTo>
                  <a:pt x="2833825" y="2455955"/>
                  <a:pt x="2859429" y="2401780"/>
                  <a:pt x="2796988" y="2435839"/>
                </a:cubicBezTo>
                <a:cubicBezTo>
                  <a:pt x="2781088" y="2444512"/>
                  <a:pt x="2773405" y="2463873"/>
                  <a:pt x="2758568" y="2474259"/>
                </a:cubicBezTo>
                <a:cubicBezTo>
                  <a:pt x="2741812" y="2485988"/>
                  <a:pt x="2716095" y="2489168"/>
                  <a:pt x="2697095" y="2497311"/>
                </a:cubicBezTo>
                <a:cubicBezTo>
                  <a:pt x="2686567" y="2501823"/>
                  <a:pt x="2676994" y="2508425"/>
                  <a:pt x="2666359" y="2512679"/>
                </a:cubicBezTo>
                <a:cubicBezTo>
                  <a:pt x="2651318" y="2518695"/>
                  <a:pt x="2635058" y="2521468"/>
                  <a:pt x="2620255" y="2528047"/>
                </a:cubicBezTo>
                <a:cubicBezTo>
                  <a:pt x="2587659" y="2542534"/>
                  <a:pt x="2601202" y="2547100"/>
                  <a:pt x="2574151" y="2574151"/>
                </a:cubicBezTo>
                <a:cubicBezTo>
                  <a:pt x="2567621" y="2580681"/>
                  <a:pt x="2558783" y="2584396"/>
                  <a:pt x="2551099" y="2589519"/>
                </a:cubicBezTo>
                <a:cubicBezTo>
                  <a:pt x="2513455" y="2664807"/>
                  <a:pt x="2559788" y="2590252"/>
                  <a:pt x="2512679" y="2627940"/>
                </a:cubicBezTo>
                <a:cubicBezTo>
                  <a:pt x="2505468" y="2633709"/>
                  <a:pt x="2503321" y="2643980"/>
                  <a:pt x="2497311" y="2650992"/>
                </a:cubicBezTo>
                <a:cubicBezTo>
                  <a:pt x="2487881" y="2661993"/>
                  <a:pt x="2476115" y="2670824"/>
                  <a:pt x="2466574" y="2681728"/>
                </a:cubicBezTo>
                <a:cubicBezTo>
                  <a:pt x="2458141" y="2691366"/>
                  <a:pt x="2452578" y="2703408"/>
                  <a:pt x="2443522" y="2712464"/>
                </a:cubicBezTo>
                <a:cubicBezTo>
                  <a:pt x="2436992" y="2718994"/>
                  <a:pt x="2427482" y="2721822"/>
                  <a:pt x="2420470" y="2727832"/>
                </a:cubicBezTo>
                <a:cubicBezTo>
                  <a:pt x="2327623" y="2807415"/>
                  <a:pt x="2448220" y="2714703"/>
                  <a:pt x="2358998" y="2781620"/>
                </a:cubicBezTo>
                <a:cubicBezTo>
                  <a:pt x="2320750" y="2858116"/>
                  <a:pt x="2371483" y="2776097"/>
                  <a:pt x="2312894" y="2820040"/>
                </a:cubicBezTo>
                <a:cubicBezTo>
                  <a:pt x="2299773" y="2829881"/>
                  <a:pt x="2294610" y="2847787"/>
                  <a:pt x="2282158" y="2858461"/>
                </a:cubicBezTo>
                <a:cubicBezTo>
                  <a:pt x="2277620" y="2862351"/>
                  <a:pt x="2229762" y="2873481"/>
                  <a:pt x="2228369" y="2873829"/>
                </a:cubicBezTo>
                <a:cubicBezTo>
                  <a:pt x="2220685" y="2884074"/>
                  <a:pt x="2215738" y="2897121"/>
                  <a:pt x="2205317" y="2904565"/>
                </a:cubicBezTo>
                <a:cubicBezTo>
                  <a:pt x="2196723" y="2910703"/>
                  <a:pt x="2184600" y="2908909"/>
                  <a:pt x="2174581" y="2912249"/>
                </a:cubicBezTo>
                <a:cubicBezTo>
                  <a:pt x="2161496" y="2916611"/>
                  <a:pt x="2148968" y="2922494"/>
                  <a:pt x="2136161" y="2927617"/>
                </a:cubicBezTo>
                <a:cubicBezTo>
                  <a:pt x="2128477" y="2940424"/>
                  <a:pt x="2122944" y="2954797"/>
                  <a:pt x="2113109" y="2966037"/>
                </a:cubicBezTo>
                <a:cubicBezTo>
                  <a:pt x="2093058" y="2988952"/>
                  <a:pt x="2079996" y="2986080"/>
                  <a:pt x="2059321" y="3004457"/>
                </a:cubicBezTo>
                <a:cubicBezTo>
                  <a:pt x="2043077" y="3018896"/>
                  <a:pt x="2028584" y="3035193"/>
                  <a:pt x="2013216" y="3050561"/>
                </a:cubicBezTo>
                <a:lnTo>
                  <a:pt x="1990164" y="3073613"/>
                </a:lnTo>
                <a:cubicBezTo>
                  <a:pt x="1983014" y="3095063"/>
                  <a:pt x="1965184" y="3149503"/>
                  <a:pt x="1959428" y="3158138"/>
                </a:cubicBezTo>
                <a:cubicBezTo>
                  <a:pt x="1954935" y="3164877"/>
                  <a:pt x="1944060" y="3163261"/>
                  <a:pt x="1936376" y="3165822"/>
                </a:cubicBezTo>
                <a:cubicBezTo>
                  <a:pt x="1933815" y="3176067"/>
                  <a:pt x="1931593" y="3186404"/>
                  <a:pt x="1928692" y="3196558"/>
                </a:cubicBezTo>
                <a:cubicBezTo>
                  <a:pt x="1926467" y="3204346"/>
                  <a:pt x="1922972" y="3211752"/>
                  <a:pt x="1921008" y="3219610"/>
                </a:cubicBezTo>
                <a:cubicBezTo>
                  <a:pt x="1917840" y="3232280"/>
                  <a:pt x="1918628" y="3246095"/>
                  <a:pt x="1913324" y="3258030"/>
                </a:cubicBezTo>
                <a:cubicBezTo>
                  <a:pt x="1908123" y="3269733"/>
                  <a:pt x="1897956" y="3278521"/>
                  <a:pt x="1890272" y="3288766"/>
                </a:cubicBezTo>
                <a:cubicBezTo>
                  <a:pt x="1887711" y="3304134"/>
                  <a:pt x="1885968" y="3319662"/>
                  <a:pt x="1882588" y="3334871"/>
                </a:cubicBezTo>
                <a:cubicBezTo>
                  <a:pt x="1880831" y="3342778"/>
                  <a:pt x="1876725" y="3350031"/>
                  <a:pt x="1874904" y="3357923"/>
                </a:cubicBezTo>
                <a:cubicBezTo>
                  <a:pt x="1869031" y="3383375"/>
                  <a:pt x="1868913" y="3410383"/>
                  <a:pt x="1859536" y="3434763"/>
                </a:cubicBezTo>
                <a:cubicBezTo>
                  <a:pt x="1855635" y="3444905"/>
                  <a:pt x="1842075" y="3448497"/>
                  <a:pt x="1836484" y="3457815"/>
                </a:cubicBezTo>
                <a:cubicBezTo>
                  <a:pt x="1818804" y="3487282"/>
                  <a:pt x="1790379" y="3550024"/>
                  <a:pt x="1790379" y="3550024"/>
                </a:cubicBezTo>
                <a:cubicBezTo>
                  <a:pt x="1787818" y="3560269"/>
                  <a:pt x="1784530" y="3570360"/>
                  <a:pt x="1782695" y="3580760"/>
                </a:cubicBezTo>
                <a:cubicBezTo>
                  <a:pt x="1763449" y="3689818"/>
                  <a:pt x="1771289" y="3656641"/>
                  <a:pt x="1759643" y="3749808"/>
                </a:cubicBezTo>
                <a:cubicBezTo>
                  <a:pt x="1744330" y="3872309"/>
                  <a:pt x="1765471" y="3833274"/>
                  <a:pt x="1728907" y="3888121"/>
                </a:cubicBezTo>
                <a:cubicBezTo>
                  <a:pt x="1725971" y="3923352"/>
                  <a:pt x="1729552" y="3968152"/>
                  <a:pt x="1713539" y="4003382"/>
                </a:cubicBezTo>
                <a:cubicBezTo>
                  <a:pt x="1704059" y="4024238"/>
                  <a:pt x="1696549" y="4046527"/>
                  <a:pt x="1682803" y="4064854"/>
                </a:cubicBezTo>
                <a:cubicBezTo>
                  <a:pt x="1642727" y="4118289"/>
                  <a:pt x="1638925" y="4124948"/>
                  <a:pt x="1590595" y="4134010"/>
                </a:cubicBezTo>
                <a:cubicBezTo>
                  <a:pt x="1559968" y="4139752"/>
                  <a:pt x="1529044" y="4143804"/>
                  <a:pt x="1498386" y="4149378"/>
                </a:cubicBezTo>
                <a:cubicBezTo>
                  <a:pt x="1472687" y="4154051"/>
                  <a:pt x="1447518" y="4161963"/>
                  <a:pt x="1421546" y="4164746"/>
                </a:cubicBezTo>
                <a:cubicBezTo>
                  <a:pt x="1371348" y="4170124"/>
                  <a:pt x="1130108" y="4178127"/>
                  <a:pt x="1098816" y="4180114"/>
                </a:cubicBezTo>
                <a:cubicBezTo>
                  <a:pt x="559430" y="4214361"/>
                  <a:pt x="1030442" y="4196157"/>
                  <a:pt x="545566" y="4210850"/>
                </a:cubicBezTo>
                <a:cubicBezTo>
                  <a:pt x="478542" y="4216435"/>
                  <a:pt x="419662" y="4219192"/>
                  <a:pt x="353465" y="4233903"/>
                </a:cubicBezTo>
                <a:cubicBezTo>
                  <a:pt x="340000" y="4236895"/>
                  <a:pt x="328256" y="4245308"/>
                  <a:pt x="315045" y="4249271"/>
                </a:cubicBezTo>
                <a:cubicBezTo>
                  <a:pt x="302536" y="4253024"/>
                  <a:pt x="289134" y="4253202"/>
                  <a:pt x="276625" y="4256955"/>
                </a:cubicBezTo>
                <a:cubicBezTo>
                  <a:pt x="263414" y="4260918"/>
                  <a:pt x="251120" y="4267480"/>
                  <a:pt x="238205" y="4272323"/>
                </a:cubicBezTo>
                <a:cubicBezTo>
                  <a:pt x="230621" y="4275167"/>
                  <a:pt x="222837" y="4277446"/>
                  <a:pt x="215153" y="4280007"/>
                </a:cubicBezTo>
                <a:cubicBezTo>
                  <a:pt x="204907" y="4287691"/>
                  <a:pt x="196119" y="4297858"/>
                  <a:pt x="184416" y="4303059"/>
                </a:cubicBezTo>
                <a:cubicBezTo>
                  <a:pt x="172481" y="4308363"/>
                  <a:pt x="158745" y="4307910"/>
                  <a:pt x="145996" y="4310743"/>
                </a:cubicBezTo>
                <a:cubicBezTo>
                  <a:pt x="135687" y="4313034"/>
                  <a:pt x="125505" y="4315866"/>
                  <a:pt x="115260" y="4318427"/>
                </a:cubicBezTo>
                <a:cubicBezTo>
                  <a:pt x="99892" y="4328672"/>
                  <a:pt x="86678" y="4343322"/>
                  <a:pt x="69156" y="4349163"/>
                </a:cubicBezTo>
                <a:lnTo>
                  <a:pt x="0" y="4372215"/>
                </a:lnTo>
                <a:cubicBezTo>
                  <a:pt x="2561" y="4466985"/>
                  <a:pt x="413" y="4561999"/>
                  <a:pt x="7684" y="4656524"/>
                </a:cubicBezTo>
                <a:cubicBezTo>
                  <a:pt x="10689" y="4695590"/>
                  <a:pt x="26409" y="4732843"/>
                  <a:pt x="30736" y="4771785"/>
                </a:cubicBezTo>
                <a:cubicBezTo>
                  <a:pt x="38664" y="4843134"/>
                  <a:pt x="38420" y="4888351"/>
                  <a:pt x="38420" y="4948518"/>
                </a:cubicBezTo>
              </a:path>
            </a:pathLst>
          </a:custGeom>
          <a:noFill/>
          <a:ln>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B9FF9848-D795-EDA1-B083-BE86E671ECF9}"/>
              </a:ext>
            </a:extLst>
          </p:cNvPr>
          <p:cNvSpPr txBox="1"/>
          <p:nvPr/>
        </p:nvSpPr>
        <p:spPr>
          <a:xfrm>
            <a:off x="708524" y="1385923"/>
            <a:ext cx="4335716" cy="1048172"/>
          </a:xfrm>
          <a:prstGeom prst="rect">
            <a:avLst/>
          </a:prstGeom>
          <a:noFill/>
        </p:spPr>
        <p:txBody>
          <a:bodyPr wrap="square">
            <a:spAutoFit/>
          </a:bodyPr>
          <a:lstStyle/>
          <a:p>
            <a:pPr>
              <a:lnSpc>
                <a:spcPct val="150000"/>
              </a:lnSpc>
            </a:pPr>
            <a:r>
              <a:rPr lang="zh-CN" altLang="en-US" sz="22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a:t>
            </a:r>
            <a:r>
              <a:rPr lang="en-US" altLang="zh-CN" sz="22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zh-CN" altLang="en-US" sz="22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步 </a:t>
            </a:r>
            <a:r>
              <a:rPr lang="zh-CN" altLang="en-US" sz="2200" dirty="0">
                <a:solidFill>
                  <a:srgbClr val="0000FF"/>
                </a:solidFill>
                <a:latin typeface="微软雅黑" panose="020B0503020204020204" pitchFamily="34" charset="-122"/>
                <a:ea typeface="微软雅黑" panose="020B0503020204020204" pitchFamily="34" charset="-122"/>
              </a:rPr>
              <a:t>确定输入流和输出流的边界，从而孤立出变换中心。</a:t>
            </a:r>
          </a:p>
        </p:txBody>
      </p:sp>
      <p:pic>
        <p:nvPicPr>
          <p:cNvPr id="22" name="图片 2">
            <a:extLst>
              <a:ext uri="{FF2B5EF4-FFF2-40B4-BE49-F238E27FC236}">
                <a16:creationId xmlns:a16="http://schemas.microsoft.com/office/drawing/2014/main" id="{587A58F0-259F-BE7A-2084-C90570C391C9}"/>
              </a:ext>
            </a:extLst>
          </p:cNvPr>
          <p:cNvPicPr>
            <a:picLocks noChangeAspect="1"/>
          </p:cNvPicPr>
          <p:nvPr/>
        </p:nvPicPr>
        <p:blipFill>
          <a:blip r:embed="rId4"/>
          <a:stretch>
            <a:fillRect/>
          </a:stretch>
        </p:blipFill>
        <p:spPr>
          <a:xfrm>
            <a:off x="641105" y="3058146"/>
            <a:ext cx="4260215" cy="2466340"/>
          </a:xfrm>
          <a:prstGeom prst="rect">
            <a:avLst/>
          </a:prstGeom>
          <a:noFill/>
          <a:ln w="9525">
            <a:noFill/>
          </a:ln>
        </p:spPr>
      </p:pic>
      <p:sp>
        <p:nvSpPr>
          <p:cNvPr id="23" name="文本框 22">
            <a:extLst>
              <a:ext uri="{FF2B5EF4-FFF2-40B4-BE49-F238E27FC236}">
                <a16:creationId xmlns:a16="http://schemas.microsoft.com/office/drawing/2014/main" id="{A83FC392-D8F2-6B84-5EDA-1D51A9EA3DD4}"/>
              </a:ext>
            </a:extLst>
          </p:cNvPr>
          <p:cNvSpPr txBox="1"/>
          <p:nvPr/>
        </p:nvSpPr>
        <p:spPr>
          <a:xfrm>
            <a:off x="1490185" y="5599990"/>
            <a:ext cx="2441694" cy="430887"/>
          </a:xfrm>
          <a:prstGeom prst="rect">
            <a:avLst/>
          </a:prstGeom>
          <a:noFill/>
        </p:spPr>
        <p:txBody>
          <a:bodyPr wrap="none" rtlCol="0" anchor="t">
            <a:spAutoFit/>
          </a:bodyPr>
          <a:lstStyle/>
          <a:p>
            <a:r>
              <a:rPr lang="zh-CN" altLang="en-US" sz="2200" noProof="0" dirty="0">
                <a:ln>
                  <a:noFill/>
                </a:ln>
                <a:effectLst/>
                <a:uLnTx/>
                <a:uFillTx/>
                <a:cs typeface="+mn-ea"/>
                <a:sym typeface="+mn-lt"/>
              </a:rPr>
              <a:t>第一级分解的方法</a:t>
            </a:r>
          </a:p>
        </p:txBody>
      </p:sp>
      <p:sp>
        <p:nvSpPr>
          <p:cNvPr id="7" name="矩形 6">
            <a:extLst>
              <a:ext uri="{FF2B5EF4-FFF2-40B4-BE49-F238E27FC236}">
                <a16:creationId xmlns:a16="http://schemas.microsoft.com/office/drawing/2014/main" id="{B6655901-40A8-ACE6-8457-8C592A8C647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3E7AD0E8-B6F0-7A4C-7CFE-708B8FC63F33}"/>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CFEB82F-F1F2-9382-E79C-01F65BB1F57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A1E2ABC6-8E17-F9B4-E048-8C9CB159ABC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470ADB2C-B62C-4B28-CC4F-4179F209F06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88058771-677B-0FBA-8C8B-E26495264D61}"/>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52437D19-F744-2EB9-3AE7-0BC7C9798E2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0CE8519E-1095-1CBC-CE42-8FEF63F13FA6}"/>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404C7DA1-5F94-DA51-B171-4EF259866C82}"/>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6F2F42A3-55E0-EAAF-8701-6269F2BD48DC}"/>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A15B3836-1ECF-3371-9072-EDAD4FA193BF}"/>
              </a:ext>
            </a:extLst>
          </p:cNvPr>
          <p:cNvPicPr>
            <a:picLocks noChangeAspect="1"/>
          </p:cNvPicPr>
          <p:nvPr/>
        </p:nvPicPr>
        <p:blipFill>
          <a:blip r:embed="rId5"/>
          <a:stretch>
            <a:fillRect/>
          </a:stretch>
        </p:blipFill>
        <p:spPr>
          <a:xfrm>
            <a:off x="135890" y="26670"/>
            <a:ext cx="791210" cy="715645"/>
          </a:xfrm>
          <a:prstGeom prst="rect">
            <a:avLst/>
          </a:prstGeom>
        </p:spPr>
      </p:pic>
      <p:sp>
        <p:nvSpPr>
          <p:cNvPr id="44" name="TextBox 7">
            <a:extLst>
              <a:ext uri="{FF2B5EF4-FFF2-40B4-BE49-F238E27FC236}">
                <a16:creationId xmlns:a16="http://schemas.microsoft.com/office/drawing/2014/main" id="{8A2173AF-FEFA-8BB4-3A59-997368E14353}"/>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5" name="直接连接符 44">
            <a:extLst>
              <a:ext uri="{FF2B5EF4-FFF2-40B4-BE49-F238E27FC236}">
                <a16:creationId xmlns:a16="http://schemas.microsoft.com/office/drawing/2014/main" id="{908B73F2-F96B-A692-5DED-77FA27CDBAFB}"/>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791035CD-B03D-73E3-4F7F-AB78C0060553}"/>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7" name="直接连接符 46">
            <a:extLst>
              <a:ext uri="{FF2B5EF4-FFF2-40B4-BE49-F238E27FC236}">
                <a16:creationId xmlns:a16="http://schemas.microsoft.com/office/drawing/2014/main" id="{30126938-E74F-750A-2977-6F18E01B1ED6}"/>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364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1788D28F-BD55-377D-EEC4-EEEC78026DDA}"/>
              </a:ext>
            </a:extLst>
          </p:cNvPr>
          <p:cNvSpPr txBox="1">
            <a:spLocks noChangeArrowheads="1"/>
          </p:cNvSpPr>
          <p:nvPr/>
        </p:nvSpPr>
        <p:spPr bwMode="auto">
          <a:xfrm>
            <a:off x="426720" y="1386205"/>
            <a:ext cx="7403389" cy="49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hangingPunct="1">
              <a:lnSpc>
                <a:spcPct val="15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第</a:t>
            </a:r>
            <a:r>
              <a:rPr kumimoji="0" lang="en-US" altLang="zh-CN" sz="22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5</a:t>
            </a:r>
            <a:r>
              <a:rPr kumimoji="0" lang="zh-CN" altLang="en-US" sz="22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步完成“第一级分解”</a:t>
            </a:r>
            <a:endParaRPr kumimoji="0" lang="en-US" altLang="zh-CN"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lang="en-US" altLang="zh-CN" sz="2200" dirty="0">
                <a:latin typeface="微软雅黑" panose="020B0503020204020204" pitchFamily="34" charset="-122"/>
                <a:ea typeface="微软雅黑" panose="020B0503020204020204" pitchFamily="34" charset="-122"/>
                <a:cs typeface="+mn-ea"/>
                <a:sym typeface="+mn-lt"/>
              </a:rPr>
              <a:t>    </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软件结构代表</a:t>
            </a: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对控制的自顶向下的分配</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所谓分解就是分配控制的过程</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。对于变换流的情况，数据流图被映射成一个特殊的软件结构，</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这个结构控制输入、变换和输出等信息处理过程</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位于软件结构最顶层的控制模块</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Cm</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协调下述从属的控制功能。</a:t>
            </a:r>
          </a:p>
          <a:p>
            <a:pPr marL="342900" marR="0" lvl="0" indent="0" algn="l" defTabSz="914400" rtl="0" eaLnBrk="1" fontAlgn="base" hangingPunct="1">
              <a:lnSpc>
                <a:spcPct val="150000"/>
              </a:lnSpc>
              <a:spcBef>
                <a:spcPct val="0"/>
              </a:spcBef>
              <a:spcAft>
                <a:spcPct val="0"/>
              </a:spcAft>
              <a:buClr>
                <a:srgbClr val="0054A3"/>
              </a:buClr>
              <a:buSzTx/>
              <a:buFont typeface="Wingdings" panose="05000000000000000000" charset="0"/>
              <a:buChar char="p"/>
              <a:defRPr/>
            </a:pPr>
            <a:r>
              <a:rPr kumimoji="0" lang="zh-CN" altLang="en-US"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输入信息处理控制模块</a:t>
            </a:r>
            <a:r>
              <a:rPr kumimoji="0" lang="en-US" altLang="zh-CN"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Ca</a:t>
            </a:r>
            <a:r>
              <a:rPr kumimoji="0" lang="zh-CN" altLang="en-US"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协调对所有输入数据的接收。</a:t>
            </a:r>
          </a:p>
          <a:p>
            <a:pPr marL="342900" marR="0" lvl="0" indent="0" algn="l" defTabSz="914400" rtl="0" eaLnBrk="1" fontAlgn="base" hangingPunct="1">
              <a:lnSpc>
                <a:spcPct val="150000"/>
              </a:lnSpc>
              <a:spcBef>
                <a:spcPct val="0"/>
              </a:spcBef>
              <a:spcAft>
                <a:spcPct val="0"/>
              </a:spcAft>
              <a:buClr>
                <a:srgbClr val="0054A3"/>
              </a:buClr>
              <a:buSzTx/>
              <a:buFont typeface="Wingdings" panose="05000000000000000000" charset="0"/>
              <a:buChar char="p"/>
              <a:defRPr/>
            </a:pPr>
            <a:r>
              <a:rPr kumimoji="0" lang="zh-CN" altLang="en-US"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变换中心控制模块</a:t>
            </a:r>
            <a:r>
              <a:rPr kumimoji="0" lang="en-US" altLang="zh-CN"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Ct</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，管理对内部形式的数据的所有操作。</a:t>
            </a:r>
          </a:p>
          <a:p>
            <a:pPr marL="342900" marR="0" lvl="0" indent="0" algn="l" defTabSz="914400" rtl="0" eaLnBrk="1" fontAlgn="base" hangingPunct="1">
              <a:lnSpc>
                <a:spcPct val="150000"/>
              </a:lnSpc>
              <a:spcBef>
                <a:spcPct val="0"/>
              </a:spcBef>
              <a:spcAft>
                <a:spcPct val="0"/>
              </a:spcAft>
              <a:buClr>
                <a:srgbClr val="0054A3"/>
              </a:buClr>
              <a:buSzTx/>
              <a:buFont typeface="Wingdings" panose="05000000000000000000" charset="0"/>
              <a:buChar char="p"/>
              <a:defRPr/>
            </a:pPr>
            <a:r>
              <a:rPr kumimoji="0" lang="zh-CN" altLang="en-US"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输出信息处理控制模块</a:t>
            </a:r>
            <a:r>
              <a:rPr kumimoji="0" lang="en-US" altLang="zh-CN" sz="2000" b="0" i="0" u="none" strike="noStrike" kern="1200" cap="none" spc="0" normalizeH="0" baseline="0" noProof="0" dirty="0" err="1">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Ce</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，协调输出信息的产生过程。</a:t>
            </a:r>
            <a:endPar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3" name="图片 2">
            <a:extLst>
              <a:ext uri="{FF2B5EF4-FFF2-40B4-BE49-F238E27FC236}">
                <a16:creationId xmlns:a16="http://schemas.microsoft.com/office/drawing/2014/main" id="{DD79C039-AD74-2E16-0922-209330FAC6E9}"/>
              </a:ext>
            </a:extLst>
          </p:cNvPr>
          <p:cNvPicPr>
            <a:picLocks noChangeAspect="1"/>
          </p:cNvPicPr>
          <p:nvPr/>
        </p:nvPicPr>
        <p:blipFill>
          <a:blip r:embed="rId3"/>
          <a:stretch>
            <a:fillRect/>
          </a:stretch>
        </p:blipFill>
        <p:spPr>
          <a:xfrm>
            <a:off x="7833360" y="2195830"/>
            <a:ext cx="4260215" cy="2466340"/>
          </a:xfrm>
          <a:prstGeom prst="rect">
            <a:avLst/>
          </a:prstGeom>
          <a:noFill/>
          <a:ln w="9525">
            <a:noFill/>
          </a:ln>
        </p:spPr>
      </p:pic>
      <p:sp>
        <p:nvSpPr>
          <p:cNvPr id="4" name="文本框 3">
            <a:extLst>
              <a:ext uri="{FF2B5EF4-FFF2-40B4-BE49-F238E27FC236}">
                <a16:creationId xmlns:a16="http://schemas.microsoft.com/office/drawing/2014/main" id="{F8A3E08F-A165-4040-687E-FD85CC160892}"/>
              </a:ext>
            </a:extLst>
          </p:cNvPr>
          <p:cNvSpPr txBox="1"/>
          <p:nvPr/>
        </p:nvSpPr>
        <p:spPr>
          <a:xfrm>
            <a:off x="8811895" y="4662170"/>
            <a:ext cx="2441694" cy="430887"/>
          </a:xfrm>
          <a:prstGeom prst="rect">
            <a:avLst/>
          </a:prstGeom>
          <a:noFill/>
        </p:spPr>
        <p:txBody>
          <a:bodyPr wrap="none" rtlCol="0" anchor="t">
            <a:spAutoFit/>
          </a:bodyPr>
          <a:lstStyle/>
          <a:p>
            <a:r>
              <a:rPr lang="zh-CN" altLang="en-US" sz="2200" noProof="0" dirty="0">
                <a:ln>
                  <a:noFill/>
                </a:ln>
                <a:effectLst/>
                <a:uLnTx/>
                <a:uFillTx/>
                <a:cs typeface="+mn-ea"/>
                <a:sym typeface="+mn-lt"/>
              </a:rPr>
              <a:t>第一级分解的方法</a:t>
            </a:r>
          </a:p>
        </p:txBody>
      </p:sp>
      <p:sp>
        <p:nvSpPr>
          <p:cNvPr id="7" name="矩形 6">
            <a:extLst>
              <a:ext uri="{FF2B5EF4-FFF2-40B4-BE49-F238E27FC236}">
                <a16:creationId xmlns:a16="http://schemas.microsoft.com/office/drawing/2014/main" id="{CB925C9D-CBDB-87CF-7248-3934A1E4D87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F4CF48B8-645C-4FA8-97C5-0796EAC7A051}"/>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A010204-B092-FAC3-D099-B0AB922842B8}"/>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729E8498-F30E-9E3A-5319-0183533F5CF9}"/>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6">
            <a:extLst>
              <a:ext uri="{FF2B5EF4-FFF2-40B4-BE49-F238E27FC236}">
                <a16:creationId xmlns:a16="http://schemas.microsoft.com/office/drawing/2014/main" id="{FA313F7C-88E7-56D2-1036-C13AA83E7A2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4" name="TextBox 7">
            <a:extLst>
              <a:ext uri="{FF2B5EF4-FFF2-40B4-BE49-F238E27FC236}">
                <a16:creationId xmlns:a16="http://schemas.microsoft.com/office/drawing/2014/main" id="{146534E4-4ADB-FFD6-61F0-CF9B058EFA7E}"/>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5" name="TextBox 9">
            <a:extLst>
              <a:ext uri="{FF2B5EF4-FFF2-40B4-BE49-F238E27FC236}">
                <a16:creationId xmlns:a16="http://schemas.microsoft.com/office/drawing/2014/main" id="{031462A6-3CA3-3918-CE9A-301A3C64F5E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6" name="TextBox 10">
            <a:extLst>
              <a:ext uri="{FF2B5EF4-FFF2-40B4-BE49-F238E27FC236}">
                <a16:creationId xmlns:a16="http://schemas.microsoft.com/office/drawing/2014/main" id="{9F36DDE0-3A72-839B-30B0-BE09047C63F1}"/>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7" name="TextBox 11">
            <a:extLst>
              <a:ext uri="{FF2B5EF4-FFF2-40B4-BE49-F238E27FC236}">
                <a16:creationId xmlns:a16="http://schemas.microsoft.com/office/drawing/2014/main" id="{F6C48297-9676-0FBF-A68D-37049F228DDB}"/>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8" name="直接连接符 37">
            <a:extLst>
              <a:ext uri="{FF2B5EF4-FFF2-40B4-BE49-F238E27FC236}">
                <a16:creationId xmlns:a16="http://schemas.microsoft.com/office/drawing/2014/main" id="{AB6B7C57-E194-C239-59E8-97B434E8D40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6CD1C0CA-9E99-4AAD-2813-DEBFA6D7E7C4}"/>
              </a:ext>
            </a:extLst>
          </p:cNvPr>
          <p:cNvPicPr>
            <a:picLocks noChangeAspect="1"/>
          </p:cNvPicPr>
          <p:nvPr/>
        </p:nvPicPr>
        <p:blipFill>
          <a:blip r:embed="rId4"/>
          <a:stretch>
            <a:fillRect/>
          </a:stretch>
        </p:blipFill>
        <p:spPr>
          <a:xfrm>
            <a:off x="135890" y="26670"/>
            <a:ext cx="791210" cy="715645"/>
          </a:xfrm>
          <a:prstGeom prst="rect">
            <a:avLst/>
          </a:prstGeom>
        </p:spPr>
      </p:pic>
      <p:sp>
        <p:nvSpPr>
          <p:cNvPr id="40" name="TextBox 7">
            <a:extLst>
              <a:ext uri="{FF2B5EF4-FFF2-40B4-BE49-F238E27FC236}">
                <a16:creationId xmlns:a16="http://schemas.microsoft.com/office/drawing/2014/main" id="{AC384C88-2903-0707-CFDE-32F1D05C6A9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1" name="直接连接符 40">
            <a:extLst>
              <a:ext uri="{FF2B5EF4-FFF2-40B4-BE49-F238E27FC236}">
                <a16:creationId xmlns:a16="http://schemas.microsoft.com/office/drawing/2014/main" id="{C2619F42-FD4E-034C-E297-09D4A249892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TextBox 9">
            <a:extLst>
              <a:ext uri="{FF2B5EF4-FFF2-40B4-BE49-F238E27FC236}">
                <a16:creationId xmlns:a16="http://schemas.microsoft.com/office/drawing/2014/main" id="{5CAB2D25-D4C3-9C2F-091F-FD5AA33F3C3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3" name="直接连接符 42">
            <a:extLst>
              <a:ext uri="{FF2B5EF4-FFF2-40B4-BE49-F238E27FC236}">
                <a16:creationId xmlns:a16="http://schemas.microsoft.com/office/drawing/2014/main" id="{1752E446-435E-C0A0-A8EC-215F1BC119F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946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8D4D6C-8504-1116-18BE-09813D8432DE}"/>
              </a:ext>
            </a:extLst>
          </p:cNvPr>
          <p:cNvSpPr txBox="1"/>
          <p:nvPr/>
        </p:nvSpPr>
        <p:spPr>
          <a:xfrm>
            <a:off x="739775" y="2828925"/>
            <a:ext cx="5365115" cy="2109424"/>
          </a:xfrm>
          <a:prstGeom prst="rect">
            <a:avLst/>
          </a:prstGeom>
          <a:noFill/>
          <a:ln w="9525">
            <a:noFill/>
          </a:ln>
        </p:spPr>
        <p:txBody>
          <a:bodyPr wrap="square" anchor="t">
            <a:spAutoFit/>
          </a:bodyPr>
          <a:lstStyle/>
          <a:p>
            <a:pPr fontAlgn="auto">
              <a:lnSpc>
                <a:spcPct val="150000"/>
              </a:lnSpc>
            </a:pPr>
            <a:r>
              <a:rPr lang="en-US" altLang="zh-CN" sz="2400" dirty="0">
                <a:cs typeface="+mn-ea"/>
                <a:sym typeface="+mn-lt"/>
              </a:rPr>
              <a:t>       </a:t>
            </a:r>
            <a:r>
              <a:rPr lang="zh-CN" altLang="en-US" sz="2200" dirty="0">
                <a:cs typeface="+mn-ea"/>
                <a:sym typeface="+mn-lt"/>
              </a:rPr>
              <a:t>对于数字仪表板的例子，第一级分解得出的结构如图所示。</a:t>
            </a:r>
            <a:endParaRPr lang="en-US" altLang="zh-CN" sz="2200" dirty="0">
              <a:cs typeface="+mn-ea"/>
              <a:sym typeface="+mn-lt"/>
            </a:endParaRPr>
          </a:p>
          <a:p>
            <a:pPr fontAlgn="auto">
              <a:lnSpc>
                <a:spcPct val="150000"/>
              </a:lnSpc>
            </a:pPr>
            <a:r>
              <a:rPr lang="en-US" altLang="zh-CN" sz="2200" dirty="0">
                <a:cs typeface="+mn-ea"/>
                <a:sym typeface="+mn-lt"/>
              </a:rPr>
              <a:t>       </a:t>
            </a:r>
            <a:r>
              <a:rPr lang="zh-CN" altLang="en-US" sz="2200" dirty="0">
                <a:cs typeface="+mn-ea"/>
                <a:sym typeface="+mn-lt"/>
              </a:rPr>
              <a:t>每个控制模块的名字表明了为它所控制的那些模块的功能。</a:t>
            </a:r>
          </a:p>
        </p:txBody>
      </p:sp>
      <p:pic>
        <p:nvPicPr>
          <p:cNvPr id="3" name="图片 1">
            <a:extLst>
              <a:ext uri="{FF2B5EF4-FFF2-40B4-BE49-F238E27FC236}">
                <a16:creationId xmlns:a16="http://schemas.microsoft.com/office/drawing/2014/main" id="{4C121BA2-626E-8A04-1B94-5F39041AB8CD}"/>
              </a:ext>
            </a:extLst>
          </p:cNvPr>
          <p:cNvPicPr>
            <a:picLocks noChangeAspect="1"/>
          </p:cNvPicPr>
          <p:nvPr/>
        </p:nvPicPr>
        <p:blipFill>
          <a:blip r:embed="rId3"/>
          <a:stretch>
            <a:fillRect/>
          </a:stretch>
        </p:blipFill>
        <p:spPr>
          <a:xfrm>
            <a:off x="6545581" y="2426018"/>
            <a:ext cx="4586288" cy="2870567"/>
          </a:xfrm>
          <a:prstGeom prst="rect">
            <a:avLst/>
          </a:prstGeom>
          <a:noFill/>
          <a:ln w="9525">
            <a:noFill/>
          </a:ln>
        </p:spPr>
      </p:pic>
      <p:sp>
        <p:nvSpPr>
          <p:cNvPr id="7" name="矩形 6">
            <a:extLst>
              <a:ext uri="{FF2B5EF4-FFF2-40B4-BE49-F238E27FC236}">
                <a16:creationId xmlns:a16="http://schemas.microsoft.com/office/drawing/2014/main" id="{B9362FF2-83B0-8C26-C4FD-0A54926DEBE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8AF5DB3D-2386-A126-711D-7E300034FF1D}"/>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A6071AE-FEC5-19C3-334D-5F199E75C2AC}"/>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AF8DA9EF-C1A4-AB9A-70BE-8A346B31E95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F19786BE-2FE7-893D-5799-128252F9D03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E09209BE-0805-EFE5-F980-05A5540C209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8F56E751-8AE8-1583-C6A9-F2DDDC10088E}"/>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8D5B40A5-07A1-C498-0F7C-9821270788F9}"/>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1F03BB9E-9177-9C4B-7C63-0C088465C68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A7D1C7B1-CFE4-3A70-F44C-F45E2CEB0C71}"/>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57EECD26-8969-C6AF-98CA-05E511256E8C}"/>
              </a:ext>
            </a:extLst>
          </p:cNvPr>
          <p:cNvPicPr>
            <a:picLocks noChangeAspect="1"/>
          </p:cNvPicPr>
          <p:nvPr/>
        </p:nvPicPr>
        <p:blipFill>
          <a:blip r:embed="rId4"/>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62B02065-6177-656F-1F93-4F8F9556A34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50329727-B6B3-7FE1-147A-9863DADF0DF0}"/>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52156135-869D-3960-2442-6CD48457638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AF84A1EF-EE63-6094-6BD6-73E6647B57B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684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B901D5D3-E776-75D0-F726-C8253481A161}"/>
              </a:ext>
            </a:extLst>
          </p:cNvPr>
          <p:cNvSpPr txBox="1">
            <a:spLocks noChangeArrowheads="1"/>
          </p:cNvSpPr>
          <p:nvPr/>
        </p:nvSpPr>
        <p:spPr bwMode="auto">
          <a:xfrm>
            <a:off x="739775" y="1280795"/>
            <a:ext cx="6097905" cy="4233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0" algn="l" defTabSz="914400" rtl="0" eaLnBrk="1" fontAlgn="base" hangingPunct="1">
              <a:lnSpc>
                <a:spcPct val="150000"/>
              </a:lnSpc>
              <a:spcBef>
                <a:spcPct val="0"/>
              </a:spcBef>
              <a:spcAft>
                <a:spcPct val="0"/>
              </a:spcAft>
              <a:buClrTx/>
              <a:buSzTx/>
              <a:buFont typeface="+mj-ea"/>
              <a:buAutoNum type="circleNumDbPlain" startAt="2"/>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rPr>
              <a:t>设计步骤</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rPr>
              <a:t>第</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6</a:t>
            </a: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rPr>
              <a:t>步完成“第二级分解”</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lang="en-US" altLang="zh-CN" sz="2400" dirty="0">
                <a:latin typeface="+mn-lt"/>
                <a:ea typeface="+mn-ea"/>
                <a:cs typeface="+mn-ea"/>
                <a:sym typeface="+mn-lt"/>
              </a:rPr>
              <a:t>       </a:t>
            </a:r>
            <a:r>
              <a:rPr lang="zh-CN" altLang="en-US" sz="2200" noProof="0" dirty="0">
                <a:ln>
                  <a:noFill/>
                </a:ln>
                <a:effectLst/>
                <a:uLnTx/>
                <a:uFillTx/>
                <a:latin typeface="+mn-lt"/>
                <a:ea typeface="+mn-ea"/>
                <a:cs typeface="+mn-ea"/>
                <a:sym typeface="+mn-lt"/>
              </a:rPr>
              <a:t>为每个模块写一个简要说明，</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lang="zh-CN" altLang="en-US" sz="2200" noProof="0" dirty="0">
                <a:ln>
                  <a:noFill/>
                </a:ln>
                <a:effectLst/>
                <a:uLnTx/>
                <a:uFillTx/>
                <a:latin typeface="+mn-lt"/>
                <a:ea typeface="+mn-ea"/>
                <a:cs typeface="+mn-ea"/>
                <a:sym typeface="+mn-lt"/>
              </a:rPr>
              <a:t>描述以下内容</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a:p>
            <a:pPr marL="685800" marR="0" lvl="0" algn="l" defTabSz="914400" rtl="0" eaLnBrk="1" fontAlgn="base" hangingPunct="1">
              <a:lnSpc>
                <a:spcPct val="150000"/>
              </a:lnSpc>
              <a:spcBef>
                <a:spcPct val="0"/>
              </a:spcBef>
              <a:spcAft>
                <a:spcPct val="0"/>
              </a:spcAft>
              <a:buClr>
                <a:srgbClr val="0070C0"/>
              </a:buClr>
              <a:buSzTx/>
              <a:buFont typeface="Wingdings" panose="05000000000000000000" pitchFamily="2" charset="2"/>
              <a:buChar char="p"/>
              <a:defRPr/>
            </a:pPr>
            <a:r>
              <a:rPr lang="en-US" altLang="zh-CN" sz="2200" noProof="0" dirty="0">
                <a:ln>
                  <a:noFill/>
                </a:ln>
                <a:effectLst/>
                <a:uLnTx/>
                <a:uFillTx/>
                <a:latin typeface="+mn-lt"/>
                <a:ea typeface="+mn-ea"/>
                <a:cs typeface="+mn-ea"/>
                <a:sym typeface="+mn-lt"/>
              </a:rPr>
              <a:t> </a:t>
            </a:r>
            <a:r>
              <a:rPr lang="zh-CN" altLang="en-US" sz="2200" noProof="0" dirty="0">
                <a:ln>
                  <a:noFill/>
                </a:ln>
                <a:effectLst/>
                <a:uLnTx/>
                <a:uFillTx/>
                <a:latin typeface="+mn-lt"/>
                <a:ea typeface="+mn-ea"/>
                <a:cs typeface="+mn-ea"/>
                <a:sym typeface="+mn-lt"/>
              </a:rPr>
              <a:t>进出该模块的信息</a:t>
            </a:r>
            <a:r>
              <a:rPr lang="en-US" altLang="zh-CN" sz="2200" noProof="0" dirty="0">
                <a:ln>
                  <a:noFill/>
                </a:ln>
                <a:effectLst/>
                <a:uLnTx/>
                <a:uFillTx/>
                <a:latin typeface="+mn-lt"/>
                <a:ea typeface="+mn-ea"/>
                <a:cs typeface="+mn-ea"/>
                <a:sym typeface="+mn-lt"/>
              </a:rPr>
              <a:t>(</a:t>
            </a:r>
            <a:r>
              <a:rPr lang="zh-CN" altLang="en-US" sz="2200" noProof="0" dirty="0">
                <a:ln>
                  <a:noFill/>
                </a:ln>
                <a:effectLst/>
                <a:uLnTx/>
                <a:uFillTx/>
                <a:latin typeface="+mn-lt"/>
                <a:ea typeface="+mn-ea"/>
                <a:cs typeface="+mn-ea"/>
                <a:sym typeface="+mn-lt"/>
              </a:rPr>
              <a:t>接口描述</a:t>
            </a:r>
            <a:r>
              <a:rPr lang="en-US" altLang="zh-CN" sz="2200" noProof="0" dirty="0">
                <a:ln>
                  <a:noFill/>
                </a:ln>
                <a:effectLst/>
                <a:uLnTx/>
                <a:uFillTx/>
                <a:latin typeface="+mn-lt"/>
                <a:ea typeface="+mn-ea"/>
                <a:cs typeface="+mn-ea"/>
                <a:sym typeface="+mn-lt"/>
              </a:rPr>
              <a:t>)</a:t>
            </a:r>
            <a:r>
              <a:rPr lang="zh-CN" altLang="en-US" sz="2200" noProof="0" dirty="0">
                <a:ln>
                  <a:noFill/>
                </a:ln>
                <a:effectLst/>
                <a:uLnTx/>
                <a:uFillTx/>
                <a:latin typeface="+mn-lt"/>
                <a:ea typeface="+mn-ea"/>
                <a:cs typeface="+mn-ea"/>
                <a:sym typeface="+mn-lt"/>
              </a:rPr>
              <a:t>。</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685800" marR="0" lvl="0" algn="l" defTabSz="914400" rtl="0" eaLnBrk="1" fontAlgn="base" hangingPunct="1">
              <a:lnSpc>
                <a:spcPct val="150000"/>
              </a:lnSpc>
              <a:spcBef>
                <a:spcPct val="0"/>
              </a:spcBef>
              <a:spcAft>
                <a:spcPct val="0"/>
              </a:spcAft>
              <a:buClr>
                <a:srgbClr val="0070C0"/>
              </a:buClr>
              <a:buSzTx/>
              <a:buFont typeface="Wingdings" panose="05000000000000000000" pitchFamily="2" charset="2"/>
              <a:buChar char="p"/>
              <a:defRPr/>
            </a:pPr>
            <a:r>
              <a:rPr lang="en-US" altLang="zh-CN" sz="2200" noProof="0" dirty="0">
                <a:ln>
                  <a:noFill/>
                </a:ln>
                <a:effectLst/>
                <a:uLnTx/>
                <a:uFillTx/>
                <a:latin typeface="+mn-lt"/>
                <a:ea typeface="+mn-ea"/>
                <a:cs typeface="+mn-ea"/>
                <a:sym typeface="+mn-lt"/>
              </a:rPr>
              <a:t> </a:t>
            </a:r>
            <a:r>
              <a:rPr lang="zh-CN" altLang="en-US" sz="2200" noProof="0" dirty="0">
                <a:ln>
                  <a:noFill/>
                </a:ln>
                <a:effectLst/>
                <a:uLnTx/>
                <a:uFillTx/>
                <a:latin typeface="+mn-lt"/>
                <a:ea typeface="+mn-ea"/>
                <a:cs typeface="+mn-ea"/>
                <a:sym typeface="+mn-lt"/>
              </a:rPr>
              <a:t>模块内部的信息。</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685800" marR="0" lvl="0" algn="l" defTabSz="914400" rtl="0" eaLnBrk="1" fontAlgn="base" hangingPunct="1">
              <a:lnSpc>
                <a:spcPct val="150000"/>
              </a:lnSpc>
              <a:spcBef>
                <a:spcPct val="0"/>
              </a:spcBef>
              <a:spcAft>
                <a:spcPct val="0"/>
              </a:spcAft>
              <a:buClr>
                <a:srgbClr val="0070C0"/>
              </a:buClr>
              <a:buSzTx/>
              <a:buFont typeface="Wingdings" panose="05000000000000000000" pitchFamily="2" charset="2"/>
              <a:buChar char="p"/>
              <a:defRPr/>
            </a:pPr>
            <a:r>
              <a:rPr lang="en-US" altLang="zh-CN" sz="2200" noProof="0" dirty="0">
                <a:ln>
                  <a:noFill/>
                </a:ln>
                <a:effectLst/>
                <a:uLnTx/>
                <a:uFillTx/>
                <a:latin typeface="+mn-lt"/>
                <a:ea typeface="+mn-ea"/>
                <a:cs typeface="+mn-ea"/>
                <a:sym typeface="+mn-lt"/>
              </a:rPr>
              <a:t> </a:t>
            </a:r>
            <a:r>
              <a:rPr lang="zh-CN" altLang="en-US" sz="2200" noProof="0" dirty="0">
                <a:ln>
                  <a:noFill/>
                </a:ln>
                <a:effectLst/>
                <a:uLnTx/>
                <a:uFillTx/>
                <a:latin typeface="+mn-lt"/>
                <a:ea typeface="+mn-ea"/>
                <a:cs typeface="+mn-ea"/>
                <a:sym typeface="+mn-lt"/>
              </a:rPr>
              <a:t>过程陈述，包括主要判定点及任务等。</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685800" marR="0" lvl="0" algn="l" defTabSz="914400" rtl="0" eaLnBrk="1" fontAlgn="base" hangingPunct="1">
              <a:lnSpc>
                <a:spcPct val="150000"/>
              </a:lnSpc>
              <a:spcBef>
                <a:spcPct val="0"/>
              </a:spcBef>
              <a:spcAft>
                <a:spcPct val="0"/>
              </a:spcAft>
              <a:buClr>
                <a:srgbClr val="0070C0"/>
              </a:buClr>
              <a:buSzTx/>
              <a:buFont typeface="Wingdings" panose="05000000000000000000" pitchFamily="2" charset="2"/>
              <a:buChar char="p"/>
              <a:defRPr/>
            </a:pPr>
            <a:r>
              <a:rPr lang="en-US" altLang="zh-CN" sz="2200" noProof="0" dirty="0">
                <a:ln>
                  <a:noFill/>
                </a:ln>
                <a:effectLst/>
                <a:uLnTx/>
                <a:uFillTx/>
                <a:latin typeface="+mn-lt"/>
                <a:ea typeface="+mn-ea"/>
                <a:cs typeface="+mn-ea"/>
                <a:sym typeface="+mn-lt"/>
              </a:rPr>
              <a:t> </a:t>
            </a:r>
            <a:r>
              <a:rPr lang="zh-CN" altLang="en-US" sz="2200" noProof="0" dirty="0">
                <a:ln>
                  <a:noFill/>
                </a:ln>
                <a:effectLst/>
                <a:uLnTx/>
                <a:uFillTx/>
                <a:latin typeface="+mn-lt"/>
                <a:ea typeface="+mn-ea"/>
                <a:cs typeface="+mn-ea"/>
                <a:sym typeface="+mn-lt"/>
              </a:rPr>
              <a:t>对约束和特殊特点的简短讨论。</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p:txBody>
      </p:sp>
      <p:pic>
        <p:nvPicPr>
          <p:cNvPr id="3" name="图片 4">
            <a:extLst>
              <a:ext uri="{FF2B5EF4-FFF2-40B4-BE49-F238E27FC236}">
                <a16:creationId xmlns:a16="http://schemas.microsoft.com/office/drawing/2014/main" id="{E48289EC-8971-D5B0-F990-FFB92AF2A34F}"/>
              </a:ext>
            </a:extLst>
          </p:cNvPr>
          <p:cNvPicPr>
            <a:picLocks noChangeAspect="1"/>
          </p:cNvPicPr>
          <p:nvPr/>
        </p:nvPicPr>
        <p:blipFill>
          <a:blip r:embed="rId3"/>
          <a:stretch>
            <a:fillRect/>
          </a:stretch>
        </p:blipFill>
        <p:spPr>
          <a:xfrm>
            <a:off x="6978015" y="2205038"/>
            <a:ext cx="4349750" cy="2447925"/>
          </a:xfrm>
          <a:prstGeom prst="rect">
            <a:avLst/>
          </a:prstGeom>
          <a:noFill/>
          <a:ln w="9525">
            <a:noFill/>
          </a:ln>
        </p:spPr>
      </p:pic>
      <p:sp>
        <p:nvSpPr>
          <p:cNvPr id="7" name="矩形 6">
            <a:extLst>
              <a:ext uri="{FF2B5EF4-FFF2-40B4-BE49-F238E27FC236}">
                <a16:creationId xmlns:a16="http://schemas.microsoft.com/office/drawing/2014/main" id="{36222220-F576-F1D9-16A8-A5C1A87AABC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F6965213-3DFA-9DB4-A9D4-7DB6AA0A8CB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47A32A8-69D7-446A-F4DC-A9896789273E}"/>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1BAEABE-6E0D-D9C5-B174-874199DBA4A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408D8A4D-122E-BE9F-EEF8-36DB696C672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C7A8383F-5A67-6A7E-B61E-AC578896E78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74B6366F-6E2C-D832-1560-B3810192164D}"/>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8B8B2694-90DB-6B6C-1EDD-2C8ED4BBB287}"/>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F0F14661-856F-F240-5898-42950FFA98A4}"/>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3D27AF5B-7C0B-F087-F063-54DBC250178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7ECB925F-03D6-2E75-944B-720AA4ABCB3A}"/>
              </a:ext>
            </a:extLst>
          </p:cNvPr>
          <p:cNvPicPr>
            <a:picLocks noChangeAspect="1"/>
          </p:cNvPicPr>
          <p:nvPr/>
        </p:nvPicPr>
        <p:blipFill>
          <a:blip r:embed="rId4"/>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CDB49590-B93D-445D-8975-773771788D54}"/>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356838B2-39FD-2C59-3791-12BA6F24B7F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BD0064C8-6B6E-522E-9A05-73B39916F6B9}"/>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3604A96A-EA01-0ACC-CD26-90D35C70A4B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531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0DE6EF06-0359-9B31-693C-F1FEAD950FBD}"/>
              </a:ext>
            </a:extLst>
          </p:cNvPr>
          <p:cNvSpPr txBox="1">
            <a:spLocks noChangeArrowheads="1"/>
          </p:cNvSpPr>
          <p:nvPr/>
        </p:nvSpPr>
        <p:spPr bwMode="auto">
          <a:xfrm>
            <a:off x="744779" y="1738721"/>
            <a:ext cx="4149090" cy="266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0" algn="l" defTabSz="914400" rtl="0" eaLnBrk="1" fontAlgn="base" hangingPunct="1">
              <a:lnSpc>
                <a:spcPct val="150000"/>
              </a:lnSpc>
              <a:spcBef>
                <a:spcPct val="0"/>
              </a:spcBef>
              <a:spcAft>
                <a:spcPct val="0"/>
              </a:spcAft>
              <a:buClrTx/>
              <a:buSzTx/>
              <a:buFont typeface="+mj-ea"/>
              <a:buAutoNum type="circleNumDbPlain" startAt="2"/>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rPr>
              <a:t>设计步骤</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a:p>
            <a:pPr marL="457200" marR="0" lvl="0" indent="0" algn="l" defTabSz="914400" rtl="0" eaLnBrk="1" fontAlgn="base" hangingPunct="1">
              <a:lnSpc>
                <a:spcPct val="150000"/>
              </a:lnSpc>
              <a:spcBef>
                <a:spcPct val="0"/>
              </a:spcBef>
              <a:spcAft>
                <a:spcPct val="0"/>
              </a:spcAft>
              <a:buClrTx/>
              <a:buSzTx/>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mn-lt"/>
                <a:ea typeface="+mn-ea"/>
                <a:cs typeface="+mn-ea"/>
                <a:sym typeface="+mn-lt"/>
              </a:rPr>
              <a:t>第</a:t>
            </a:r>
            <a:r>
              <a:rPr kumimoji="0" lang="en-US" altLang="zh-CN" sz="22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mn-lt"/>
                <a:ea typeface="+mn-ea"/>
                <a:cs typeface="+mn-ea"/>
                <a:sym typeface="+mn-lt"/>
              </a:rPr>
              <a:t>7</a:t>
            </a:r>
            <a:r>
              <a:rPr kumimoji="0" lang="zh-CN" altLang="en-US" sz="22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mn-lt"/>
                <a:ea typeface="+mn-ea"/>
                <a:cs typeface="+mn-ea"/>
                <a:sym typeface="+mn-lt"/>
              </a:rPr>
              <a:t>步 </a:t>
            </a:r>
            <a:r>
              <a:rPr kumimoji="0" lang="zh-CN" altLang="en-US" sz="2200" b="1" i="0" u="none" strike="noStrike" kern="1200" cap="none" spc="0" normalizeH="0" baseline="0" noProof="0" dirty="0">
                <a:ln>
                  <a:noFill/>
                </a:ln>
                <a:solidFill>
                  <a:srgbClr val="0000FF"/>
                </a:solidFill>
                <a:effectLst/>
                <a:uLnTx/>
                <a:uFillTx/>
                <a:latin typeface="+mn-lt"/>
                <a:ea typeface="+mn-ea"/>
                <a:cs typeface="+mn-ea"/>
                <a:sym typeface="+mn-lt"/>
              </a:rPr>
              <a:t>使用设计度量和启发式</a:t>
            </a:r>
            <a:r>
              <a:rPr kumimoji="0" lang="zh-CN" altLang="en-US" sz="2200" i="0" u="none" strike="noStrike" kern="1200" cap="none" spc="0" normalizeH="0" baseline="0" noProof="0" dirty="0">
                <a:ln>
                  <a:noFill/>
                </a:ln>
                <a:solidFill>
                  <a:srgbClr val="0000FF"/>
                </a:solidFill>
                <a:effectLst/>
                <a:uLnTx/>
                <a:uFillTx/>
                <a:latin typeface="+mn-lt"/>
                <a:ea typeface="+mn-ea"/>
                <a:cs typeface="+mn-ea"/>
                <a:sym typeface="+mn-lt"/>
              </a:rPr>
              <a:t>规则</a:t>
            </a:r>
            <a:r>
              <a:rPr kumimoji="0" lang="zh-CN" altLang="en-US" sz="2200" i="0" u="none" strike="noStrike" kern="1200" cap="none" spc="0" normalizeH="0" baseline="0" noProof="0" dirty="0">
                <a:ln>
                  <a:noFill/>
                </a:ln>
                <a:solidFill>
                  <a:schemeClr val="tx1"/>
                </a:solidFill>
                <a:effectLst/>
                <a:uLnTx/>
                <a:uFillTx/>
                <a:latin typeface="+mn-lt"/>
                <a:ea typeface="+mn-ea"/>
                <a:cs typeface="+mn-ea"/>
                <a:sym typeface="+mn-lt"/>
              </a:rPr>
              <a:t>对第一次分割得到的软件结构进一步精化。</a:t>
            </a:r>
            <a:endParaRPr kumimoji="0" lang="en-US" altLang="zh-CN" sz="2200" i="0" u="none" strike="noStrike" kern="1200" cap="none" spc="0" normalizeH="0" baseline="0" noProof="0" dirty="0">
              <a:ln>
                <a:noFill/>
              </a:ln>
              <a:solidFill>
                <a:schemeClr val="tx1"/>
              </a:solidFill>
              <a:effectLst/>
              <a:uLnTx/>
              <a:uFillTx/>
              <a:latin typeface="+mn-lt"/>
              <a:ea typeface="+mn-ea"/>
              <a:cs typeface="+mn-ea"/>
              <a:sym typeface="+mn-lt"/>
            </a:endParaRPr>
          </a:p>
        </p:txBody>
      </p:sp>
      <p:pic>
        <p:nvPicPr>
          <p:cNvPr id="3" name="图片 1">
            <a:extLst>
              <a:ext uri="{FF2B5EF4-FFF2-40B4-BE49-F238E27FC236}">
                <a16:creationId xmlns:a16="http://schemas.microsoft.com/office/drawing/2014/main" id="{E42BBBF4-330C-8EFA-C514-E70FBE163F3E}"/>
              </a:ext>
            </a:extLst>
          </p:cNvPr>
          <p:cNvPicPr>
            <a:picLocks noChangeAspect="1"/>
          </p:cNvPicPr>
          <p:nvPr/>
        </p:nvPicPr>
        <p:blipFill>
          <a:blip r:embed="rId3"/>
          <a:stretch>
            <a:fillRect/>
          </a:stretch>
        </p:blipFill>
        <p:spPr>
          <a:xfrm>
            <a:off x="5429250" y="1951990"/>
            <a:ext cx="6264275" cy="3222625"/>
          </a:xfrm>
          <a:prstGeom prst="rect">
            <a:avLst/>
          </a:prstGeom>
          <a:noFill/>
          <a:ln w="9525">
            <a:noFill/>
          </a:ln>
        </p:spPr>
      </p:pic>
      <p:sp>
        <p:nvSpPr>
          <p:cNvPr id="7" name="矩形 6">
            <a:extLst>
              <a:ext uri="{FF2B5EF4-FFF2-40B4-BE49-F238E27FC236}">
                <a16:creationId xmlns:a16="http://schemas.microsoft.com/office/drawing/2014/main" id="{0A44B9EB-D924-F5BD-3FBF-ED5795EA57E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EB3D073F-824D-D239-21AD-EBF8F89AC9B3}"/>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1C39022-63B8-7EC0-73D5-4052B730892E}"/>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3B964CE-BA0C-7586-7B12-A3862675FA2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4F76C5B7-F30A-DD66-2090-61F1867C919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4BCAD9C6-0D47-B742-D277-EB6DF26F7326}"/>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437BDFDB-A5FD-5410-8EEB-1EB7F59FA624}"/>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BED4A3DD-54EB-B29E-F0B8-F879617EAE5F}"/>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4AC2E90A-ABD4-B90B-CF75-F7D6C028A6DB}"/>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D4A8A52C-D1C6-D171-4FD2-AF0228026C07}"/>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805571AF-F8B6-89EC-BA35-7AF62FCD5AA9}"/>
              </a:ext>
            </a:extLst>
          </p:cNvPr>
          <p:cNvPicPr>
            <a:picLocks noChangeAspect="1"/>
          </p:cNvPicPr>
          <p:nvPr/>
        </p:nvPicPr>
        <p:blipFill>
          <a:blip r:embed="rId4"/>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A881243F-A8D3-EDA9-A4C6-9C1F869A9C4B}"/>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1EE1DCD0-07B5-1253-4E5A-63CB3ECC89F7}"/>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A1D6084C-0E93-E56D-5191-0C12722C54C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425C64E8-2F62-5552-741F-5840E00504D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743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597312"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4.5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面向数据流的设计方法</a:t>
            </a:r>
          </a:p>
        </p:txBody>
      </p:sp>
      <p:grpSp>
        <p:nvGrpSpPr>
          <p:cNvPr id="13" name="组合 12"/>
          <p:cNvGrpSpPr/>
          <p:nvPr/>
        </p:nvGrpSpPr>
        <p:grpSpPr>
          <a:xfrm>
            <a:off x="823603" y="1694957"/>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事务分析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10" name="图片 9">
            <a:extLst>
              <a:ext uri="{FF2B5EF4-FFF2-40B4-BE49-F238E27FC236}">
                <a16:creationId xmlns:a16="http://schemas.microsoft.com/office/drawing/2014/main" id="{B8AF37F0-6CA0-409F-99A7-30A9AD81474A}"/>
              </a:ext>
            </a:extLst>
          </p:cNvPr>
          <p:cNvPicPr>
            <a:picLocks noChangeAspect="1"/>
          </p:cNvPicPr>
          <p:nvPr/>
        </p:nvPicPr>
        <p:blipFill>
          <a:blip r:embed="rId3"/>
          <a:stretch>
            <a:fillRect/>
          </a:stretch>
        </p:blipFill>
        <p:spPr>
          <a:xfrm>
            <a:off x="6922770" y="2166982"/>
            <a:ext cx="4752975" cy="3697288"/>
          </a:xfrm>
          <a:prstGeom prst="rect">
            <a:avLst/>
          </a:prstGeom>
          <a:noFill/>
          <a:ln w="9525">
            <a:noFill/>
          </a:ln>
        </p:spPr>
      </p:pic>
      <p:sp>
        <p:nvSpPr>
          <p:cNvPr id="7" name="矩形 6">
            <a:extLst>
              <a:ext uri="{FF2B5EF4-FFF2-40B4-BE49-F238E27FC236}">
                <a16:creationId xmlns:a16="http://schemas.microsoft.com/office/drawing/2014/main" id="{6E258D93-5B5E-E980-FE9F-62C3D0D33EC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BEBE5861-C58A-8A43-28A5-073571CC50A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BEC0DB2-82F0-A0AD-062B-690524A6FE23}"/>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59BF5E8E-1BBE-B2BA-8E72-0942C9918814}"/>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8FF56BF5-0C0F-579D-D83D-05FA5AB126B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A171835E-F7F7-1D0B-FE55-4CB4F2B1EA1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FE426E81-5D49-1A19-2FB9-D1F49EE322CB}"/>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B30BA700-8612-C224-F625-80132C518E01}"/>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3C500267-A035-289B-13D8-DA6F1ABD0A86}"/>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57AA6451-469F-D78B-5436-278ACF3E2E5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EA43FB93-4C58-323B-2929-DEA02526D9C3}"/>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B136A722-01D8-265A-9FDC-089218D29D7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B27910F6-7E17-353C-B45A-E71597B4B256}"/>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D4C92D69-D513-3D1A-13DC-3D0FFB1869C4}"/>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2A8524FE-427A-CEFC-AA59-1EAA9D677E0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01619796-3A46-26DD-F8DE-1B9C7AA2FB4D}"/>
              </a:ext>
            </a:extLst>
          </p:cNvPr>
          <p:cNvSpPr txBox="1"/>
          <p:nvPr/>
        </p:nvSpPr>
        <p:spPr>
          <a:xfrm>
            <a:off x="947738" y="2483861"/>
            <a:ext cx="5148262" cy="2462213"/>
          </a:xfrm>
          <a:prstGeom prst="rect">
            <a:avLst/>
          </a:prstGeom>
          <a:noFill/>
        </p:spPr>
        <p:txBody>
          <a:bodyPr wrap="square">
            <a:spAutoFit/>
          </a:bodyPr>
          <a:lstStyle/>
          <a:p>
            <a:r>
              <a:rPr lang="zh-CN" altLang="en-US" sz="2200" dirty="0"/>
              <a:t>       </a:t>
            </a:r>
            <a:r>
              <a:rPr lang="zh-CN" altLang="en-US" sz="2200" dirty="0">
                <a:solidFill>
                  <a:srgbClr val="0000CC"/>
                </a:solidFill>
              </a:rPr>
              <a:t>数据流具有明显的事务特点时采用事务分析方法。</a:t>
            </a:r>
          </a:p>
          <a:p>
            <a:r>
              <a:rPr lang="zh-CN" altLang="en-US" sz="2200" dirty="0">
                <a:solidFill>
                  <a:srgbClr val="0000CC"/>
                </a:solidFill>
              </a:rPr>
              <a:t>       事务分析的设计步骤和变换分析的设计步骤大部分相同或类似，</a:t>
            </a:r>
            <a:r>
              <a:rPr lang="zh-CN" altLang="en-US" sz="2200" dirty="0"/>
              <a:t>主要差别仅在于由数据流图到软件结构的映射方法不同。</a:t>
            </a:r>
            <a:r>
              <a:rPr lang="zh-CN" altLang="en-US" sz="2200" dirty="0">
                <a:solidFill>
                  <a:srgbClr val="0000CC"/>
                </a:solidFill>
              </a:rPr>
              <a:t>由事务流映射成的软件结构包括一个接收分支和一个发送分支。</a:t>
            </a:r>
          </a:p>
        </p:txBody>
      </p:sp>
    </p:spTree>
    <p:extLst>
      <p:ext uri="{BB962C8B-B14F-4D97-AF65-F5344CB8AC3E}">
        <p14:creationId xmlns:p14="http://schemas.microsoft.com/office/powerpoint/2010/main" val="2317785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552236"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4.5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面向数据流的设计方法</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设计优化</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文本框 1">
            <a:extLst>
              <a:ext uri="{FF2B5EF4-FFF2-40B4-BE49-F238E27FC236}">
                <a16:creationId xmlns:a16="http://schemas.microsoft.com/office/drawing/2014/main" id="{FE58127E-5B47-11B1-98E9-A4FBCADA4591}"/>
              </a:ext>
            </a:extLst>
          </p:cNvPr>
          <p:cNvSpPr txBox="1"/>
          <p:nvPr/>
        </p:nvSpPr>
        <p:spPr>
          <a:xfrm>
            <a:off x="927100" y="3354270"/>
            <a:ext cx="10205720" cy="3587329"/>
          </a:xfrm>
          <a:prstGeom prst="rect">
            <a:avLst/>
          </a:prstGeom>
          <a:noFill/>
        </p:spPr>
        <p:txBody>
          <a:bodyPr wrap="square" rtlCol="0" anchor="t">
            <a:spAutoFit/>
          </a:bodyPr>
          <a:lstStyle/>
          <a:p>
            <a:pPr marL="342900" indent="-342900" fontAlgn="auto">
              <a:lnSpc>
                <a:spcPct val="150000"/>
              </a:lnSpc>
              <a:buClr>
                <a:srgbClr val="0070C0"/>
              </a:buClr>
              <a:buFont typeface="Wingdings" panose="05000000000000000000" charset="0"/>
              <a:buChar char="p"/>
            </a:pP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在不考虑时间因素的前提下开发并精化软件结构</a:t>
            </a:r>
          </a:p>
          <a:p>
            <a:pPr marL="342900" indent="-342900" fontAlgn="auto">
              <a:lnSpc>
                <a:spcPct val="150000"/>
              </a:lnSpc>
              <a:buClr>
                <a:srgbClr val="0070C0"/>
              </a:buClr>
              <a:buFont typeface="Wingdings" panose="05000000000000000000" charset="0"/>
              <a:buChar char="p"/>
            </a:pP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在详细设计阶段选出最耗费时间的那些模块，仔细地设计它们的处理过程</a:t>
            </a:r>
            <a:r>
              <a:rPr lang="en-US" altLang="zh-CN" sz="2200" dirty="0">
                <a:solidFill>
                  <a:srgbClr val="0000FF"/>
                </a:solidFill>
                <a:latin typeface="微软雅黑" panose="020B0503020204020204" pitchFamily="34" charset="-122"/>
                <a:ea typeface="微软雅黑" panose="020B0503020204020204" pitchFamily="34" charset="-122"/>
                <a:cs typeface="+mn-ea"/>
                <a:sym typeface="+mn-lt"/>
              </a:rPr>
              <a:t>(</a:t>
            </a: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算法</a:t>
            </a:r>
            <a:r>
              <a:rPr lang="en-US" altLang="zh-CN" sz="2200" dirty="0">
                <a:solidFill>
                  <a:srgbClr val="0000FF"/>
                </a:solidFill>
                <a:latin typeface="微软雅黑" panose="020B0503020204020204" pitchFamily="34" charset="-122"/>
                <a:ea typeface="微软雅黑" panose="020B0503020204020204" pitchFamily="34" charset="-122"/>
                <a:cs typeface="+mn-ea"/>
                <a:sym typeface="+mn-lt"/>
              </a:rPr>
              <a:t>)</a:t>
            </a: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，以求提高效率</a:t>
            </a:r>
          </a:p>
          <a:p>
            <a:pPr marL="342900" indent="-342900" fontAlgn="auto">
              <a:lnSpc>
                <a:spcPct val="150000"/>
              </a:lnSpc>
              <a:buClr>
                <a:srgbClr val="0070C0"/>
              </a:buClr>
              <a:buFont typeface="Wingdings" panose="05000000000000000000" charset="0"/>
              <a:buChar char="p"/>
            </a:pP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使用高级程序设计语言编写程序</a:t>
            </a:r>
          </a:p>
          <a:p>
            <a:pPr marL="342900" indent="-342900" fontAlgn="auto">
              <a:lnSpc>
                <a:spcPct val="150000"/>
              </a:lnSpc>
              <a:buClr>
                <a:srgbClr val="0070C0"/>
              </a:buClr>
              <a:buFont typeface="Wingdings" panose="05000000000000000000" charset="0"/>
              <a:buChar char="p"/>
            </a:pP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在软件中孤立出那些大量占用处理机资源的模块</a:t>
            </a:r>
          </a:p>
          <a:p>
            <a:pPr marL="342900" indent="-342900" fontAlgn="auto">
              <a:lnSpc>
                <a:spcPct val="150000"/>
              </a:lnSpc>
              <a:buClr>
                <a:srgbClr val="0070C0"/>
              </a:buClr>
              <a:buFont typeface="Wingdings" panose="05000000000000000000" charset="0"/>
              <a:buChar char="p"/>
            </a:pP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必要时重新设计或用依赖于机器的语言重写上述大量占用资源的模块的代码，以求提高效率</a:t>
            </a:r>
          </a:p>
        </p:txBody>
      </p:sp>
      <p:sp>
        <p:nvSpPr>
          <p:cNvPr id="7" name="矩形 6">
            <a:extLst>
              <a:ext uri="{FF2B5EF4-FFF2-40B4-BE49-F238E27FC236}">
                <a16:creationId xmlns:a16="http://schemas.microsoft.com/office/drawing/2014/main" id="{4E84FBC6-36A0-0ED2-18A6-8AB9079B4AD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37269B5B-F2F9-A35E-4C8D-758D99298046}"/>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8CF5622-A7C0-3DA8-8AA8-030B86C58BF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CC80DB41-8B5F-98E3-9A75-4C3AE9B6118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C2093721-5815-542D-62B5-3166EB8010D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C6FBC77E-773C-A0B4-406B-DA66715F6FB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0EBB0E8C-6A89-AFA7-4EEB-6DDE2971B100}"/>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98194AF2-C049-919E-9967-231A69193070}"/>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9" name="TextBox 11">
            <a:extLst>
              <a:ext uri="{FF2B5EF4-FFF2-40B4-BE49-F238E27FC236}">
                <a16:creationId xmlns:a16="http://schemas.microsoft.com/office/drawing/2014/main" id="{E9F7E5FA-9FBD-0B62-1021-198351FAFB25}"/>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0" name="直接连接符 39">
            <a:extLst>
              <a:ext uri="{FF2B5EF4-FFF2-40B4-BE49-F238E27FC236}">
                <a16:creationId xmlns:a16="http://schemas.microsoft.com/office/drawing/2014/main" id="{DCA2AEBE-FC23-EEB6-40E4-F8BA3CBD7BD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0C73C740-35C2-EC7B-AAFD-2AD51A0FEE2F}"/>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746A6B4F-8056-50A8-6370-2518C874CECD}"/>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9DE12FDE-5726-9EC6-FCA0-93DE7E163FAE}"/>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5D26EA64-FF7F-42A6-9A17-8F948A774F8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CAD3C6B7-1B69-4B4E-CD27-F5A9DA8F4AB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12F412C1-C727-EDB0-E97D-1B07054384DF}"/>
              </a:ext>
            </a:extLst>
          </p:cNvPr>
          <p:cNvSpPr txBox="1"/>
          <p:nvPr/>
        </p:nvSpPr>
        <p:spPr>
          <a:xfrm>
            <a:off x="721043" y="2129951"/>
            <a:ext cx="10237649" cy="1446550"/>
          </a:xfrm>
          <a:prstGeom prst="rect">
            <a:avLst/>
          </a:prstGeom>
          <a:noFill/>
        </p:spPr>
        <p:txBody>
          <a:bodyPr wrap="square" rtlCol="0">
            <a:spAutoFit/>
          </a:bodyPr>
          <a:lstStyle/>
          <a:p>
            <a:r>
              <a:rPr lang="zh-CN" altLang="en-US" sz="2200" dirty="0"/>
              <a:t>       设计人员应该致力于开发能够</a:t>
            </a:r>
            <a:r>
              <a:rPr lang="zh-CN" altLang="en-US" sz="2200" dirty="0">
                <a:solidFill>
                  <a:srgbClr val="FF0000"/>
                </a:solidFill>
              </a:rPr>
              <a:t>满足所有功能和性能要求</a:t>
            </a:r>
            <a:r>
              <a:rPr lang="zh-CN" altLang="en-US" sz="2200" dirty="0"/>
              <a:t>，而且按照设计原理和启发式设计规则衡量是值得接收的软件。</a:t>
            </a:r>
          </a:p>
          <a:p>
            <a:r>
              <a:rPr lang="zh-CN" altLang="en-US" sz="2200" dirty="0"/>
              <a:t>       设计的早期阶段尽量对软件结构进行</a:t>
            </a:r>
            <a:r>
              <a:rPr lang="zh-CN" altLang="en-US" sz="2200" dirty="0">
                <a:solidFill>
                  <a:srgbClr val="FF0000"/>
                </a:solidFill>
              </a:rPr>
              <a:t>精化</a:t>
            </a:r>
            <a:r>
              <a:rPr lang="zh-CN" altLang="en-US" sz="2200" dirty="0"/>
              <a:t>。</a:t>
            </a:r>
          </a:p>
          <a:p>
            <a:r>
              <a:rPr lang="zh-CN" altLang="en-US" sz="2200" dirty="0"/>
              <a:t>       起决定性作用的软件进行优化是合理的。</a:t>
            </a:r>
          </a:p>
        </p:txBody>
      </p:sp>
    </p:spTree>
    <p:extLst>
      <p:ext uri="{BB962C8B-B14F-4D97-AF65-F5344CB8AC3E}">
        <p14:creationId xmlns:p14="http://schemas.microsoft.com/office/powerpoint/2010/main" val="697046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1ad6e4fa-9024-46b9-9a08-3eeb4b800f4a&quot;,&quot;Name&quot;:&quot;1.0&quot;,&quot;Kind&quot;:&quot;Custom&quot;,&quot;OldGuidesSetting&quot;:{&quot;HeaderHeight&quot;:0.0,&quot;FooterHeight&quot;:0.0,&quot;SideMargin&quot;:8.0,&quot;TopMargin&quot;:0.0,&quot;BottomMargin&quot;:0.0,&quot;IntervalMargin&quot;:0.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1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13.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14.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4923</TotalTime>
  <Words>17064</Words>
  <Application>Microsoft Office PowerPoint</Application>
  <PresentationFormat>宽屏</PresentationFormat>
  <Paragraphs>3193</Paragraphs>
  <Slides>193</Slides>
  <Notes>191</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vt:i4>
      </vt:variant>
      <vt:variant>
        <vt:lpstr>幻灯片标题</vt:lpstr>
      </vt:variant>
      <vt:variant>
        <vt:i4>193</vt:i4>
      </vt:variant>
    </vt:vector>
  </HeadingPairs>
  <TitlesOfParts>
    <vt:vector size="211" baseType="lpstr">
      <vt:lpstr>-apple-system</vt:lpstr>
      <vt:lpstr>MS Gothic</vt:lpstr>
      <vt:lpstr>黑体</vt:lpstr>
      <vt:lpstr>华文彩云</vt:lpstr>
      <vt:lpstr>华文行楷</vt:lpstr>
      <vt:lpstr>宋体</vt:lpstr>
      <vt:lpstr>微软雅黑</vt:lpstr>
      <vt:lpstr>Arial</vt:lpstr>
      <vt:lpstr>Calibri</vt:lpstr>
      <vt:lpstr>Cambria Math</vt:lpstr>
      <vt:lpstr>Courier New</vt:lpstr>
      <vt:lpstr>Helvetica Neue</vt:lpstr>
      <vt:lpstr>Times New Roman</vt:lpstr>
      <vt:lpstr>Wingdings</vt:lpstr>
      <vt:lpstr>Office 主题​​</vt:lpstr>
      <vt:lpstr>Visio.Drawing.15</vt:lpstr>
      <vt:lpstr>Equation.KSEE3</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童一杭</dc:creator>
  <cp:lastModifiedBy>Jin Qiangguo</cp:lastModifiedBy>
  <cp:revision>590</cp:revision>
  <dcterms:created xsi:type="dcterms:W3CDTF">2019-06-19T02:08:00Z</dcterms:created>
  <dcterms:modified xsi:type="dcterms:W3CDTF">2024-10-31T11:42:45Z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CB8A0DEF87E8462CB9690802090427A1</vt:lpwstr>
  </property>
</Properties>
</file>